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  <p:sldMasterId id="2147483847" r:id="rId2"/>
  </p:sldMasterIdLst>
  <p:sldIdLst>
    <p:sldId id="397" r:id="rId3"/>
    <p:sldId id="374" r:id="rId4"/>
    <p:sldId id="380" r:id="rId5"/>
    <p:sldId id="350" r:id="rId6"/>
    <p:sldId id="260" r:id="rId7"/>
    <p:sldId id="275" r:id="rId8"/>
    <p:sldId id="276" r:id="rId9"/>
    <p:sldId id="378" r:id="rId10"/>
    <p:sldId id="366" r:id="rId11"/>
    <p:sldId id="269" r:id="rId12"/>
    <p:sldId id="262" r:id="rId13"/>
    <p:sldId id="393" r:id="rId14"/>
    <p:sldId id="394" r:id="rId15"/>
    <p:sldId id="263" r:id="rId16"/>
    <p:sldId id="409" r:id="rId17"/>
    <p:sldId id="264" r:id="rId18"/>
    <p:sldId id="398" r:id="rId19"/>
    <p:sldId id="404" r:id="rId20"/>
    <p:sldId id="405" r:id="rId21"/>
    <p:sldId id="406" r:id="rId22"/>
    <p:sldId id="356" r:id="rId23"/>
    <p:sldId id="357" r:id="rId24"/>
    <p:sldId id="410" r:id="rId25"/>
    <p:sldId id="265" r:id="rId26"/>
    <p:sldId id="358" r:id="rId27"/>
    <p:sldId id="401" r:id="rId28"/>
    <p:sldId id="399" r:id="rId29"/>
    <p:sldId id="400" r:id="rId30"/>
    <p:sldId id="266" r:id="rId31"/>
    <p:sldId id="267" r:id="rId32"/>
    <p:sldId id="408" r:id="rId33"/>
    <p:sldId id="268" r:id="rId34"/>
    <p:sldId id="271" r:id="rId35"/>
    <p:sldId id="272" r:id="rId36"/>
    <p:sldId id="273" r:id="rId37"/>
    <p:sldId id="274" r:id="rId38"/>
    <p:sldId id="343" r:id="rId39"/>
    <p:sldId id="344" r:id="rId40"/>
    <p:sldId id="345" r:id="rId41"/>
    <p:sldId id="403" r:id="rId42"/>
    <p:sldId id="360" r:id="rId43"/>
    <p:sldId id="359" r:id="rId44"/>
    <p:sldId id="277" r:id="rId45"/>
    <p:sldId id="278" r:id="rId46"/>
    <p:sldId id="352" r:id="rId47"/>
    <p:sldId id="353" r:id="rId48"/>
    <p:sldId id="351" r:id="rId49"/>
    <p:sldId id="407" r:id="rId50"/>
    <p:sldId id="361" r:id="rId51"/>
    <p:sldId id="362" r:id="rId52"/>
    <p:sldId id="363" r:id="rId53"/>
    <p:sldId id="364" r:id="rId54"/>
    <p:sldId id="367" r:id="rId55"/>
    <p:sldId id="368" r:id="rId56"/>
    <p:sldId id="369" r:id="rId57"/>
    <p:sldId id="411" r:id="rId58"/>
    <p:sldId id="412" r:id="rId59"/>
    <p:sldId id="413" r:id="rId60"/>
    <p:sldId id="414" r:id="rId61"/>
    <p:sldId id="415" r:id="rId62"/>
    <p:sldId id="416" r:id="rId63"/>
    <p:sldId id="417" r:id="rId64"/>
    <p:sldId id="418" r:id="rId65"/>
    <p:sldId id="419" r:id="rId66"/>
    <p:sldId id="420" r:id="rId67"/>
    <p:sldId id="421" r:id="rId68"/>
    <p:sldId id="422" r:id="rId69"/>
    <p:sldId id="423" r:id="rId70"/>
    <p:sldId id="381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159BFF"/>
    <a:srgbClr val="36FA3B"/>
    <a:srgbClr val="B3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29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29708-C503-4175-91EE-552F5E40E78D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4F441155-4F6B-4A8E-9374-6FA69D00E39F}">
      <dgm:prSet phldrT="[Text]" custT="1"/>
      <dgm:spPr/>
      <dgm:t>
        <a:bodyPr/>
        <a:lstStyle/>
        <a:p>
          <a:r>
            <a:rPr lang="te-IN" sz="3200" dirty="0" smtClean="0">
              <a:latin typeface="Ramabhadra" panose="02000600000000000000" pitchFamily="2" charset="0"/>
              <a:cs typeface="Ramabhadra" panose="02000600000000000000" pitchFamily="2" charset="0"/>
            </a:rPr>
            <a:t>పటాలు </a:t>
          </a:r>
          <a:r>
            <a:rPr lang="en-IN" sz="3200" dirty="0" smtClean="0">
              <a:latin typeface="Ramabhadra" panose="02000600000000000000" pitchFamily="2" charset="0"/>
              <a:cs typeface="Ramabhadra" panose="02000600000000000000" pitchFamily="2" charset="0"/>
            </a:rPr>
            <a:t>-</a:t>
          </a:r>
          <a:r>
            <a:rPr lang="te-IN" sz="3200" dirty="0" smtClean="0">
              <a:latin typeface="Ramabhadra" panose="02000600000000000000" pitchFamily="2" charset="0"/>
              <a:cs typeface="Ramabhadra" panose="02000600000000000000" pitchFamily="2" charset="0"/>
            </a:rPr>
            <a:t> రకాలు </a:t>
          </a:r>
          <a:endParaRPr lang="en-IN" sz="3200" dirty="0">
            <a:latin typeface="Ramabhadra" panose="02000600000000000000" pitchFamily="2" charset="0"/>
            <a:cs typeface="Ramabhadra" panose="02000600000000000000" pitchFamily="2" charset="0"/>
          </a:endParaRPr>
        </a:p>
      </dgm:t>
    </dgm:pt>
    <dgm:pt modelId="{6CB6BD6F-50C9-4600-A848-B438198DEE89}" type="parTrans" cxnId="{965DC3D6-6FBA-4261-A4A3-D1EDD7287E88}">
      <dgm:prSet/>
      <dgm:spPr/>
      <dgm:t>
        <a:bodyPr/>
        <a:lstStyle/>
        <a:p>
          <a:endParaRPr lang="en-IN"/>
        </a:p>
      </dgm:t>
    </dgm:pt>
    <dgm:pt modelId="{3988D47A-4BDA-446C-89F9-636BF5731724}" type="sibTrans" cxnId="{965DC3D6-6FBA-4261-A4A3-D1EDD7287E88}">
      <dgm:prSet/>
      <dgm:spPr/>
      <dgm:t>
        <a:bodyPr/>
        <a:lstStyle/>
        <a:p>
          <a:endParaRPr lang="en-IN"/>
        </a:p>
      </dgm:t>
    </dgm:pt>
    <dgm:pt modelId="{5D04CE1B-EB6F-4352-8356-474B71E48275}">
      <dgm:prSet phldrT="[Text]" custT="1"/>
      <dgm:spPr/>
      <dgm:t>
        <a:bodyPr/>
        <a:lstStyle/>
        <a:p>
          <a:r>
            <a:rPr lang="te-IN" sz="2400" dirty="0" smtClean="0">
              <a:latin typeface="NATS" pitchFamily="2" charset="0"/>
              <a:cs typeface="NATS" pitchFamily="2" charset="0"/>
            </a:rPr>
            <a:t>భౌతిక పటాలు </a:t>
          </a:r>
          <a:endParaRPr lang="en-IN" sz="2400" dirty="0">
            <a:latin typeface="NATS" pitchFamily="2" charset="0"/>
            <a:cs typeface="NATS" pitchFamily="2" charset="0"/>
          </a:endParaRPr>
        </a:p>
      </dgm:t>
    </dgm:pt>
    <dgm:pt modelId="{6D620AED-B842-446C-ADAE-A4DC9F8D18C7}" type="parTrans" cxnId="{99F47BF2-3ADB-4BB4-A306-3963DF6FA2D4}">
      <dgm:prSet/>
      <dgm:spPr/>
      <dgm:t>
        <a:bodyPr/>
        <a:lstStyle/>
        <a:p>
          <a:endParaRPr lang="en-IN"/>
        </a:p>
      </dgm:t>
    </dgm:pt>
    <dgm:pt modelId="{D328E974-8FA6-467E-9E97-7937314FA674}" type="sibTrans" cxnId="{99F47BF2-3ADB-4BB4-A306-3963DF6FA2D4}">
      <dgm:prSet/>
      <dgm:spPr/>
      <dgm:t>
        <a:bodyPr/>
        <a:lstStyle/>
        <a:p>
          <a:endParaRPr lang="en-IN"/>
        </a:p>
      </dgm:t>
    </dgm:pt>
    <dgm:pt modelId="{06BB629D-05A9-4E0A-973A-4C76F70FE3DA}">
      <dgm:prSet phldrT="[Text]" custT="1"/>
      <dgm:spPr/>
      <dgm:t>
        <a:bodyPr/>
        <a:lstStyle/>
        <a:p>
          <a:r>
            <a:rPr lang="te-IN" sz="2400" dirty="0" smtClean="0">
              <a:latin typeface="NATS" pitchFamily="2" charset="0"/>
              <a:cs typeface="NATS" pitchFamily="2" charset="0"/>
            </a:rPr>
            <a:t>రాజకీయ పటాలు </a:t>
          </a:r>
          <a:endParaRPr lang="en-IN" sz="2400" dirty="0">
            <a:latin typeface="NATS" pitchFamily="2" charset="0"/>
            <a:cs typeface="NATS" pitchFamily="2" charset="0"/>
          </a:endParaRPr>
        </a:p>
      </dgm:t>
    </dgm:pt>
    <dgm:pt modelId="{ADFACBFD-FB83-4F8F-B5C7-72988B033159}" type="parTrans" cxnId="{76DA2446-F712-4DC0-9AFD-9B34B453A72E}">
      <dgm:prSet/>
      <dgm:spPr/>
      <dgm:t>
        <a:bodyPr/>
        <a:lstStyle/>
        <a:p>
          <a:endParaRPr lang="en-IN"/>
        </a:p>
      </dgm:t>
    </dgm:pt>
    <dgm:pt modelId="{73F46B0E-9750-4856-ACD1-EE1D37CE56AE}" type="sibTrans" cxnId="{76DA2446-F712-4DC0-9AFD-9B34B453A72E}">
      <dgm:prSet/>
      <dgm:spPr/>
      <dgm:t>
        <a:bodyPr/>
        <a:lstStyle/>
        <a:p>
          <a:endParaRPr lang="en-IN"/>
        </a:p>
      </dgm:t>
    </dgm:pt>
    <dgm:pt modelId="{55F384A8-D483-474E-8E94-6099762F943A}">
      <dgm:prSet phldrT="[Text]" custT="1"/>
      <dgm:spPr/>
      <dgm:t>
        <a:bodyPr/>
        <a:lstStyle/>
        <a:p>
          <a:r>
            <a:rPr lang="te-IN" sz="2400" dirty="0" smtClean="0">
              <a:latin typeface="NATS" pitchFamily="2" charset="0"/>
              <a:cs typeface="NATS" pitchFamily="2" charset="0"/>
            </a:rPr>
            <a:t>చారిత్రిక పటాలు </a:t>
          </a:r>
          <a:endParaRPr lang="en-IN" sz="2400" dirty="0">
            <a:latin typeface="NATS" pitchFamily="2" charset="0"/>
            <a:cs typeface="NATS" pitchFamily="2" charset="0"/>
          </a:endParaRPr>
        </a:p>
      </dgm:t>
    </dgm:pt>
    <dgm:pt modelId="{F5B8C83A-A4FA-49C6-9B7C-34AC6890E06E}" type="parTrans" cxnId="{DAC7CA5F-5A3B-4260-9745-CE7DA3C1D1A9}">
      <dgm:prSet/>
      <dgm:spPr/>
      <dgm:t>
        <a:bodyPr/>
        <a:lstStyle/>
        <a:p>
          <a:endParaRPr lang="en-IN"/>
        </a:p>
      </dgm:t>
    </dgm:pt>
    <dgm:pt modelId="{29FDC0B4-6C37-4522-9AF7-3136F43D0695}" type="sibTrans" cxnId="{DAC7CA5F-5A3B-4260-9745-CE7DA3C1D1A9}">
      <dgm:prSet/>
      <dgm:spPr/>
      <dgm:t>
        <a:bodyPr/>
        <a:lstStyle/>
        <a:p>
          <a:endParaRPr lang="en-IN"/>
        </a:p>
      </dgm:t>
    </dgm:pt>
    <dgm:pt modelId="{1E17F76C-9FB7-4B29-A749-E2FAD423C2F1}">
      <dgm:prSet custT="1"/>
      <dgm:spPr/>
      <dgm:t>
        <a:bodyPr/>
        <a:lstStyle/>
        <a:p>
          <a:r>
            <a:rPr lang="te-IN" sz="2400" dirty="0" smtClean="0">
              <a:latin typeface="NATS" pitchFamily="2" charset="0"/>
              <a:cs typeface="NATS" pitchFamily="2" charset="0"/>
            </a:rPr>
            <a:t>ప్రత్యేక పటాలు </a:t>
          </a:r>
          <a:endParaRPr lang="en-IN" sz="2400" dirty="0" smtClean="0">
            <a:latin typeface="NATS" pitchFamily="2" charset="0"/>
            <a:cs typeface="NATS" pitchFamily="2" charset="0"/>
          </a:endParaRPr>
        </a:p>
        <a:p>
          <a:r>
            <a:rPr lang="te-IN" sz="1800" dirty="0" smtClean="0">
              <a:latin typeface="NATS" pitchFamily="2" charset="0"/>
              <a:cs typeface="NATS" pitchFamily="2" charset="0"/>
            </a:rPr>
            <a:t>( విషయ నిర్దేశిత పటాలు )</a:t>
          </a:r>
          <a:endParaRPr lang="en-IN" sz="1800" dirty="0">
            <a:latin typeface="NATS" pitchFamily="2" charset="0"/>
            <a:cs typeface="NATS" pitchFamily="2" charset="0"/>
          </a:endParaRPr>
        </a:p>
      </dgm:t>
    </dgm:pt>
    <dgm:pt modelId="{7B038242-0945-43CE-A0DB-FC6A8E7174AC}" type="parTrans" cxnId="{9A8D193B-9E76-42CB-B2AB-76EF247A2BCC}">
      <dgm:prSet/>
      <dgm:spPr/>
      <dgm:t>
        <a:bodyPr/>
        <a:lstStyle/>
        <a:p>
          <a:endParaRPr lang="en-IN"/>
        </a:p>
      </dgm:t>
    </dgm:pt>
    <dgm:pt modelId="{C9559E8A-01B4-43AC-B6AF-6E26BCECF3BE}" type="sibTrans" cxnId="{9A8D193B-9E76-42CB-B2AB-76EF247A2BCC}">
      <dgm:prSet/>
      <dgm:spPr/>
      <dgm:t>
        <a:bodyPr/>
        <a:lstStyle/>
        <a:p>
          <a:endParaRPr lang="en-IN"/>
        </a:p>
      </dgm:t>
    </dgm:pt>
    <dgm:pt modelId="{28EBE862-1A9D-4817-B0AA-095835190CAF}">
      <dgm:prSet custT="1"/>
      <dgm:spPr/>
      <dgm:t>
        <a:bodyPr/>
        <a:lstStyle/>
        <a:p>
          <a:r>
            <a:rPr lang="te-IN" sz="2000" dirty="0" smtClean="0">
              <a:latin typeface="NATS" pitchFamily="2" charset="0"/>
              <a:cs typeface="NATS" pitchFamily="2" charset="0"/>
            </a:rPr>
            <a:t>భూస్వరూపాలు అయిన </a:t>
          </a:r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పర్వతాలు,</a:t>
          </a:r>
          <a:endParaRPr lang="en-IN" sz="20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పీఠభూములు,</a:t>
          </a:r>
          <a:endParaRPr lang="en-IN" sz="20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మైదానాలను </a:t>
          </a:r>
          <a:r>
            <a:rPr lang="te-IN" sz="2000" dirty="0" smtClean="0">
              <a:latin typeface="NATS" pitchFamily="2" charset="0"/>
              <a:cs typeface="NATS" pitchFamily="2" charset="0"/>
            </a:rPr>
            <a:t>తెలుపుతాయి</a:t>
          </a:r>
          <a:r>
            <a:rPr lang="te-IN" sz="2000" dirty="0" smtClean="0"/>
            <a:t>. </a:t>
          </a:r>
          <a:endParaRPr lang="en-IN" sz="2000" dirty="0"/>
        </a:p>
      </dgm:t>
    </dgm:pt>
    <dgm:pt modelId="{F2284B1B-323D-4D29-BBD6-A5AD06D3753C}" type="parTrans" cxnId="{37C88DBC-C029-4314-84E6-FF3E3696AD1F}">
      <dgm:prSet/>
      <dgm:spPr/>
      <dgm:t>
        <a:bodyPr/>
        <a:lstStyle/>
        <a:p>
          <a:endParaRPr lang="en-IN"/>
        </a:p>
      </dgm:t>
    </dgm:pt>
    <dgm:pt modelId="{A67BFB65-C1AA-42AD-A75A-8CAE3D450D06}" type="sibTrans" cxnId="{37C88DBC-C029-4314-84E6-FF3E3696AD1F}">
      <dgm:prSet/>
      <dgm:spPr/>
      <dgm:t>
        <a:bodyPr/>
        <a:lstStyle/>
        <a:p>
          <a:endParaRPr lang="en-IN"/>
        </a:p>
      </dgm:t>
    </dgm:pt>
    <dgm:pt modelId="{8158D1B8-8D61-426C-9514-5944A9D166D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దేశాలు,</a:t>
          </a:r>
          <a:endParaRPr lang="en-IN" sz="20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రాష్ట్రాలు,</a:t>
          </a:r>
          <a:endParaRPr lang="en-IN" sz="20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జిల్లాలు,</a:t>
          </a:r>
          <a:endParaRPr lang="en-IN" sz="20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మండలాలు,</a:t>
          </a:r>
          <a:endParaRPr lang="en-IN" sz="20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గ్రామాలు </a:t>
          </a:r>
          <a:r>
            <a:rPr lang="te-IN" sz="2000" dirty="0" smtClean="0">
              <a:latin typeface="NATS" pitchFamily="2" charset="0"/>
              <a:cs typeface="NATS" pitchFamily="2" charset="0"/>
            </a:rPr>
            <a:t>వంటి రాజకీయ విభాగాలను తెలుపుతాయి</a:t>
          </a:r>
          <a:r>
            <a:rPr lang="te-IN" sz="1100" dirty="0" smtClean="0"/>
            <a:t>.</a:t>
          </a:r>
          <a:endParaRPr lang="en-IN" sz="1100" dirty="0"/>
        </a:p>
      </dgm:t>
    </dgm:pt>
    <dgm:pt modelId="{AAE8A055-D445-414C-9CCB-4CACDC562D04}" type="parTrans" cxnId="{1416C0F0-AE16-4A1A-A290-BD7F32A7C328}">
      <dgm:prSet/>
      <dgm:spPr/>
      <dgm:t>
        <a:bodyPr/>
        <a:lstStyle/>
        <a:p>
          <a:endParaRPr lang="en-IN"/>
        </a:p>
      </dgm:t>
    </dgm:pt>
    <dgm:pt modelId="{148B5EF9-A34E-49B9-9405-8755426DA5F8}" type="sibTrans" cxnId="{1416C0F0-AE16-4A1A-A290-BD7F32A7C328}">
      <dgm:prSet/>
      <dgm:spPr/>
      <dgm:t>
        <a:bodyPr/>
        <a:lstStyle/>
        <a:p>
          <a:endParaRPr lang="en-IN"/>
        </a:p>
      </dgm:t>
    </dgm:pt>
    <dgm:pt modelId="{3337D8B3-92D0-4188-A008-866424ED9C23}">
      <dgm:prSet custT="1"/>
      <dgm:spPr/>
      <dgm:t>
        <a:bodyPr/>
        <a:lstStyle/>
        <a:p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చారిత్రిక అంశాలను </a:t>
          </a:r>
          <a:r>
            <a:rPr lang="te-IN" sz="2000" dirty="0" smtClean="0">
              <a:latin typeface="NATS" pitchFamily="2" charset="0"/>
              <a:cs typeface="NATS" pitchFamily="2" charset="0"/>
            </a:rPr>
            <a:t>గురించి తెలుపుతాయి. </a:t>
          </a:r>
          <a:endParaRPr lang="en-IN" sz="2000" dirty="0">
            <a:latin typeface="NATS" pitchFamily="2" charset="0"/>
            <a:cs typeface="NATS" pitchFamily="2" charset="0"/>
          </a:endParaRPr>
        </a:p>
      </dgm:t>
    </dgm:pt>
    <dgm:pt modelId="{E637F59A-B789-48F5-8E0E-FE5438167339}" type="parTrans" cxnId="{8DA27386-52F7-491D-B2F6-F1B7F4FAADF7}">
      <dgm:prSet/>
      <dgm:spPr/>
      <dgm:t>
        <a:bodyPr/>
        <a:lstStyle/>
        <a:p>
          <a:endParaRPr lang="en-IN"/>
        </a:p>
      </dgm:t>
    </dgm:pt>
    <dgm:pt modelId="{DB413C1D-30D8-4F3A-9C2B-9F7CF4FB7A73}" type="sibTrans" cxnId="{8DA27386-52F7-491D-B2F6-F1B7F4FAADF7}">
      <dgm:prSet/>
      <dgm:spPr/>
      <dgm:t>
        <a:bodyPr/>
        <a:lstStyle/>
        <a:p>
          <a:endParaRPr lang="en-IN"/>
        </a:p>
      </dgm:t>
    </dgm:pt>
    <dgm:pt modelId="{394EB316-91F5-4F98-958D-689C72D79426}">
      <dgm:prSet custT="1"/>
      <dgm:spPr/>
      <dgm:t>
        <a:bodyPr/>
        <a:lstStyle/>
        <a:p>
          <a:r>
            <a:rPr lang="te-IN" sz="2000" dirty="0" smtClean="0">
              <a:latin typeface="NATS" pitchFamily="2" charset="0"/>
              <a:cs typeface="NATS" pitchFamily="2" charset="0"/>
            </a:rPr>
            <a:t>ఎదో ఒక </a:t>
          </a:r>
          <a:endParaRPr lang="en-IN" sz="2000" dirty="0" smtClean="0">
            <a:latin typeface="NATS" pitchFamily="2" charset="0"/>
            <a:cs typeface="NATS" pitchFamily="2" charset="0"/>
          </a:endParaRPr>
        </a:p>
        <a:p>
          <a:r>
            <a:rPr lang="te-IN" sz="20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ప్రత్యేక అంశాన్ని </a:t>
          </a:r>
          <a:r>
            <a:rPr lang="te-IN" sz="2000" dirty="0" smtClean="0">
              <a:latin typeface="NATS" pitchFamily="2" charset="0"/>
              <a:cs typeface="NATS" pitchFamily="2" charset="0"/>
            </a:rPr>
            <a:t>తెలుపుతాయి</a:t>
          </a:r>
          <a:r>
            <a:rPr lang="te-IN" sz="2000" dirty="0" smtClean="0"/>
            <a:t>. </a:t>
          </a:r>
          <a:endParaRPr lang="en-IN" sz="2000" dirty="0"/>
        </a:p>
      </dgm:t>
    </dgm:pt>
    <dgm:pt modelId="{2AB722CE-06F0-4297-8228-99FC8C991C5A}" type="parTrans" cxnId="{44588148-1A1F-4FA2-A383-5CD504D17C7E}">
      <dgm:prSet/>
      <dgm:spPr/>
      <dgm:t>
        <a:bodyPr/>
        <a:lstStyle/>
        <a:p>
          <a:endParaRPr lang="en-IN"/>
        </a:p>
      </dgm:t>
    </dgm:pt>
    <dgm:pt modelId="{41388FA4-E805-4A82-9056-AFB99F3ED91A}" type="sibTrans" cxnId="{44588148-1A1F-4FA2-A383-5CD504D17C7E}">
      <dgm:prSet/>
      <dgm:spPr/>
      <dgm:t>
        <a:bodyPr/>
        <a:lstStyle/>
        <a:p>
          <a:endParaRPr lang="en-IN"/>
        </a:p>
      </dgm:t>
    </dgm:pt>
    <dgm:pt modelId="{9320C1BB-8BA0-4C1B-98DB-8367EB954AEE}" type="pres">
      <dgm:prSet presAssocID="{1BA29708-C503-4175-91EE-552F5E40E7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DB69876-9F65-41AC-9744-696AD337D066}" type="pres">
      <dgm:prSet presAssocID="{4F441155-4F6B-4A8E-9374-6FA69D00E39F}" presName="hierRoot1" presStyleCnt="0">
        <dgm:presLayoutVars>
          <dgm:hierBranch val="init"/>
        </dgm:presLayoutVars>
      </dgm:prSet>
      <dgm:spPr/>
    </dgm:pt>
    <dgm:pt modelId="{3C1A0C4C-441B-4D64-A611-EB184231B40F}" type="pres">
      <dgm:prSet presAssocID="{4F441155-4F6B-4A8E-9374-6FA69D00E39F}" presName="rootComposite1" presStyleCnt="0"/>
      <dgm:spPr/>
    </dgm:pt>
    <dgm:pt modelId="{F9E9196A-C735-4D92-BC82-9DA58268CD5B}" type="pres">
      <dgm:prSet presAssocID="{4F441155-4F6B-4A8E-9374-6FA69D00E39F}" presName="rootText1" presStyleLbl="node0" presStyleIdx="0" presStyleCnt="1" custScaleX="18932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0E705C7-7C4D-41D1-87DC-D9ADA5A5A192}" type="pres">
      <dgm:prSet presAssocID="{4F441155-4F6B-4A8E-9374-6FA69D00E39F}" presName="rootConnector1" presStyleLbl="node1" presStyleIdx="0" presStyleCnt="0"/>
      <dgm:spPr/>
      <dgm:t>
        <a:bodyPr/>
        <a:lstStyle/>
        <a:p>
          <a:endParaRPr lang="en-IN"/>
        </a:p>
      </dgm:t>
    </dgm:pt>
    <dgm:pt modelId="{BE75B20C-40C0-4B17-BF86-33B7ADDE24B8}" type="pres">
      <dgm:prSet presAssocID="{4F441155-4F6B-4A8E-9374-6FA69D00E39F}" presName="hierChild2" presStyleCnt="0"/>
      <dgm:spPr/>
    </dgm:pt>
    <dgm:pt modelId="{0C5DE9EC-7A8E-41AF-92E1-F5036556AB51}" type="pres">
      <dgm:prSet presAssocID="{6D620AED-B842-446C-ADAE-A4DC9F8D18C7}" presName="Name37" presStyleLbl="parChTrans1D2" presStyleIdx="0" presStyleCnt="4"/>
      <dgm:spPr/>
      <dgm:t>
        <a:bodyPr/>
        <a:lstStyle/>
        <a:p>
          <a:endParaRPr lang="en-IN"/>
        </a:p>
      </dgm:t>
    </dgm:pt>
    <dgm:pt modelId="{B8A57753-C60A-4A6C-9718-201CD54C88EC}" type="pres">
      <dgm:prSet presAssocID="{5D04CE1B-EB6F-4352-8356-474B71E48275}" presName="hierRoot2" presStyleCnt="0">
        <dgm:presLayoutVars>
          <dgm:hierBranch val="init"/>
        </dgm:presLayoutVars>
      </dgm:prSet>
      <dgm:spPr/>
    </dgm:pt>
    <dgm:pt modelId="{99428285-4F49-482B-BD3C-3C327AB68BD2}" type="pres">
      <dgm:prSet presAssocID="{5D04CE1B-EB6F-4352-8356-474B71E48275}" presName="rootComposite" presStyleCnt="0"/>
      <dgm:spPr/>
    </dgm:pt>
    <dgm:pt modelId="{7A1A5DFA-E465-4D15-978C-799FAC3895EA}" type="pres">
      <dgm:prSet presAssocID="{5D04CE1B-EB6F-4352-8356-474B71E48275}" presName="rootText" presStyleLbl="node2" presStyleIdx="0" presStyleCnt="4" custScaleY="68639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80006D0-0C37-4475-B45C-8BC5E8428482}" type="pres">
      <dgm:prSet presAssocID="{5D04CE1B-EB6F-4352-8356-474B71E48275}" presName="rootConnector" presStyleLbl="node2" presStyleIdx="0" presStyleCnt="4"/>
      <dgm:spPr/>
      <dgm:t>
        <a:bodyPr/>
        <a:lstStyle/>
        <a:p>
          <a:endParaRPr lang="en-IN"/>
        </a:p>
      </dgm:t>
    </dgm:pt>
    <dgm:pt modelId="{F5B1DCFE-1A90-41F8-98AA-C405FC7E4D44}" type="pres">
      <dgm:prSet presAssocID="{5D04CE1B-EB6F-4352-8356-474B71E48275}" presName="hierChild4" presStyleCnt="0"/>
      <dgm:spPr/>
    </dgm:pt>
    <dgm:pt modelId="{28E7A9BB-2AB5-4304-984B-81E8DE348C1F}" type="pres">
      <dgm:prSet presAssocID="{F2284B1B-323D-4D29-BBD6-A5AD06D3753C}" presName="Name37" presStyleLbl="parChTrans1D3" presStyleIdx="0" presStyleCnt="4"/>
      <dgm:spPr/>
      <dgm:t>
        <a:bodyPr/>
        <a:lstStyle/>
        <a:p>
          <a:endParaRPr lang="en-IN"/>
        </a:p>
      </dgm:t>
    </dgm:pt>
    <dgm:pt modelId="{656D3446-A777-4B98-AB9B-EF7D4ACDAD3E}" type="pres">
      <dgm:prSet presAssocID="{28EBE862-1A9D-4817-B0AA-095835190CAF}" presName="hierRoot2" presStyleCnt="0">
        <dgm:presLayoutVars>
          <dgm:hierBranch val="init"/>
        </dgm:presLayoutVars>
      </dgm:prSet>
      <dgm:spPr/>
    </dgm:pt>
    <dgm:pt modelId="{BEC000AB-BAC6-4343-A291-30F3148A8293}" type="pres">
      <dgm:prSet presAssocID="{28EBE862-1A9D-4817-B0AA-095835190CAF}" presName="rootComposite" presStyleCnt="0"/>
      <dgm:spPr/>
    </dgm:pt>
    <dgm:pt modelId="{769681D8-6B2B-45DC-BC17-2E9B6AE27663}" type="pres">
      <dgm:prSet presAssocID="{28EBE862-1A9D-4817-B0AA-095835190CAF}" presName="rootText" presStyleLbl="node3" presStyleIdx="0" presStyleCnt="4" custScaleY="257936" custLinFactNeighborX="-25540" custLinFactNeighborY="74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FED6D9-738B-40EE-9936-F5284E676F36}" type="pres">
      <dgm:prSet presAssocID="{28EBE862-1A9D-4817-B0AA-095835190CAF}" presName="rootConnector" presStyleLbl="node3" presStyleIdx="0" presStyleCnt="4"/>
      <dgm:spPr/>
      <dgm:t>
        <a:bodyPr/>
        <a:lstStyle/>
        <a:p>
          <a:endParaRPr lang="en-IN"/>
        </a:p>
      </dgm:t>
    </dgm:pt>
    <dgm:pt modelId="{48819FEF-783B-441C-B024-0A5C28F25CB4}" type="pres">
      <dgm:prSet presAssocID="{28EBE862-1A9D-4817-B0AA-095835190CAF}" presName="hierChild4" presStyleCnt="0"/>
      <dgm:spPr/>
    </dgm:pt>
    <dgm:pt modelId="{A54FD7E0-9201-41EB-B5E9-2811E34F9490}" type="pres">
      <dgm:prSet presAssocID="{28EBE862-1A9D-4817-B0AA-095835190CAF}" presName="hierChild5" presStyleCnt="0"/>
      <dgm:spPr/>
    </dgm:pt>
    <dgm:pt modelId="{D8CC652D-F759-47CA-96F6-06DDE2E451EC}" type="pres">
      <dgm:prSet presAssocID="{5D04CE1B-EB6F-4352-8356-474B71E48275}" presName="hierChild5" presStyleCnt="0"/>
      <dgm:spPr/>
    </dgm:pt>
    <dgm:pt modelId="{923E18AE-3E7C-46CA-AF75-92F7B8477FD4}" type="pres">
      <dgm:prSet presAssocID="{ADFACBFD-FB83-4F8F-B5C7-72988B033159}" presName="Name37" presStyleLbl="parChTrans1D2" presStyleIdx="1" presStyleCnt="4"/>
      <dgm:spPr/>
      <dgm:t>
        <a:bodyPr/>
        <a:lstStyle/>
        <a:p>
          <a:endParaRPr lang="en-IN"/>
        </a:p>
      </dgm:t>
    </dgm:pt>
    <dgm:pt modelId="{C4D3A2AA-A1D0-42B2-B286-C24F71C32C61}" type="pres">
      <dgm:prSet presAssocID="{06BB629D-05A9-4E0A-973A-4C76F70FE3DA}" presName="hierRoot2" presStyleCnt="0">
        <dgm:presLayoutVars>
          <dgm:hierBranch val="init"/>
        </dgm:presLayoutVars>
      </dgm:prSet>
      <dgm:spPr/>
    </dgm:pt>
    <dgm:pt modelId="{BDEE3283-0D4D-4B94-A106-7D4F0835C5D1}" type="pres">
      <dgm:prSet presAssocID="{06BB629D-05A9-4E0A-973A-4C76F70FE3DA}" presName="rootComposite" presStyleCnt="0"/>
      <dgm:spPr/>
    </dgm:pt>
    <dgm:pt modelId="{5EEBD3DB-6228-4029-8F1E-85C5DCE72CA5}" type="pres">
      <dgm:prSet presAssocID="{06BB629D-05A9-4E0A-973A-4C76F70FE3DA}" presName="rootText" presStyleLbl="node2" presStyleIdx="1" presStyleCnt="4" custScaleY="6829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79038D3-4495-4608-93D7-36B2011047CD}" type="pres">
      <dgm:prSet presAssocID="{06BB629D-05A9-4E0A-973A-4C76F70FE3DA}" presName="rootConnector" presStyleLbl="node2" presStyleIdx="1" presStyleCnt="4"/>
      <dgm:spPr/>
      <dgm:t>
        <a:bodyPr/>
        <a:lstStyle/>
        <a:p>
          <a:endParaRPr lang="en-IN"/>
        </a:p>
      </dgm:t>
    </dgm:pt>
    <dgm:pt modelId="{136F8E73-94EB-42B7-9866-D52B6820DD3A}" type="pres">
      <dgm:prSet presAssocID="{06BB629D-05A9-4E0A-973A-4C76F70FE3DA}" presName="hierChild4" presStyleCnt="0"/>
      <dgm:spPr/>
    </dgm:pt>
    <dgm:pt modelId="{6A3054B2-4F2D-484F-B66E-271F99295116}" type="pres">
      <dgm:prSet presAssocID="{AAE8A055-D445-414C-9CCB-4CACDC562D04}" presName="Name37" presStyleLbl="parChTrans1D3" presStyleIdx="1" presStyleCnt="4"/>
      <dgm:spPr/>
      <dgm:t>
        <a:bodyPr/>
        <a:lstStyle/>
        <a:p>
          <a:endParaRPr lang="en-IN"/>
        </a:p>
      </dgm:t>
    </dgm:pt>
    <dgm:pt modelId="{BF377D5D-91F1-4B22-998F-325D62E02E90}" type="pres">
      <dgm:prSet presAssocID="{8158D1B8-8D61-426C-9514-5944A9D166D8}" presName="hierRoot2" presStyleCnt="0">
        <dgm:presLayoutVars>
          <dgm:hierBranch val="init"/>
        </dgm:presLayoutVars>
      </dgm:prSet>
      <dgm:spPr/>
    </dgm:pt>
    <dgm:pt modelId="{F1101A53-70C9-4B21-8D27-B59017E46BC5}" type="pres">
      <dgm:prSet presAssocID="{8158D1B8-8D61-426C-9514-5944A9D166D8}" presName="rootComposite" presStyleCnt="0"/>
      <dgm:spPr/>
    </dgm:pt>
    <dgm:pt modelId="{3E1E4F33-CAAB-4C3F-B2B4-DFB06B300F34}" type="pres">
      <dgm:prSet presAssocID="{8158D1B8-8D61-426C-9514-5944A9D166D8}" presName="rootText" presStyleLbl="node3" presStyleIdx="1" presStyleCnt="4" custScaleY="313074" custLinFactNeighborX="-24060" custLinFactNeighborY="148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BA6613A-6404-4059-A3E3-E04F82B85BAE}" type="pres">
      <dgm:prSet presAssocID="{8158D1B8-8D61-426C-9514-5944A9D166D8}" presName="rootConnector" presStyleLbl="node3" presStyleIdx="1" presStyleCnt="4"/>
      <dgm:spPr/>
      <dgm:t>
        <a:bodyPr/>
        <a:lstStyle/>
        <a:p>
          <a:endParaRPr lang="en-IN"/>
        </a:p>
      </dgm:t>
    </dgm:pt>
    <dgm:pt modelId="{BA390E17-D50C-46C1-A876-7B33D9D31E4E}" type="pres">
      <dgm:prSet presAssocID="{8158D1B8-8D61-426C-9514-5944A9D166D8}" presName="hierChild4" presStyleCnt="0"/>
      <dgm:spPr/>
    </dgm:pt>
    <dgm:pt modelId="{9388AADE-D522-4620-9273-7D385E7EB645}" type="pres">
      <dgm:prSet presAssocID="{8158D1B8-8D61-426C-9514-5944A9D166D8}" presName="hierChild5" presStyleCnt="0"/>
      <dgm:spPr/>
    </dgm:pt>
    <dgm:pt modelId="{33DE78A9-F3F1-4A2A-BBFF-17DFEF8F170B}" type="pres">
      <dgm:prSet presAssocID="{06BB629D-05A9-4E0A-973A-4C76F70FE3DA}" presName="hierChild5" presStyleCnt="0"/>
      <dgm:spPr/>
    </dgm:pt>
    <dgm:pt modelId="{E2ECBE2B-B864-4510-8BEF-8E3925BD0FA7}" type="pres">
      <dgm:prSet presAssocID="{F5B8C83A-A4FA-49C6-9B7C-34AC6890E06E}" presName="Name37" presStyleLbl="parChTrans1D2" presStyleIdx="2" presStyleCnt="4"/>
      <dgm:spPr/>
      <dgm:t>
        <a:bodyPr/>
        <a:lstStyle/>
        <a:p>
          <a:endParaRPr lang="en-IN"/>
        </a:p>
      </dgm:t>
    </dgm:pt>
    <dgm:pt modelId="{E8589B23-58C0-43A6-9FBA-4584E6A647A4}" type="pres">
      <dgm:prSet presAssocID="{55F384A8-D483-474E-8E94-6099762F943A}" presName="hierRoot2" presStyleCnt="0">
        <dgm:presLayoutVars>
          <dgm:hierBranch val="init"/>
        </dgm:presLayoutVars>
      </dgm:prSet>
      <dgm:spPr/>
    </dgm:pt>
    <dgm:pt modelId="{0BE56707-44ED-4B14-BCE8-21E6052BE91B}" type="pres">
      <dgm:prSet presAssocID="{55F384A8-D483-474E-8E94-6099762F943A}" presName="rootComposite" presStyleCnt="0"/>
      <dgm:spPr/>
    </dgm:pt>
    <dgm:pt modelId="{130C0164-4061-40DA-B0B3-F3604CD7DBA0}" type="pres">
      <dgm:prSet presAssocID="{55F384A8-D483-474E-8E94-6099762F943A}" presName="rootText" presStyleLbl="node2" presStyleIdx="2" presStyleCnt="4" custScaleY="6380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0AF718C-666D-4235-AABC-28F768737481}" type="pres">
      <dgm:prSet presAssocID="{55F384A8-D483-474E-8E94-6099762F943A}" presName="rootConnector" presStyleLbl="node2" presStyleIdx="2" presStyleCnt="4"/>
      <dgm:spPr/>
      <dgm:t>
        <a:bodyPr/>
        <a:lstStyle/>
        <a:p>
          <a:endParaRPr lang="en-IN"/>
        </a:p>
      </dgm:t>
    </dgm:pt>
    <dgm:pt modelId="{3F5FB112-EAD4-4769-A5B9-61E247D162DE}" type="pres">
      <dgm:prSet presAssocID="{55F384A8-D483-474E-8E94-6099762F943A}" presName="hierChild4" presStyleCnt="0"/>
      <dgm:spPr/>
    </dgm:pt>
    <dgm:pt modelId="{39F954E7-3DD0-4A31-AC55-863979893D5D}" type="pres">
      <dgm:prSet presAssocID="{E637F59A-B789-48F5-8E0E-FE5438167339}" presName="Name37" presStyleLbl="parChTrans1D3" presStyleIdx="2" presStyleCnt="4"/>
      <dgm:spPr/>
      <dgm:t>
        <a:bodyPr/>
        <a:lstStyle/>
        <a:p>
          <a:endParaRPr lang="en-IN"/>
        </a:p>
      </dgm:t>
    </dgm:pt>
    <dgm:pt modelId="{3679E81F-CF31-431A-84CB-4EDE37CC537A}" type="pres">
      <dgm:prSet presAssocID="{3337D8B3-92D0-4188-A008-866424ED9C23}" presName="hierRoot2" presStyleCnt="0">
        <dgm:presLayoutVars>
          <dgm:hierBranch val="init"/>
        </dgm:presLayoutVars>
      </dgm:prSet>
      <dgm:spPr/>
    </dgm:pt>
    <dgm:pt modelId="{20653898-B5F8-4472-86DA-E9C64BDAF7F2}" type="pres">
      <dgm:prSet presAssocID="{3337D8B3-92D0-4188-A008-866424ED9C23}" presName="rootComposite" presStyleCnt="0"/>
      <dgm:spPr/>
    </dgm:pt>
    <dgm:pt modelId="{494B8143-0557-4250-B6B7-A5A4EFC58882}" type="pres">
      <dgm:prSet presAssocID="{3337D8B3-92D0-4188-A008-866424ED9C23}" presName="rootText" presStyleLbl="node3" presStyleIdx="2" presStyleCnt="4" custScaleY="281800" custLinFactNeighborX="-22949" custLinFactNeighborY="370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77716F8-4390-45F1-A495-7DADD42E67C1}" type="pres">
      <dgm:prSet presAssocID="{3337D8B3-92D0-4188-A008-866424ED9C23}" presName="rootConnector" presStyleLbl="node3" presStyleIdx="2" presStyleCnt="4"/>
      <dgm:spPr/>
      <dgm:t>
        <a:bodyPr/>
        <a:lstStyle/>
        <a:p>
          <a:endParaRPr lang="en-IN"/>
        </a:p>
      </dgm:t>
    </dgm:pt>
    <dgm:pt modelId="{B5B3710B-B690-4ECA-BE3F-B0D364666EDD}" type="pres">
      <dgm:prSet presAssocID="{3337D8B3-92D0-4188-A008-866424ED9C23}" presName="hierChild4" presStyleCnt="0"/>
      <dgm:spPr/>
    </dgm:pt>
    <dgm:pt modelId="{5C789F0E-894E-47D6-B2C1-BC95E3C8DDDE}" type="pres">
      <dgm:prSet presAssocID="{3337D8B3-92D0-4188-A008-866424ED9C23}" presName="hierChild5" presStyleCnt="0"/>
      <dgm:spPr/>
    </dgm:pt>
    <dgm:pt modelId="{964F595F-5417-4939-BAD7-9F9F82BC13E4}" type="pres">
      <dgm:prSet presAssocID="{55F384A8-D483-474E-8E94-6099762F943A}" presName="hierChild5" presStyleCnt="0"/>
      <dgm:spPr/>
    </dgm:pt>
    <dgm:pt modelId="{AD17471A-8A5E-494F-890D-16243BFBCF2A}" type="pres">
      <dgm:prSet presAssocID="{7B038242-0945-43CE-A0DB-FC6A8E7174AC}" presName="Name37" presStyleLbl="parChTrans1D2" presStyleIdx="3" presStyleCnt="4"/>
      <dgm:spPr/>
      <dgm:t>
        <a:bodyPr/>
        <a:lstStyle/>
        <a:p>
          <a:endParaRPr lang="en-IN"/>
        </a:p>
      </dgm:t>
    </dgm:pt>
    <dgm:pt modelId="{69FB3BDD-D9AD-4FBB-A3C0-C9F2E162648F}" type="pres">
      <dgm:prSet presAssocID="{1E17F76C-9FB7-4B29-A749-E2FAD423C2F1}" presName="hierRoot2" presStyleCnt="0">
        <dgm:presLayoutVars>
          <dgm:hierBranch val="init"/>
        </dgm:presLayoutVars>
      </dgm:prSet>
      <dgm:spPr/>
    </dgm:pt>
    <dgm:pt modelId="{42845C56-B7AF-4B7A-8040-BAC7236809D5}" type="pres">
      <dgm:prSet presAssocID="{1E17F76C-9FB7-4B29-A749-E2FAD423C2F1}" presName="rootComposite" presStyleCnt="0"/>
      <dgm:spPr/>
    </dgm:pt>
    <dgm:pt modelId="{4BA80E70-4EF4-455B-8671-91D899A9DB85}" type="pres">
      <dgm:prSet presAssocID="{1E17F76C-9FB7-4B29-A749-E2FAD423C2F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FB4ADDAD-8DD5-49F6-B3C0-2249358E69E4}" type="pres">
      <dgm:prSet presAssocID="{1E17F76C-9FB7-4B29-A749-E2FAD423C2F1}" presName="rootConnector" presStyleLbl="node2" presStyleIdx="3" presStyleCnt="4"/>
      <dgm:spPr/>
      <dgm:t>
        <a:bodyPr/>
        <a:lstStyle/>
        <a:p>
          <a:endParaRPr lang="en-IN"/>
        </a:p>
      </dgm:t>
    </dgm:pt>
    <dgm:pt modelId="{7BA700DC-FCFB-43C2-A6E9-1AFC996906D9}" type="pres">
      <dgm:prSet presAssocID="{1E17F76C-9FB7-4B29-A749-E2FAD423C2F1}" presName="hierChild4" presStyleCnt="0"/>
      <dgm:spPr/>
    </dgm:pt>
    <dgm:pt modelId="{5A852019-0969-429F-80D2-A98EF674DF17}" type="pres">
      <dgm:prSet presAssocID="{2AB722CE-06F0-4297-8228-99FC8C991C5A}" presName="Name37" presStyleLbl="parChTrans1D3" presStyleIdx="3" presStyleCnt="4"/>
      <dgm:spPr/>
      <dgm:t>
        <a:bodyPr/>
        <a:lstStyle/>
        <a:p>
          <a:endParaRPr lang="en-IN"/>
        </a:p>
      </dgm:t>
    </dgm:pt>
    <dgm:pt modelId="{3DDDC1FE-8F36-45A5-B240-2C176B69F547}" type="pres">
      <dgm:prSet presAssocID="{394EB316-91F5-4F98-958D-689C72D79426}" presName="hierRoot2" presStyleCnt="0">
        <dgm:presLayoutVars>
          <dgm:hierBranch val="init"/>
        </dgm:presLayoutVars>
      </dgm:prSet>
      <dgm:spPr/>
    </dgm:pt>
    <dgm:pt modelId="{2CA6464D-9090-47A3-ACAB-E4EA70BCEE06}" type="pres">
      <dgm:prSet presAssocID="{394EB316-91F5-4F98-958D-689C72D79426}" presName="rootComposite" presStyleCnt="0"/>
      <dgm:spPr/>
    </dgm:pt>
    <dgm:pt modelId="{9F772E02-12F8-4443-B3C2-F1AA4DCF7021}" type="pres">
      <dgm:prSet presAssocID="{394EB316-91F5-4F98-958D-689C72D79426}" presName="rootText" presStyleLbl="node3" presStyleIdx="3" presStyleCnt="4" custScaleY="254473" custLinFactNeighborX="-22621" custLinFactNeighborY="156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F736DC14-335C-4903-A5B9-2C9FBA714F53}" type="pres">
      <dgm:prSet presAssocID="{394EB316-91F5-4F98-958D-689C72D79426}" presName="rootConnector" presStyleLbl="node3" presStyleIdx="3" presStyleCnt="4"/>
      <dgm:spPr/>
      <dgm:t>
        <a:bodyPr/>
        <a:lstStyle/>
        <a:p>
          <a:endParaRPr lang="en-IN"/>
        </a:p>
      </dgm:t>
    </dgm:pt>
    <dgm:pt modelId="{7464D233-3EE0-43D2-B77B-32F35BA2482C}" type="pres">
      <dgm:prSet presAssocID="{394EB316-91F5-4F98-958D-689C72D79426}" presName="hierChild4" presStyleCnt="0"/>
      <dgm:spPr/>
    </dgm:pt>
    <dgm:pt modelId="{735A0457-B38E-4372-96F0-0D20E7E08D38}" type="pres">
      <dgm:prSet presAssocID="{394EB316-91F5-4F98-958D-689C72D79426}" presName="hierChild5" presStyleCnt="0"/>
      <dgm:spPr/>
    </dgm:pt>
    <dgm:pt modelId="{F1730799-DD13-487A-AD30-F3EB59DD3787}" type="pres">
      <dgm:prSet presAssocID="{1E17F76C-9FB7-4B29-A749-E2FAD423C2F1}" presName="hierChild5" presStyleCnt="0"/>
      <dgm:spPr/>
    </dgm:pt>
    <dgm:pt modelId="{38C0F741-EF11-4243-BB41-95ABE208103E}" type="pres">
      <dgm:prSet presAssocID="{4F441155-4F6B-4A8E-9374-6FA69D00E39F}" presName="hierChild3" presStyleCnt="0"/>
      <dgm:spPr/>
    </dgm:pt>
  </dgm:ptLst>
  <dgm:cxnLst>
    <dgm:cxn modelId="{FCBC3691-78A1-48B9-B30E-79B87698F599}" type="presOf" srcId="{5D04CE1B-EB6F-4352-8356-474B71E48275}" destId="{7A1A5DFA-E465-4D15-978C-799FAC3895EA}" srcOrd="0" destOrd="0" presId="urn:microsoft.com/office/officeart/2005/8/layout/orgChart1"/>
    <dgm:cxn modelId="{6555527E-E201-4C8F-9DAE-2F327759436C}" type="presOf" srcId="{4F441155-4F6B-4A8E-9374-6FA69D00E39F}" destId="{F9E9196A-C735-4D92-BC82-9DA58268CD5B}" srcOrd="0" destOrd="0" presId="urn:microsoft.com/office/officeart/2005/8/layout/orgChart1"/>
    <dgm:cxn modelId="{F4872E3A-B700-485A-86A5-33474E40FA1C}" type="presOf" srcId="{1BA29708-C503-4175-91EE-552F5E40E78D}" destId="{9320C1BB-8BA0-4C1B-98DB-8367EB954AEE}" srcOrd="0" destOrd="0" presId="urn:microsoft.com/office/officeart/2005/8/layout/orgChart1"/>
    <dgm:cxn modelId="{CCDCAA6A-4DCA-431C-8DA6-9619E3D5EA52}" type="presOf" srcId="{28EBE862-1A9D-4817-B0AA-095835190CAF}" destId="{EBFED6D9-738B-40EE-9936-F5284E676F36}" srcOrd="1" destOrd="0" presId="urn:microsoft.com/office/officeart/2005/8/layout/orgChart1"/>
    <dgm:cxn modelId="{1F854427-B21F-48AE-A7BD-B347AD735B07}" type="presOf" srcId="{8158D1B8-8D61-426C-9514-5944A9D166D8}" destId="{0BA6613A-6404-4059-A3E3-E04F82B85BAE}" srcOrd="1" destOrd="0" presId="urn:microsoft.com/office/officeart/2005/8/layout/orgChart1"/>
    <dgm:cxn modelId="{72AA77DB-632C-4DCD-8DC9-A325F71A57A6}" type="presOf" srcId="{2AB722CE-06F0-4297-8228-99FC8C991C5A}" destId="{5A852019-0969-429F-80D2-A98EF674DF17}" srcOrd="0" destOrd="0" presId="urn:microsoft.com/office/officeart/2005/8/layout/orgChart1"/>
    <dgm:cxn modelId="{965DC3D6-6FBA-4261-A4A3-D1EDD7287E88}" srcId="{1BA29708-C503-4175-91EE-552F5E40E78D}" destId="{4F441155-4F6B-4A8E-9374-6FA69D00E39F}" srcOrd="0" destOrd="0" parTransId="{6CB6BD6F-50C9-4600-A848-B438198DEE89}" sibTransId="{3988D47A-4BDA-446C-89F9-636BF5731724}"/>
    <dgm:cxn modelId="{D3C8A300-01F8-46EF-91C4-AEDE60FE9380}" type="presOf" srcId="{6D620AED-B842-446C-ADAE-A4DC9F8D18C7}" destId="{0C5DE9EC-7A8E-41AF-92E1-F5036556AB51}" srcOrd="0" destOrd="0" presId="urn:microsoft.com/office/officeart/2005/8/layout/orgChart1"/>
    <dgm:cxn modelId="{37DDD722-3892-4072-9E4D-2EEFFD01FCA6}" type="presOf" srcId="{F2284B1B-323D-4D29-BBD6-A5AD06D3753C}" destId="{28E7A9BB-2AB5-4304-984B-81E8DE348C1F}" srcOrd="0" destOrd="0" presId="urn:microsoft.com/office/officeart/2005/8/layout/orgChart1"/>
    <dgm:cxn modelId="{C4786FCE-CF4E-437D-816F-5B71BFA8DCAF}" type="presOf" srcId="{7B038242-0945-43CE-A0DB-FC6A8E7174AC}" destId="{AD17471A-8A5E-494F-890D-16243BFBCF2A}" srcOrd="0" destOrd="0" presId="urn:microsoft.com/office/officeart/2005/8/layout/orgChart1"/>
    <dgm:cxn modelId="{24AA5B53-226A-484F-A1B2-1FD46FD76B20}" type="presOf" srcId="{4F441155-4F6B-4A8E-9374-6FA69D00E39F}" destId="{E0E705C7-7C4D-41D1-87DC-D9ADA5A5A192}" srcOrd="1" destOrd="0" presId="urn:microsoft.com/office/officeart/2005/8/layout/orgChart1"/>
    <dgm:cxn modelId="{DA2F3B95-8BFD-4F4C-9CDB-ACDF226F3FFD}" type="presOf" srcId="{AAE8A055-D445-414C-9CCB-4CACDC562D04}" destId="{6A3054B2-4F2D-484F-B66E-271F99295116}" srcOrd="0" destOrd="0" presId="urn:microsoft.com/office/officeart/2005/8/layout/orgChart1"/>
    <dgm:cxn modelId="{01EFE7B5-C292-4049-A411-2E8CA8EB46B3}" type="presOf" srcId="{5D04CE1B-EB6F-4352-8356-474B71E48275}" destId="{580006D0-0C37-4475-B45C-8BC5E8428482}" srcOrd="1" destOrd="0" presId="urn:microsoft.com/office/officeart/2005/8/layout/orgChart1"/>
    <dgm:cxn modelId="{D1D75CBC-10BE-468B-867C-89014117C84C}" type="presOf" srcId="{E637F59A-B789-48F5-8E0E-FE5438167339}" destId="{39F954E7-3DD0-4A31-AC55-863979893D5D}" srcOrd="0" destOrd="0" presId="urn:microsoft.com/office/officeart/2005/8/layout/orgChart1"/>
    <dgm:cxn modelId="{44588148-1A1F-4FA2-A383-5CD504D17C7E}" srcId="{1E17F76C-9FB7-4B29-A749-E2FAD423C2F1}" destId="{394EB316-91F5-4F98-958D-689C72D79426}" srcOrd="0" destOrd="0" parTransId="{2AB722CE-06F0-4297-8228-99FC8C991C5A}" sibTransId="{41388FA4-E805-4A82-9056-AFB99F3ED91A}"/>
    <dgm:cxn modelId="{1416C0F0-AE16-4A1A-A290-BD7F32A7C328}" srcId="{06BB629D-05A9-4E0A-973A-4C76F70FE3DA}" destId="{8158D1B8-8D61-426C-9514-5944A9D166D8}" srcOrd="0" destOrd="0" parTransId="{AAE8A055-D445-414C-9CCB-4CACDC562D04}" sibTransId="{148B5EF9-A34E-49B9-9405-8755426DA5F8}"/>
    <dgm:cxn modelId="{6F6A3874-517D-4612-ACCD-2F305D44FA8C}" type="presOf" srcId="{06BB629D-05A9-4E0A-973A-4C76F70FE3DA}" destId="{279038D3-4495-4608-93D7-36B2011047CD}" srcOrd="1" destOrd="0" presId="urn:microsoft.com/office/officeart/2005/8/layout/orgChart1"/>
    <dgm:cxn modelId="{3B27FEFE-853B-48F0-A91E-7F5C70E601E2}" type="presOf" srcId="{1E17F76C-9FB7-4B29-A749-E2FAD423C2F1}" destId="{FB4ADDAD-8DD5-49F6-B3C0-2249358E69E4}" srcOrd="1" destOrd="0" presId="urn:microsoft.com/office/officeart/2005/8/layout/orgChart1"/>
    <dgm:cxn modelId="{F06DCC14-775A-46E7-A848-C543C20A338E}" type="presOf" srcId="{3337D8B3-92D0-4188-A008-866424ED9C23}" destId="{494B8143-0557-4250-B6B7-A5A4EFC58882}" srcOrd="0" destOrd="0" presId="urn:microsoft.com/office/officeart/2005/8/layout/orgChart1"/>
    <dgm:cxn modelId="{1138654E-8887-4F43-BAFF-80A0AC0CC520}" type="presOf" srcId="{3337D8B3-92D0-4188-A008-866424ED9C23}" destId="{B77716F8-4390-45F1-A495-7DADD42E67C1}" srcOrd="1" destOrd="0" presId="urn:microsoft.com/office/officeart/2005/8/layout/orgChart1"/>
    <dgm:cxn modelId="{99F47BF2-3ADB-4BB4-A306-3963DF6FA2D4}" srcId="{4F441155-4F6B-4A8E-9374-6FA69D00E39F}" destId="{5D04CE1B-EB6F-4352-8356-474B71E48275}" srcOrd="0" destOrd="0" parTransId="{6D620AED-B842-446C-ADAE-A4DC9F8D18C7}" sibTransId="{D328E974-8FA6-467E-9E97-7937314FA674}"/>
    <dgm:cxn modelId="{6AE6A22A-0B72-4E5E-95BD-149D83D31A40}" type="presOf" srcId="{55F384A8-D483-474E-8E94-6099762F943A}" destId="{130C0164-4061-40DA-B0B3-F3604CD7DBA0}" srcOrd="0" destOrd="0" presId="urn:microsoft.com/office/officeart/2005/8/layout/orgChart1"/>
    <dgm:cxn modelId="{8BBB376D-5FD7-47F7-8D12-FD8F9EAAB8CC}" type="presOf" srcId="{28EBE862-1A9D-4817-B0AA-095835190CAF}" destId="{769681D8-6B2B-45DC-BC17-2E9B6AE27663}" srcOrd="0" destOrd="0" presId="urn:microsoft.com/office/officeart/2005/8/layout/orgChart1"/>
    <dgm:cxn modelId="{76DA2446-F712-4DC0-9AFD-9B34B453A72E}" srcId="{4F441155-4F6B-4A8E-9374-6FA69D00E39F}" destId="{06BB629D-05A9-4E0A-973A-4C76F70FE3DA}" srcOrd="1" destOrd="0" parTransId="{ADFACBFD-FB83-4F8F-B5C7-72988B033159}" sibTransId="{73F46B0E-9750-4856-ACD1-EE1D37CE56AE}"/>
    <dgm:cxn modelId="{DFEF4EBA-D5F2-432D-908B-DE5996751C67}" type="presOf" srcId="{394EB316-91F5-4F98-958D-689C72D79426}" destId="{F736DC14-335C-4903-A5B9-2C9FBA714F53}" srcOrd="1" destOrd="0" presId="urn:microsoft.com/office/officeart/2005/8/layout/orgChart1"/>
    <dgm:cxn modelId="{37C88DBC-C029-4314-84E6-FF3E3696AD1F}" srcId="{5D04CE1B-EB6F-4352-8356-474B71E48275}" destId="{28EBE862-1A9D-4817-B0AA-095835190CAF}" srcOrd="0" destOrd="0" parTransId="{F2284B1B-323D-4D29-BBD6-A5AD06D3753C}" sibTransId="{A67BFB65-C1AA-42AD-A75A-8CAE3D450D06}"/>
    <dgm:cxn modelId="{1BAF6A44-7317-4E17-BE47-4B473F5FC8C9}" type="presOf" srcId="{8158D1B8-8D61-426C-9514-5944A9D166D8}" destId="{3E1E4F33-CAAB-4C3F-B2B4-DFB06B300F34}" srcOrd="0" destOrd="0" presId="urn:microsoft.com/office/officeart/2005/8/layout/orgChart1"/>
    <dgm:cxn modelId="{D36FCEFC-45FF-41A5-8457-91DB14449945}" type="presOf" srcId="{394EB316-91F5-4F98-958D-689C72D79426}" destId="{9F772E02-12F8-4443-B3C2-F1AA4DCF7021}" srcOrd="0" destOrd="0" presId="urn:microsoft.com/office/officeart/2005/8/layout/orgChart1"/>
    <dgm:cxn modelId="{55E30649-7B05-4187-B7ED-904EFF011A3A}" type="presOf" srcId="{55F384A8-D483-474E-8E94-6099762F943A}" destId="{00AF718C-666D-4235-AABC-28F768737481}" srcOrd="1" destOrd="0" presId="urn:microsoft.com/office/officeart/2005/8/layout/orgChart1"/>
    <dgm:cxn modelId="{3C46CE68-B10E-4E9F-B2BD-AF3D126939CE}" type="presOf" srcId="{1E17F76C-9FB7-4B29-A749-E2FAD423C2F1}" destId="{4BA80E70-4EF4-455B-8671-91D899A9DB85}" srcOrd="0" destOrd="0" presId="urn:microsoft.com/office/officeart/2005/8/layout/orgChart1"/>
    <dgm:cxn modelId="{DAC7CA5F-5A3B-4260-9745-CE7DA3C1D1A9}" srcId="{4F441155-4F6B-4A8E-9374-6FA69D00E39F}" destId="{55F384A8-D483-474E-8E94-6099762F943A}" srcOrd="2" destOrd="0" parTransId="{F5B8C83A-A4FA-49C6-9B7C-34AC6890E06E}" sibTransId="{29FDC0B4-6C37-4522-9AF7-3136F43D0695}"/>
    <dgm:cxn modelId="{8DA27386-52F7-491D-B2F6-F1B7F4FAADF7}" srcId="{55F384A8-D483-474E-8E94-6099762F943A}" destId="{3337D8B3-92D0-4188-A008-866424ED9C23}" srcOrd="0" destOrd="0" parTransId="{E637F59A-B789-48F5-8E0E-FE5438167339}" sibTransId="{DB413C1D-30D8-4F3A-9C2B-9F7CF4FB7A73}"/>
    <dgm:cxn modelId="{B5691A96-75F5-47AB-8849-FF6D31A4E743}" type="presOf" srcId="{F5B8C83A-A4FA-49C6-9B7C-34AC6890E06E}" destId="{E2ECBE2B-B864-4510-8BEF-8E3925BD0FA7}" srcOrd="0" destOrd="0" presId="urn:microsoft.com/office/officeart/2005/8/layout/orgChart1"/>
    <dgm:cxn modelId="{9A8D193B-9E76-42CB-B2AB-76EF247A2BCC}" srcId="{4F441155-4F6B-4A8E-9374-6FA69D00E39F}" destId="{1E17F76C-9FB7-4B29-A749-E2FAD423C2F1}" srcOrd="3" destOrd="0" parTransId="{7B038242-0945-43CE-A0DB-FC6A8E7174AC}" sibTransId="{C9559E8A-01B4-43AC-B6AF-6E26BCECF3BE}"/>
    <dgm:cxn modelId="{50D16AC2-028B-49F8-8E7F-C8C0260D2CA3}" type="presOf" srcId="{06BB629D-05A9-4E0A-973A-4C76F70FE3DA}" destId="{5EEBD3DB-6228-4029-8F1E-85C5DCE72CA5}" srcOrd="0" destOrd="0" presId="urn:microsoft.com/office/officeart/2005/8/layout/orgChart1"/>
    <dgm:cxn modelId="{62F11CB2-BAA8-4367-8368-497D693E82C6}" type="presOf" srcId="{ADFACBFD-FB83-4F8F-B5C7-72988B033159}" destId="{923E18AE-3E7C-46CA-AF75-92F7B8477FD4}" srcOrd="0" destOrd="0" presId="urn:microsoft.com/office/officeart/2005/8/layout/orgChart1"/>
    <dgm:cxn modelId="{F453D2C2-AAEB-45DD-B64B-60C6FD217A1A}" type="presParOf" srcId="{9320C1BB-8BA0-4C1B-98DB-8367EB954AEE}" destId="{9DB69876-9F65-41AC-9744-696AD337D066}" srcOrd="0" destOrd="0" presId="urn:microsoft.com/office/officeart/2005/8/layout/orgChart1"/>
    <dgm:cxn modelId="{2D2BF886-E748-431C-93C5-74F59068DC09}" type="presParOf" srcId="{9DB69876-9F65-41AC-9744-696AD337D066}" destId="{3C1A0C4C-441B-4D64-A611-EB184231B40F}" srcOrd="0" destOrd="0" presId="urn:microsoft.com/office/officeart/2005/8/layout/orgChart1"/>
    <dgm:cxn modelId="{BAC55B76-CA08-4D9C-9E00-81072CF286D4}" type="presParOf" srcId="{3C1A0C4C-441B-4D64-A611-EB184231B40F}" destId="{F9E9196A-C735-4D92-BC82-9DA58268CD5B}" srcOrd="0" destOrd="0" presId="urn:microsoft.com/office/officeart/2005/8/layout/orgChart1"/>
    <dgm:cxn modelId="{7B33C44C-7DD5-4981-8660-D13228989FC9}" type="presParOf" srcId="{3C1A0C4C-441B-4D64-A611-EB184231B40F}" destId="{E0E705C7-7C4D-41D1-87DC-D9ADA5A5A192}" srcOrd="1" destOrd="0" presId="urn:microsoft.com/office/officeart/2005/8/layout/orgChart1"/>
    <dgm:cxn modelId="{C4AC63FD-FE65-42CB-BDDF-7F84D0F65AE6}" type="presParOf" srcId="{9DB69876-9F65-41AC-9744-696AD337D066}" destId="{BE75B20C-40C0-4B17-BF86-33B7ADDE24B8}" srcOrd="1" destOrd="0" presId="urn:microsoft.com/office/officeart/2005/8/layout/orgChart1"/>
    <dgm:cxn modelId="{B280F802-DDAE-4731-89BE-06F4C159D44C}" type="presParOf" srcId="{BE75B20C-40C0-4B17-BF86-33B7ADDE24B8}" destId="{0C5DE9EC-7A8E-41AF-92E1-F5036556AB51}" srcOrd="0" destOrd="0" presId="urn:microsoft.com/office/officeart/2005/8/layout/orgChart1"/>
    <dgm:cxn modelId="{693F8969-752D-4604-A480-33288F76EB67}" type="presParOf" srcId="{BE75B20C-40C0-4B17-BF86-33B7ADDE24B8}" destId="{B8A57753-C60A-4A6C-9718-201CD54C88EC}" srcOrd="1" destOrd="0" presId="urn:microsoft.com/office/officeart/2005/8/layout/orgChart1"/>
    <dgm:cxn modelId="{473ADE3F-7FBE-4E14-9EC8-6B04014FFEEC}" type="presParOf" srcId="{B8A57753-C60A-4A6C-9718-201CD54C88EC}" destId="{99428285-4F49-482B-BD3C-3C327AB68BD2}" srcOrd="0" destOrd="0" presId="urn:microsoft.com/office/officeart/2005/8/layout/orgChart1"/>
    <dgm:cxn modelId="{6B83A6D0-4316-4933-B457-A2C9CB7D4B00}" type="presParOf" srcId="{99428285-4F49-482B-BD3C-3C327AB68BD2}" destId="{7A1A5DFA-E465-4D15-978C-799FAC3895EA}" srcOrd="0" destOrd="0" presId="urn:microsoft.com/office/officeart/2005/8/layout/orgChart1"/>
    <dgm:cxn modelId="{73E69224-E1CC-4F1C-9BE2-E80476962396}" type="presParOf" srcId="{99428285-4F49-482B-BD3C-3C327AB68BD2}" destId="{580006D0-0C37-4475-B45C-8BC5E8428482}" srcOrd="1" destOrd="0" presId="urn:microsoft.com/office/officeart/2005/8/layout/orgChart1"/>
    <dgm:cxn modelId="{2439EA7C-6E1B-460D-900E-142186B75DC7}" type="presParOf" srcId="{B8A57753-C60A-4A6C-9718-201CD54C88EC}" destId="{F5B1DCFE-1A90-41F8-98AA-C405FC7E4D44}" srcOrd="1" destOrd="0" presId="urn:microsoft.com/office/officeart/2005/8/layout/orgChart1"/>
    <dgm:cxn modelId="{A97C000D-6468-4A72-8676-3E108232A42F}" type="presParOf" srcId="{F5B1DCFE-1A90-41F8-98AA-C405FC7E4D44}" destId="{28E7A9BB-2AB5-4304-984B-81E8DE348C1F}" srcOrd="0" destOrd="0" presId="urn:microsoft.com/office/officeart/2005/8/layout/orgChart1"/>
    <dgm:cxn modelId="{F9B75D54-57B8-4823-B8A3-67E5DB8FBD3A}" type="presParOf" srcId="{F5B1DCFE-1A90-41F8-98AA-C405FC7E4D44}" destId="{656D3446-A777-4B98-AB9B-EF7D4ACDAD3E}" srcOrd="1" destOrd="0" presId="urn:microsoft.com/office/officeart/2005/8/layout/orgChart1"/>
    <dgm:cxn modelId="{1B266303-2472-4019-A9D2-067CA59F8B19}" type="presParOf" srcId="{656D3446-A777-4B98-AB9B-EF7D4ACDAD3E}" destId="{BEC000AB-BAC6-4343-A291-30F3148A8293}" srcOrd="0" destOrd="0" presId="urn:microsoft.com/office/officeart/2005/8/layout/orgChart1"/>
    <dgm:cxn modelId="{7B0C3D8E-D8E9-43C5-957B-B5D8FE63DAF6}" type="presParOf" srcId="{BEC000AB-BAC6-4343-A291-30F3148A8293}" destId="{769681D8-6B2B-45DC-BC17-2E9B6AE27663}" srcOrd="0" destOrd="0" presId="urn:microsoft.com/office/officeart/2005/8/layout/orgChart1"/>
    <dgm:cxn modelId="{0D7EE344-AB27-464B-8D25-EE23D4DDA9BB}" type="presParOf" srcId="{BEC000AB-BAC6-4343-A291-30F3148A8293}" destId="{EBFED6D9-738B-40EE-9936-F5284E676F36}" srcOrd="1" destOrd="0" presId="urn:microsoft.com/office/officeart/2005/8/layout/orgChart1"/>
    <dgm:cxn modelId="{264718CD-13EC-4F43-A3AB-74575E29FA26}" type="presParOf" srcId="{656D3446-A777-4B98-AB9B-EF7D4ACDAD3E}" destId="{48819FEF-783B-441C-B024-0A5C28F25CB4}" srcOrd="1" destOrd="0" presId="urn:microsoft.com/office/officeart/2005/8/layout/orgChart1"/>
    <dgm:cxn modelId="{58285994-6BAD-4AA3-B78B-68515FFAE498}" type="presParOf" srcId="{656D3446-A777-4B98-AB9B-EF7D4ACDAD3E}" destId="{A54FD7E0-9201-41EB-B5E9-2811E34F9490}" srcOrd="2" destOrd="0" presId="urn:microsoft.com/office/officeart/2005/8/layout/orgChart1"/>
    <dgm:cxn modelId="{4C0E75BD-0044-4E2E-AA5E-2E39E92C4632}" type="presParOf" srcId="{B8A57753-C60A-4A6C-9718-201CD54C88EC}" destId="{D8CC652D-F759-47CA-96F6-06DDE2E451EC}" srcOrd="2" destOrd="0" presId="urn:microsoft.com/office/officeart/2005/8/layout/orgChart1"/>
    <dgm:cxn modelId="{064D3AB7-A5DE-4DA3-9927-4EC38435AC0B}" type="presParOf" srcId="{BE75B20C-40C0-4B17-BF86-33B7ADDE24B8}" destId="{923E18AE-3E7C-46CA-AF75-92F7B8477FD4}" srcOrd="2" destOrd="0" presId="urn:microsoft.com/office/officeart/2005/8/layout/orgChart1"/>
    <dgm:cxn modelId="{801D1B4E-0E2B-461E-A249-7D8EADED3483}" type="presParOf" srcId="{BE75B20C-40C0-4B17-BF86-33B7ADDE24B8}" destId="{C4D3A2AA-A1D0-42B2-B286-C24F71C32C61}" srcOrd="3" destOrd="0" presId="urn:microsoft.com/office/officeart/2005/8/layout/orgChart1"/>
    <dgm:cxn modelId="{D8FFD2A4-4910-4F12-A8FB-362B9AA6C95A}" type="presParOf" srcId="{C4D3A2AA-A1D0-42B2-B286-C24F71C32C61}" destId="{BDEE3283-0D4D-4B94-A106-7D4F0835C5D1}" srcOrd="0" destOrd="0" presId="urn:microsoft.com/office/officeart/2005/8/layout/orgChart1"/>
    <dgm:cxn modelId="{00CDA273-DE20-451F-9B6B-0393C3530769}" type="presParOf" srcId="{BDEE3283-0D4D-4B94-A106-7D4F0835C5D1}" destId="{5EEBD3DB-6228-4029-8F1E-85C5DCE72CA5}" srcOrd="0" destOrd="0" presId="urn:microsoft.com/office/officeart/2005/8/layout/orgChart1"/>
    <dgm:cxn modelId="{A107509A-32F3-4221-8801-61BA2D1420EA}" type="presParOf" srcId="{BDEE3283-0D4D-4B94-A106-7D4F0835C5D1}" destId="{279038D3-4495-4608-93D7-36B2011047CD}" srcOrd="1" destOrd="0" presId="urn:microsoft.com/office/officeart/2005/8/layout/orgChart1"/>
    <dgm:cxn modelId="{ED78E2DB-7682-4ABF-B3E5-EF7ED256584A}" type="presParOf" srcId="{C4D3A2AA-A1D0-42B2-B286-C24F71C32C61}" destId="{136F8E73-94EB-42B7-9866-D52B6820DD3A}" srcOrd="1" destOrd="0" presId="urn:microsoft.com/office/officeart/2005/8/layout/orgChart1"/>
    <dgm:cxn modelId="{2800FA5A-852E-45CE-A84C-647A401D77A8}" type="presParOf" srcId="{136F8E73-94EB-42B7-9866-D52B6820DD3A}" destId="{6A3054B2-4F2D-484F-B66E-271F99295116}" srcOrd="0" destOrd="0" presId="urn:microsoft.com/office/officeart/2005/8/layout/orgChart1"/>
    <dgm:cxn modelId="{B40539FE-091D-44ED-B735-6FEA81ADAE1A}" type="presParOf" srcId="{136F8E73-94EB-42B7-9866-D52B6820DD3A}" destId="{BF377D5D-91F1-4B22-998F-325D62E02E90}" srcOrd="1" destOrd="0" presId="urn:microsoft.com/office/officeart/2005/8/layout/orgChart1"/>
    <dgm:cxn modelId="{9C2EF029-D16A-4796-B18A-788A8CBB75E5}" type="presParOf" srcId="{BF377D5D-91F1-4B22-998F-325D62E02E90}" destId="{F1101A53-70C9-4B21-8D27-B59017E46BC5}" srcOrd="0" destOrd="0" presId="urn:microsoft.com/office/officeart/2005/8/layout/orgChart1"/>
    <dgm:cxn modelId="{6D5C35C9-95D5-4408-9203-13BF79974F84}" type="presParOf" srcId="{F1101A53-70C9-4B21-8D27-B59017E46BC5}" destId="{3E1E4F33-CAAB-4C3F-B2B4-DFB06B300F34}" srcOrd="0" destOrd="0" presId="urn:microsoft.com/office/officeart/2005/8/layout/orgChart1"/>
    <dgm:cxn modelId="{84FD3115-3868-4AA9-B8B4-8A4E0554EC8F}" type="presParOf" srcId="{F1101A53-70C9-4B21-8D27-B59017E46BC5}" destId="{0BA6613A-6404-4059-A3E3-E04F82B85BAE}" srcOrd="1" destOrd="0" presId="urn:microsoft.com/office/officeart/2005/8/layout/orgChart1"/>
    <dgm:cxn modelId="{2194A10B-0B77-470F-B886-5ADCFF777548}" type="presParOf" srcId="{BF377D5D-91F1-4B22-998F-325D62E02E90}" destId="{BA390E17-D50C-46C1-A876-7B33D9D31E4E}" srcOrd="1" destOrd="0" presId="urn:microsoft.com/office/officeart/2005/8/layout/orgChart1"/>
    <dgm:cxn modelId="{D21CA9F6-103C-4CEA-A398-D40F7D858F51}" type="presParOf" srcId="{BF377D5D-91F1-4B22-998F-325D62E02E90}" destId="{9388AADE-D522-4620-9273-7D385E7EB645}" srcOrd="2" destOrd="0" presId="urn:microsoft.com/office/officeart/2005/8/layout/orgChart1"/>
    <dgm:cxn modelId="{FB2A0DCB-6FB7-4261-A6C3-F3D5C5262654}" type="presParOf" srcId="{C4D3A2AA-A1D0-42B2-B286-C24F71C32C61}" destId="{33DE78A9-F3F1-4A2A-BBFF-17DFEF8F170B}" srcOrd="2" destOrd="0" presId="urn:microsoft.com/office/officeart/2005/8/layout/orgChart1"/>
    <dgm:cxn modelId="{2E234B9E-8F9D-494E-A0C6-939D46C76300}" type="presParOf" srcId="{BE75B20C-40C0-4B17-BF86-33B7ADDE24B8}" destId="{E2ECBE2B-B864-4510-8BEF-8E3925BD0FA7}" srcOrd="4" destOrd="0" presId="urn:microsoft.com/office/officeart/2005/8/layout/orgChart1"/>
    <dgm:cxn modelId="{55E4249F-360B-44AC-962A-C7FFBFB6E928}" type="presParOf" srcId="{BE75B20C-40C0-4B17-BF86-33B7ADDE24B8}" destId="{E8589B23-58C0-43A6-9FBA-4584E6A647A4}" srcOrd="5" destOrd="0" presId="urn:microsoft.com/office/officeart/2005/8/layout/orgChart1"/>
    <dgm:cxn modelId="{D05EA86D-0165-44D6-97DE-B069AB0134EF}" type="presParOf" srcId="{E8589B23-58C0-43A6-9FBA-4584E6A647A4}" destId="{0BE56707-44ED-4B14-BCE8-21E6052BE91B}" srcOrd="0" destOrd="0" presId="urn:microsoft.com/office/officeart/2005/8/layout/orgChart1"/>
    <dgm:cxn modelId="{833EE7FB-48E1-4072-89F3-E99A4F1C5FB4}" type="presParOf" srcId="{0BE56707-44ED-4B14-BCE8-21E6052BE91B}" destId="{130C0164-4061-40DA-B0B3-F3604CD7DBA0}" srcOrd="0" destOrd="0" presId="urn:microsoft.com/office/officeart/2005/8/layout/orgChart1"/>
    <dgm:cxn modelId="{0D2841A7-73B5-4D91-A448-72D0C088A721}" type="presParOf" srcId="{0BE56707-44ED-4B14-BCE8-21E6052BE91B}" destId="{00AF718C-666D-4235-AABC-28F768737481}" srcOrd="1" destOrd="0" presId="urn:microsoft.com/office/officeart/2005/8/layout/orgChart1"/>
    <dgm:cxn modelId="{E5509957-BB94-4F00-AD44-1F53836FCC94}" type="presParOf" srcId="{E8589B23-58C0-43A6-9FBA-4584E6A647A4}" destId="{3F5FB112-EAD4-4769-A5B9-61E247D162DE}" srcOrd="1" destOrd="0" presId="urn:microsoft.com/office/officeart/2005/8/layout/orgChart1"/>
    <dgm:cxn modelId="{999A82B8-A6E7-4BBB-ADAA-348F79A93ACE}" type="presParOf" srcId="{3F5FB112-EAD4-4769-A5B9-61E247D162DE}" destId="{39F954E7-3DD0-4A31-AC55-863979893D5D}" srcOrd="0" destOrd="0" presId="urn:microsoft.com/office/officeart/2005/8/layout/orgChart1"/>
    <dgm:cxn modelId="{B02AB36F-9398-4D60-89DE-DED2DFCC2AA3}" type="presParOf" srcId="{3F5FB112-EAD4-4769-A5B9-61E247D162DE}" destId="{3679E81F-CF31-431A-84CB-4EDE37CC537A}" srcOrd="1" destOrd="0" presId="urn:microsoft.com/office/officeart/2005/8/layout/orgChart1"/>
    <dgm:cxn modelId="{358196FB-732F-4311-B784-6BCDFBD36D45}" type="presParOf" srcId="{3679E81F-CF31-431A-84CB-4EDE37CC537A}" destId="{20653898-B5F8-4472-86DA-E9C64BDAF7F2}" srcOrd="0" destOrd="0" presId="urn:microsoft.com/office/officeart/2005/8/layout/orgChart1"/>
    <dgm:cxn modelId="{678ABD9E-6E9E-4098-B8B2-0257A69A7FE8}" type="presParOf" srcId="{20653898-B5F8-4472-86DA-E9C64BDAF7F2}" destId="{494B8143-0557-4250-B6B7-A5A4EFC58882}" srcOrd="0" destOrd="0" presId="urn:microsoft.com/office/officeart/2005/8/layout/orgChart1"/>
    <dgm:cxn modelId="{0A40055A-0770-40B0-9015-CF06A382B7DE}" type="presParOf" srcId="{20653898-B5F8-4472-86DA-E9C64BDAF7F2}" destId="{B77716F8-4390-45F1-A495-7DADD42E67C1}" srcOrd="1" destOrd="0" presId="urn:microsoft.com/office/officeart/2005/8/layout/orgChart1"/>
    <dgm:cxn modelId="{B0F3C11F-4C68-4613-9ABF-E60B77643765}" type="presParOf" srcId="{3679E81F-CF31-431A-84CB-4EDE37CC537A}" destId="{B5B3710B-B690-4ECA-BE3F-B0D364666EDD}" srcOrd="1" destOrd="0" presId="urn:microsoft.com/office/officeart/2005/8/layout/orgChart1"/>
    <dgm:cxn modelId="{4F7BA249-83F8-40CA-9E1E-1553A01C1CD1}" type="presParOf" srcId="{3679E81F-CF31-431A-84CB-4EDE37CC537A}" destId="{5C789F0E-894E-47D6-B2C1-BC95E3C8DDDE}" srcOrd="2" destOrd="0" presId="urn:microsoft.com/office/officeart/2005/8/layout/orgChart1"/>
    <dgm:cxn modelId="{2BBA233F-C225-45B8-87E0-74DA12413D39}" type="presParOf" srcId="{E8589B23-58C0-43A6-9FBA-4584E6A647A4}" destId="{964F595F-5417-4939-BAD7-9F9F82BC13E4}" srcOrd="2" destOrd="0" presId="urn:microsoft.com/office/officeart/2005/8/layout/orgChart1"/>
    <dgm:cxn modelId="{CAECADF8-6626-46FA-9125-4B35ECBA35D8}" type="presParOf" srcId="{BE75B20C-40C0-4B17-BF86-33B7ADDE24B8}" destId="{AD17471A-8A5E-494F-890D-16243BFBCF2A}" srcOrd="6" destOrd="0" presId="urn:microsoft.com/office/officeart/2005/8/layout/orgChart1"/>
    <dgm:cxn modelId="{714441A5-1ECE-4E31-9AB2-C50448E7E7E1}" type="presParOf" srcId="{BE75B20C-40C0-4B17-BF86-33B7ADDE24B8}" destId="{69FB3BDD-D9AD-4FBB-A3C0-C9F2E162648F}" srcOrd="7" destOrd="0" presId="urn:microsoft.com/office/officeart/2005/8/layout/orgChart1"/>
    <dgm:cxn modelId="{90B6BBBA-5F49-4394-A6F6-34F739753C66}" type="presParOf" srcId="{69FB3BDD-D9AD-4FBB-A3C0-C9F2E162648F}" destId="{42845C56-B7AF-4B7A-8040-BAC7236809D5}" srcOrd="0" destOrd="0" presId="urn:microsoft.com/office/officeart/2005/8/layout/orgChart1"/>
    <dgm:cxn modelId="{2DE4553C-11D8-41A1-BFA6-E1E42CE2D293}" type="presParOf" srcId="{42845C56-B7AF-4B7A-8040-BAC7236809D5}" destId="{4BA80E70-4EF4-455B-8671-91D899A9DB85}" srcOrd="0" destOrd="0" presId="urn:microsoft.com/office/officeart/2005/8/layout/orgChart1"/>
    <dgm:cxn modelId="{2135E6F3-3F0F-4282-B6F6-A50ADDC3E0C9}" type="presParOf" srcId="{42845C56-B7AF-4B7A-8040-BAC7236809D5}" destId="{FB4ADDAD-8DD5-49F6-B3C0-2249358E69E4}" srcOrd="1" destOrd="0" presId="urn:microsoft.com/office/officeart/2005/8/layout/orgChart1"/>
    <dgm:cxn modelId="{C07D3850-4A9A-42DD-B9C2-5C25225F074B}" type="presParOf" srcId="{69FB3BDD-D9AD-4FBB-A3C0-C9F2E162648F}" destId="{7BA700DC-FCFB-43C2-A6E9-1AFC996906D9}" srcOrd="1" destOrd="0" presId="urn:microsoft.com/office/officeart/2005/8/layout/orgChart1"/>
    <dgm:cxn modelId="{F9C52840-A7F8-442F-A5FF-940A548A2ECC}" type="presParOf" srcId="{7BA700DC-FCFB-43C2-A6E9-1AFC996906D9}" destId="{5A852019-0969-429F-80D2-A98EF674DF17}" srcOrd="0" destOrd="0" presId="urn:microsoft.com/office/officeart/2005/8/layout/orgChart1"/>
    <dgm:cxn modelId="{E3847EDF-461C-4430-9635-97E628329FD8}" type="presParOf" srcId="{7BA700DC-FCFB-43C2-A6E9-1AFC996906D9}" destId="{3DDDC1FE-8F36-45A5-B240-2C176B69F547}" srcOrd="1" destOrd="0" presId="urn:microsoft.com/office/officeart/2005/8/layout/orgChart1"/>
    <dgm:cxn modelId="{CBD4541B-82D9-423E-A671-C51EFF3CDD5F}" type="presParOf" srcId="{3DDDC1FE-8F36-45A5-B240-2C176B69F547}" destId="{2CA6464D-9090-47A3-ACAB-E4EA70BCEE06}" srcOrd="0" destOrd="0" presId="urn:microsoft.com/office/officeart/2005/8/layout/orgChart1"/>
    <dgm:cxn modelId="{D0CFEC13-D139-410E-AE75-3BA890F5112A}" type="presParOf" srcId="{2CA6464D-9090-47A3-ACAB-E4EA70BCEE06}" destId="{9F772E02-12F8-4443-B3C2-F1AA4DCF7021}" srcOrd="0" destOrd="0" presId="urn:microsoft.com/office/officeart/2005/8/layout/orgChart1"/>
    <dgm:cxn modelId="{108D84A5-5A69-4720-9068-F979EC594B09}" type="presParOf" srcId="{2CA6464D-9090-47A3-ACAB-E4EA70BCEE06}" destId="{F736DC14-335C-4903-A5B9-2C9FBA714F53}" srcOrd="1" destOrd="0" presId="urn:microsoft.com/office/officeart/2005/8/layout/orgChart1"/>
    <dgm:cxn modelId="{0B904341-6C0C-4211-A268-8EC84E083E8C}" type="presParOf" srcId="{3DDDC1FE-8F36-45A5-B240-2C176B69F547}" destId="{7464D233-3EE0-43D2-B77B-32F35BA2482C}" srcOrd="1" destOrd="0" presId="urn:microsoft.com/office/officeart/2005/8/layout/orgChart1"/>
    <dgm:cxn modelId="{A0E1C809-884B-4EF9-9A75-7473172F1DE9}" type="presParOf" srcId="{3DDDC1FE-8F36-45A5-B240-2C176B69F547}" destId="{735A0457-B38E-4372-96F0-0D20E7E08D38}" srcOrd="2" destOrd="0" presId="urn:microsoft.com/office/officeart/2005/8/layout/orgChart1"/>
    <dgm:cxn modelId="{F70F154B-B428-449A-BD77-2B4FC48EE7E1}" type="presParOf" srcId="{69FB3BDD-D9AD-4FBB-A3C0-C9F2E162648F}" destId="{F1730799-DD13-487A-AD30-F3EB59DD3787}" srcOrd="2" destOrd="0" presId="urn:microsoft.com/office/officeart/2005/8/layout/orgChart1"/>
    <dgm:cxn modelId="{24A18853-368E-4932-B150-0D25E2952080}" type="presParOf" srcId="{9DB69876-9F65-41AC-9744-696AD337D066}" destId="{38C0F741-EF11-4243-BB41-95ABE208103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52019-0969-429F-80D2-A98EF674DF17}">
      <dsp:nvSpPr>
        <dsp:cNvPr id="0" name=""/>
        <dsp:cNvSpPr/>
      </dsp:nvSpPr>
      <dsp:spPr>
        <a:xfrm>
          <a:off x="8410153" y="2736928"/>
          <a:ext cx="172164" cy="1929213"/>
        </a:xfrm>
        <a:custGeom>
          <a:avLst/>
          <a:gdLst/>
          <a:ahLst/>
          <a:cxnLst/>
          <a:rect l="0" t="0" r="0" b="0"/>
          <a:pathLst>
            <a:path>
              <a:moveTo>
                <a:pt x="172164" y="0"/>
              </a:moveTo>
              <a:lnTo>
                <a:pt x="0" y="1929213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17471A-8A5E-494F-890D-16243BFBCF2A}">
      <dsp:nvSpPr>
        <dsp:cNvPr id="0" name=""/>
        <dsp:cNvSpPr/>
      </dsp:nvSpPr>
      <dsp:spPr>
        <a:xfrm>
          <a:off x="5385722" y="1132983"/>
          <a:ext cx="4100227" cy="474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203"/>
              </a:lnTo>
              <a:lnTo>
                <a:pt x="4100227" y="237203"/>
              </a:lnTo>
              <a:lnTo>
                <a:pt x="4100227" y="47440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F954E7-3DD0-4A31-AC55-863979893D5D}">
      <dsp:nvSpPr>
        <dsp:cNvPr id="0" name=""/>
        <dsp:cNvSpPr/>
      </dsp:nvSpPr>
      <dsp:spPr>
        <a:xfrm>
          <a:off x="5669259" y="2328069"/>
          <a:ext cx="179574" cy="2107731"/>
        </a:xfrm>
        <a:custGeom>
          <a:avLst/>
          <a:gdLst/>
          <a:ahLst/>
          <a:cxnLst/>
          <a:rect l="0" t="0" r="0" b="0"/>
          <a:pathLst>
            <a:path>
              <a:moveTo>
                <a:pt x="179574" y="0"/>
              </a:moveTo>
              <a:lnTo>
                <a:pt x="0" y="2107731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ECBE2B-B864-4510-8BEF-8E3925BD0FA7}">
      <dsp:nvSpPr>
        <dsp:cNvPr id="0" name=""/>
        <dsp:cNvSpPr/>
      </dsp:nvSpPr>
      <dsp:spPr>
        <a:xfrm>
          <a:off x="5385722" y="1132983"/>
          <a:ext cx="1366742" cy="474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203"/>
              </a:lnTo>
              <a:lnTo>
                <a:pt x="1366742" y="237203"/>
              </a:lnTo>
              <a:lnTo>
                <a:pt x="1366742" y="47440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3054B2-4F2D-484F-B66E-271F99295116}">
      <dsp:nvSpPr>
        <dsp:cNvPr id="0" name=""/>
        <dsp:cNvSpPr/>
      </dsp:nvSpPr>
      <dsp:spPr>
        <a:xfrm>
          <a:off x="2910676" y="2378763"/>
          <a:ext cx="204672" cy="2245997"/>
        </a:xfrm>
        <a:custGeom>
          <a:avLst/>
          <a:gdLst/>
          <a:ahLst/>
          <a:cxnLst/>
          <a:rect l="0" t="0" r="0" b="0"/>
          <a:pathLst>
            <a:path>
              <a:moveTo>
                <a:pt x="204672" y="0"/>
              </a:moveTo>
              <a:lnTo>
                <a:pt x="0" y="2245997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E18AE-3E7C-46CA-AF75-92F7B8477FD4}">
      <dsp:nvSpPr>
        <dsp:cNvPr id="0" name=""/>
        <dsp:cNvSpPr/>
      </dsp:nvSpPr>
      <dsp:spPr>
        <a:xfrm>
          <a:off x="4018979" y="1132983"/>
          <a:ext cx="1366742" cy="474406"/>
        </a:xfrm>
        <a:custGeom>
          <a:avLst/>
          <a:gdLst/>
          <a:ahLst/>
          <a:cxnLst/>
          <a:rect l="0" t="0" r="0" b="0"/>
          <a:pathLst>
            <a:path>
              <a:moveTo>
                <a:pt x="1366742" y="0"/>
              </a:moveTo>
              <a:lnTo>
                <a:pt x="1366742" y="237203"/>
              </a:lnTo>
              <a:lnTo>
                <a:pt x="0" y="237203"/>
              </a:lnTo>
              <a:lnTo>
                <a:pt x="0" y="47440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7A9BB-2AB5-4304-984B-81E8DE348C1F}">
      <dsp:nvSpPr>
        <dsp:cNvPr id="0" name=""/>
        <dsp:cNvSpPr/>
      </dsp:nvSpPr>
      <dsp:spPr>
        <a:xfrm>
          <a:off x="143756" y="2382693"/>
          <a:ext cx="238106" cy="1939509"/>
        </a:xfrm>
        <a:custGeom>
          <a:avLst/>
          <a:gdLst/>
          <a:ahLst/>
          <a:cxnLst/>
          <a:rect l="0" t="0" r="0" b="0"/>
          <a:pathLst>
            <a:path>
              <a:moveTo>
                <a:pt x="238106" y="0"/>
              </a:moveTo>
              <a:lnTo>
                <a:pt x="0" y="1939509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DE9EC-7A8E-41AF-92E1-F5036556AB51}">
      <dsp:nvSpPr>
        <dsp:cNvPr id="0" name=""/>
        <dsp:cNvSpPr/>
      </dsp:nvSpPr>
      <dsp:spPr>
        <a:xfrm>
          <a:off x="1285495" y="1132983"/>
          <a:ext cx="4100227" cy="474406"/>
        </a:xfrm>
        <a:custGeom>
          <a:avLst/>
          <a:gdLst/>
          <a:ahLst/>
          <a:cxnLst/>
          <a:rect l="0" t="0" r="0" b="0"/>
          <a:pathLst>
            <a:path>
              <a:moveTo>
                <a:pt x="4100227" y="0"/>
              </a:moveTo>
              <a:lnTo>
                <a:pt x="4100227" y="237203"/>
              </a:lnTo>
              <a:lnTo>
                <a:pt x="0" y="237203"/>
              </a:lnTo>
              <a:lnTo>
                <a:pt x="0" y="47440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9196A-C735-4D92-BC82-9DA58268CD5B}">
      <dsp:nvSpPr>
        <dsp:cNvPr id="0" name=""/>
        <dsp:cNvSpPr/>
      </dsp:nvSpPr>
      <dsp:spPr>
        <a:xfrm>
          <a:off x="3247256" y="3444"/>
          <a:ext cx="4276932" cy="11295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3200" kern="1200" dirty="0" smtClean="0">
              <a:latin typeface="Ramabhadra" panose="02000600000000000000" pitchFamily="2" charset="0"/>
              <a:cs typeface="Ramabhadra" panose="02000600000000000000" pitchFamily="2" charset="0"/>
            </a:rPr>
            <a:t>పటాలు </a:t>
          </a:r>
          <a:r>
            <a:rPr lang="en-IN" sz="3200" kern="1200" dirty="0" smtClean="0">
              <a:latin typeface="Ramabhadra" panose="02000600000000000000" pitchFamily="2" charset="0"/>
              <a:cs typeface="Ramabhadra" panose="02000600000000000000" pitchFamily="2" charset="0"/>
            </a:rPr>
            <a:t>-</a:t>
          </a:r>
          <a:r>
            <a:rPr lang="te-IN" sz="3200" kern="1200" dirty="0" smtClean="0">
              <a:latin typeface="Ramabhadra" panose="02000600000000000000" pitchFamily="2" charset="0"/>
              <a:cs typeface="Ramabhadra" panose="02000600000000000000" pitchFamily="2" charset="0"/>
            </a:rPr>
            <a:t> రకాలు </a:t>
          </a:r>
          <a:endParaRPr lang="en-IN" sz="3200" kern="1200" dirty="0">
            <a:latin typeface="Ramabhadra" panose="02000600000000000000" pitchFamily="2" charset="0"/>
            <a:cs typeface="Ramabhadra" panose="02000600000000000000" pitchFamily="2" charset="0"/>
          </a:endParaRPr>
        </a:p>
      </dsp:txBody>
      <dsp:txXfrm>
        <a:off x="3247256" y="3444"/>
        <a:ext cx="4276932" cy="1129539"/>
      </dsp:txXfrm>
    </dsp:sp>
    <dsp:sp modelId="{7A1A5DFA-E465-4D15-978C-799FAC3895EA}">
      <dsp:nvSpPr>
        <dsp:cNvPr id="0" name=""/>
        <dsp:cNvSpPr/>
      </dsp:nvSpPr>
      <dsp:spPr>
        <a:xfrm>
          <a:off x="155955" y="1607389"/>
          <a:ext cx="2259078" cy="77530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400" kern="1200" dirty="0" smtClean="0">
              <a:latin typeface="NATS" pitchFamily="2" charset="0"/>
              <a:cs typeface="NATS" pitchFamily="2" charset="0"/>
            </a:rPr>
            <a:t>భౌతిక పటాలు </a:t>
          </a:r>
          <a:endParaRPr lang="en-IN" sz="2400" kern="1200" dirty="0">
            <a:latin typeface="NATS" pitchFamily="2" charset="0"/>
            <a:cs typeface="NATS" pitchFamily="2" charset="0"/>
          </a:endParaRPr>
        </a:p>
      </dsp:txBody>
      <dsp:txXfrm>
        <a:off x="155955" y="1607389"/>
        <a:ext cx="2259078" cy="775304"/>
      </dsp:txXfrm>
    </dsp:sp>
    <dsp:sp modelId="{769681D8-6B2B-45DC-BC17-2E9B6AE27663}">
      <dsp:nvSpPr>
        <dsp:cNvPr id="0" name=""/>
        <dsp:cNvSpPr/>
      </dsp:nvSpPr>
      <dsp:spPr>
        <a:xfrm>
          <a:off x="143756" y="2865458"/>
          <a:ext cx="2259078" cy="2913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000" kern="1200" dirty="0" smtClean="0">
              <a:latin typeface="NATS" pitchFamily="2" charset="0"/>
              <a:cs typeface="NATS" pitchFamily="2" charset="0"/>
            </a:rPr>
            <a:t>భూస్వరూపాలు అయిన </a:t>
          </a: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పర్వతాలు,</a:t>
          </a:r>
          <a:endParaRPr lang="en-IN" sz="2000" kern="12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పీఠభూములు,</a:t>
          </a:r>
          <a:endParaRPr lang="en-IN" sz="2000" kern="12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మైదానాలను </a:t>
          </a:r>
          <a:r>
            <a:rPr lang="te-IN" sz="2000" kern="1200" dirty="0" smtClean="0">
              <a:latin typeface="NATS" pitchFamily="2" charset="0"/>
              <a:cs typeface="NATS" pitchFamily="2" charset="0"/>
            </a:rPr>
            <a:t>తెలుపుతాయి</a:t>
          </a:r>
          <a:r>
            <a:rPr lang="te-IN" sz="2000" kern="1200" dirty="0" smtClean="0"/>
            <a:t>. </a:t>
          </a:r>
          <a:endParaRPr lang="en-IN" sz="2000" kern="1200" dirty="0"/>
        </a:p>
      </dsp:txBody>
      <dsp:txXfrm>
        <a:off x="143756" y="2865458"/>
        <a:ext cx="2259078" cy="2913488"/>
      </dsp:txXfrm>
    </dsp:sp>
    <dsp:sp modelId="{5EEBD3DB-6228-4029-8F1E-85C5DCE72CA5}">
      <dsp:nvSpPr>
        <dsp:cNvPr id="0" name=""/>
        <dsp:cNvSpPr/>
      </dsp:nvSpPr>
      <dsp:spPr>
        <a:xfrm>
          <a:off x="2889440" y="1607389"/>
          <a:ext cx="2259078" cy="77137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400" kern="1200" dirty="0" smtClean="0">
              <a:latin typeface="NATS" pitchFamily="2" charset="0"/>
              <a:cs typeface="NATS" pitchFamily="2" charset="0"/>
            </a:rPr>
            <a:t>రాజకీయ పటాలు </a:t>
          </a:r>
          <a:endParaRPr lang="en-IN" sz="2400" kern="1200" dirty="0">
            <a:latin typeface="NATS" pitchFamily="2" charset="0"/>
            <a:cs typeface="NATS" pitchFamily="2" charset="0"/>
          </a:endParaRPr>
        </a:p>
      </dsp:txBody>
      <dsp:txXfrm>
        <a:off x="2889440" y="1607389"/>
        <a:ext cx="2259078" cy="771373"/>
      </dsp:txXfrm>
    </dsp:sp>
    <dsp:sp modelId="{3E1E4F33-CAAB-4C3F-B2B4-DFB06B300F34}">
      <dsp:nvSpPr>
        <dsp:cNvPr id="0" name=""/>
        <dsp:cNvSpPr/>
      </dsp:nvSpPr>
      <dsp:spPr>
        <a:xfrm>
          <a:off x="2910676" y="2856613"/>
          <a:ext cx="2259078" cy="35362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దేశాలు,</a:t>
          </a:r>
          <a:endParaRPr lang="en-IN" sz="2000" kern="12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రాష్ట్రాలు,</a:t>
          </a:r>
          <a:endParaRPr lang="en-IN" sz="2000" kern="12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జిల్లాలు,</a:t>
          </a:r>
          <a:endParaRPr lang="en-IN" sz="2000" kern="12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మండలాలు,</a:t>
          </a:r>
          <a:endParaRPr lang="en-IN" sz="2000" kern="1200" dirty="0" smtClean="0">
            <a:solidFill>
              <a:srgbClr val="FFFF00"/>
            </a:solidFill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గ్రామాలు </a:t>
          </a:r>
          <a:r>
            <a:rPr lang="te-IN" sz="2000" kern="1200" dirty="0" smtClean="0">
              <a:latin typeface="NATS" pitchFamily="2" charset="0"/>
              <a:cs typeface="NATS" pitchFamily="2" charset="0"/>
            </a:rPr>
            <a:t>వంటి రాజకీయ విభాగాలను తెలుపుతాయి</a:t>
          </a:r>
          <a:r>
            <a:rPr lang="te-IN" sz="1100" kern="1200" dirty="0" smtClean="0"/>
            <a:t>.</a:t>
          </a:r>
          <a:endParaRPr lang="en-IN" sz="1100" kern="1200" dirty="0"/>
        </a:p>
      </dsp:txBody>
      <dsp:txXfrm>
        <a:off x="2910676" y="2856613"/>
        <a:ext cx="2259078" cy="3536293"/>
      </dsp:txXfrm>
    </dsp:sp>
    <dsp:sp modelId="{130C0164-4061-40DA-B0B3-F3604CD7DBA0}">
      <dsp:nvSpPr>
        <dsp:cNvPr id="0" name=""/>
        <dsp:cNvSpPr/>
      </dsp:nvSpPr>
      <dsp:spPr>
        <a:xfrm>
          <a:off x="5622925" y="1607389"/>
          <a:ext cx="2259078" cy="72067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400" kern="1200" dirty="0" smtClean="0">
              <a:latin typeface="NATS" pitchFamily="2" charset="0"/>
              <a:cs typeface="NATS" pitchFamily="2" charset="0"/>
            </a:rPr>
            <a:t>చారిత్రిక పటాలు </a:t>
          </a:r>
          <a:endParaRPr lang="en-IN" sz="2400" kern="1200" dirty="0">
            <a:latin typeface="NATS" pitchFamily="2" charset="0"/>
            <a:cs typeface="NATS" pitchFamily="2" charset="0"/>
          </a:endParaRPr>
        </a:p>
      </dsp:txBody>
      <dsp:txXfrm>
        <a:off x="5622925" y="1607389"/>
        <a:ext cx="2259078" cy="720679"/>
      </dsp:txXfrm>
    </dsp:sp>
    <dsp:sp modelId="{494B8143-0557-4250-B6B7-A5A4EFC58882}">
      <dsp:nvSpPr>
        <dsp:cNvPr id="0" name=""/>
        <dsp:cNvSpPr/>
      </dsp:nvSpPr>
      <dsp:spPr>
        <a:xfrm>
          <a:off x="5669259" y="2844280"/>
          <a:ext cx="2259078" cy="3183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చారిత్రిక అంశాలను </a:t>
          </a:r>
          <a:r>
            <a:rPr lang="te-IN" sz="2000" kern="1200" dirty="0" smtClean="0">
              <a:latin typeface="NATS" pitchFamily="2" charset="0"/>
              <a:cs typeface="NATS" pitchFamily="2" charset="0"/>
            </a:rPr>
            <a:t>గురించి తెలుపుతాయి. </a:t>
          </a:r>
          <a:endParaRPr lang="en-IN" sz="2000" kern="1200" dirty="0">
            <a:latin typeface="NATS" pitchFamily="2" charset="0"/>
            <a:cs typeface="NATS" pitchFamily="2" charset="0"/>
          </a:endParaRPr>
        </a:p>
      </dsp:txBody>
      <dsp:txXfrm>
        <a:off x="5669259" y="2844280"/>
        <a:ext cx="2259078" cy="3183041"/>
      </dsp:txXfrm>
    </dsp:sp>
    <dsp:sp modelId="{4BA80E70-4EF4-455B-8671-91D899A9DB85}">
      <dsp:nvSpPr>
        <dsp:cNvPr id="0" name=""/>
        <dsp:cNvSpPr/>
      </dsp:nvSpPr>
      <dsp:spPr>
        <a:xfrm>
          <a:off x="8356410" y="1607389"/>
          <a:ext cx="2259078" cy="112953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400" kern="1200" dirty="0" smtClean="0">
              <a:latin typeface="NATS" pitchFamily="2" charset="0"/>
              <a:cs typeface="NATS" pitchFamily="2" charset="0"/>
            </a:rPr>
            <a:t>ప్రత్యేక పటాలు </a:t>
          </a:r>
          <a:endParaRPr lang="en-IN" sz="2400" kern="1200" dirty="0" smtClean="0">
            <a:latin typeface="NATS" pitchFamily="2" charset="0"/>
            <a:cs typeface="NATS" pitchFamily="2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1800" kern="1200" dirty="0" smtClean="0">
              <a:latin typeface="NATS" pitchFamily="2" charset="0"/>
              <a:cs typeface="NATS" pitchFamily="2" charset="0"/>
            </a:rPr>
            <a:t>( విషయ నిర్దేశిత పటాలు )</a:t>
          </a:r>
          <a:endParaRPr lang="en-IN" sz="1800" kern="1200" dirty="0">
            <a:latin typeface="NATS" pitchFamily="2" charset="0"/>
            <a:cs typeface="NATS" pitchFamily="2" charset="0"/>
          </a:endParaRPr>
        </a:p>
      </dsp:txBody>
      <dsp:txXfrm>
        <a:off x="8356410" y="1607389"/>
        <a:ext cx="2259078" cy="1129539"/>
      </dsp:txXfrm>
    </dsp:sp>
    <dsp:sp modelId="{9F772E02-12F8-4443-B3C2-F1AA4DCF7021}">
      <dsp:nvSpPr>
        <dsp:cNvPr id="0" name=""/>
        <dsp:cNvSpPr/>
      </dsp:nvSpPr>
      <dsp:spPr>
        <a:xfrm>
          <a:off x="8410153" y="3228955"/>
          <a:ext cx="2259078" cy="2874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000" kern="1200" dirty="0" smtClean="0">
              <a:latin typeface="NATS" pitchFamily="2" charset="0"/>
              <a:cs typeface="NATS" pitchFamily="2" charset="0"/>
            </a:rPr>
            <a:t>ఎదో ఒక </a:t>
          </a:r>
          <a:endParaRPr lang="en-IN" sz="2000" kern="1200" dirty="0" smtClean="0">
            <a:latin typeface="NATS" pitchFamily="2" charset="0"/>
            <a:cs typeface="NATS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e-IN" sz="2000" kern="1200" dirty="0" smtClean="0">
              <a:solidFill>
                <a:srgbClr val="FFFF00"/>
              </a:solidFill>
              <a:latin typeface="NATS" pitchFamily="2" charset="0"/>
              <a:cs typeface="NATS" pitchFamily="2" charset="0"/>
            </a:rPr>
            <a:t>ప్రత్యేక అంశాన్ని </a:t>
          </a:r>
          <a:r>
            <a:rPr lang="te-IN" sz="2000" kern="1200" dirty="0" smtClean="0">
              <a:latin typeface="NATS" pitchFamily="2" charset="0"/>
              <a:cs typeface="NATS" pitchFamily="2" charset="0"/>
            </a:rPr>
            <a:t>తెలుపుతాయి</a:t>
          </a:r>
          <a:r>
            <a:rPr lang="te-IN" sz="2000" kern="1200" dirty="0" smtClean="0"/>
            <a:t>. </a:t>
          </a:r>
          <a:endParaRPr lang="en-IN" sz="2000" kern="1200" dirty="0"/>
        </a:p>
      </dsp:txBody>
      <dsp:txXfrm>
        <a:off x="8410153" y="3228955"/>
        <a:ext cx="2259078" cy="287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24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64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4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06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9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13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85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49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6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19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0331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278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5764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28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183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07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848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13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10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45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8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512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67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48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943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05C0-AEB9-4204-8D7A-19A37047D95F}" type="datetimeFigureOut">
              <a:rPr lang="en-IN" smtClean="0"/>
              <a:t>16-10-2018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7978-8342-475F-A422-AD3726F677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8008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05C0-AEB9-4204-8D7A-19A37047D95F}" type="datetimeFigureOut">
              <a:rPr lang="en-IN" smtClean="0"/>
              <a:t>16-10-2018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7978-8342-475F-A422-AD3726F6776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3163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05C0-AEB9-4204-8D7A-19A37047D95F}" type="datetimeFigureOut">
              <a:rPr lang="en-IN" smtClean="0"/>
              <a:t>16-10-2018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7978-8342-475F-A422-AD3726F677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530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05C0-AEB9-4204-8D7A-19A37047D95F}" type="datetimeFigureOut">
              <a:rPr lang="en-IN" smtClean="0"/>
              <a:t>16-10-2018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7978-8342-475F-A422-AD3726F6776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83418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05C0-AEB9-4204-8D7A-19A37047D95F}" type="datetimeFigureOut">
              <a:rPr lang="en-IN" smtClean="0"/>
              <a:t>16-10-2018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7978-8342-475F-A422-AD3726F677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85115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16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673-2087-44B1-80D3-676E0F9FA77A}" type="datetimeFigureOut">
              <a:rPr lang="en-IN" smtClean="0">
                <a:solidFill>
                  <a:prstClr val="white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4544-1B7A-421D-826B-ABDD5D50C4C1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91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0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0E1B0-4358-4BD9-BAF7-3CD8DCC51D7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16-10-2018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0119A6-A852-4EC6-83BA-285682DA7FD0}" type="slidenum">
              <a:rPr lang="en-IN" smtClean="0">
                <a:solidFill>
                  <a:srgbClr val="90C226"/>
                </a:solidFill>
              </a:rPr>
              <a:pPr/>
              <a:t>‹#›</a:t>
            </a:fld>
            <a:endParaRPr lang="en-IN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161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3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4" Type="http://schemas.microsoft.com/office/2007/relationships/hdphoto" Target="../media/hdphoto5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FFFF00"/>
          </a:fgClr>
          <a:bgClr>
            <a:srgbClr val="FFC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reepy-doll-piano-theme-s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6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937846"/>
            <a:ext cx="12109937" cy="3056264"/>
            <a:chOff x="237348" y="937846"/>
            <a:chExt cx="11098867" cy="305626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7496" y="937846"/>
              <a:ext cx="6188719" cy="305626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348" y="937846"/>
              <a:ext cx="5858652" cy="3056264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6881447 w 12192000"/>
              <a:gd name="connsiteY0" fmla="*/ 937846 h 6858000"/>
              <a:gd name="connsiteX1" fmla="*/ 5416062 w 12192000"/>
              <a:gd name="connsiteY1" fmla="*/ 2467708 h 6858000"/>
              <a:gd name="connsiteX2" fmla="*/ 6881447 w 12192000"/>
              <a:gd name="connsiteY2" fmla="*/ 3997570 h 6858000"/>
              <a:gd name="connsiteX3" fmla="*/ 8346832 w 12192000"/>
              <a:gd name="connsiteY3" fmla="*/ 2467708 h 6858000"/>
              <a:gd name="connsiteX4" fmla="*/ 6881447 w 12192000"/>
              <a:gd name="connsiteY4" fmla="*/ 937846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881447" y="937846"/>
                </a:moveTo>
                <a:cubicBezTo>
                  <a:pt x="6072137" y="937846"/>
                  <a:pt x="5416062" y="1622789"/>
                  <a:pt x="5416062" y="2467708"/>
                </a:cubicBezTo>
                <a:cubicBezTo>
                  <a:pt x="5416062" y="3312627"/>
                  <a:pt x="6072137" y="3997570"/>
                  <a:pt x="6881447" y="3997570"/>
                </a:cubicBezTo>
                <a:cubicBezTo>
                  <a:pt x="7690757" y="3997570"/>
                  <a:pt x="8346832" y="3312627"/>
                  <a:pt x="8346832" y="2467708"/>
                </a:cubicBezTo>
                <a:cubicBezTo>
                  <a:pt x="8346832" y="1622789"/>
                  <a:pt x="7690757" y="937846"/>
                  <a:pt x="6881447" y="93784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TextBox 17"/>
          <p:cNvSpPr txBox="1"/>
          <p:nvPr/>
        </p:nvSpPr>
        <p:spPr>
          <a:xfrm>
            <a:off x="1373250" y="463646"/>
            <a:ext cx="28456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7200" dirty="0" smtClean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  <a:latin typeface="Alois Heavy" panose="020D0802060908030204" pitchFamily="34" charset="0"/>
              </a:rPr>
              <a:t>Di</a:t>
            </a:r>
            <a:r>
              <a:rPr lang="en-IN" sz="7200" dirty="0" smtClean="0">
                <a:ln>
                  <a:solidFill>
                    <a:schemeClr val="bg1"/>
                  </a:solidFill>
                </a:ln>
                <a:latin typeface="Alois Heavy" panose="020D0802060908030204" pitchFamily="34" charset="0"/>
              </a:rPr>
              <a:t>gi</a:t>
            </a:r>
            <a:r>
              <a:rPr lang="en-IN" sz="7200" dirty="0" smtClean="0">
                <a:ln>
                  <a:solidFill>
                    <a:schemeClr val="bg1"/>
                  </a:solidFill>
                </a:ln>
                <a:solidFill>
                  <a:srgbClr val="92D050"/>
                </a:solidFill>
                <a:latin typeface="Alois Heavy" panose="020D0802060908030204" pitchFamily="34" charset="0"/>
              </a:rPr>
              <a:t>tal</a:t>
            </a:r>
            <a:endParaRPr lang="en-IN" sz="7200" dirty="0">
              <a:ln>
                <a:solidFill>
                  <a:schemeClr val="bg1"/>
                </a:solidFill>
              </a:ln>
              <a:solidFill>
                <a:srgbClr val="92D050"/>
              </a:solidFill>
              <a:latin typeface="Alois Heavy" panose="020D0802060908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86510" y="4972645"/>
            <a:ext cx="779412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6600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సాంఘిక</a:t>
            </a:r>
            <a:r>
              <a:rPr lang="en-IN" sz="66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6600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శాస్త్ర</a:t>
            </a:r>
            <a:r>
              <a:rPr lang="en-IN" sz="66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6600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ప్రయోగశాల</a:t>
            </a:r>
            <a:r>
              <a:rPr lang="en-IN" sz="66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endParaRPr lang="en-IN" sz="66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427785" y="926123"/>
            <a:ext cx="2895600" cy="3067987"/>
          </a:xfrm>
          <a:prstGeom prst="ellipse">
            <a:avLst/>
          </a:prstGeom>
          <a:gradFill flip="none" rotWithShape="1">
            <a:gsLst>
              <a:gs pos="3000">
                <a:srgbClr val="0070C0"/>
              </a:gs>
              <a:gs pos="56000">
                <a:schemeClr val="tx1">
                  <a:alpha val="0"/>
                </a:schemeClr>
              </a:gs>
              <a:gs pos="91000">
                <a:schemeClr val="accent1">
                  <a:lumMod val="45000"/>
                  <a:lumOff val="55000"/>
                </a:schemeClr>
              </a:gs>
              <a:gs pos="96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120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521 -7.40741E-7 L 0.43698 -0.0055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8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61" y="2237642"/>
            <a:ext cx="2382716" cy="23827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324" y="4548554"/>
            <a:ext cx="873369" cy="8733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97622" y="889843"/>
            <a:ext cx="893591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solidFill>
                  <a:srgbClr val="FF0000"/>
                </a:solidFill>
                <a:latin typeface="NTR" pitchFamily="2" charset="0"/>
                <a:cs typeface="NTR" pitchFamily="2" charset="0"/>
              </a:rPr>
              <a:t>రూపొందించినవారు</a:t>
            </a:r>
            <a:r>
              <a:rPr lang="en-IN" sz="3600" b="1" dirty="0">
                <a:solidFill>
                  <a:srgbClr val="FF0000"/>
                </a:solidFill>
                <a:latin typeface="NTR" pitchFamily="2" charset="0"/>
                <a:cs typeface="NTR" pitchFamily="2" charset="0"/>
              </a:rPr>
              <a:t> </a:t>
            </a:r>
            <a:r>
              <a:rPr lang="en-IN" sz="3600" b="1" dirty="0" smtClean="0">
                <a:solidFill>
                  <a:srgbClr val="FF0000"/>
                </a:solidFill>
                <a:latin typeface="NTR" pitchFamily="2" charset="0"/>
                <a:cs typeface="NTR" pitchFamily="2" charset="0"/>
              </a:rPr>
              <a:t>:</a:t>
            </a:r>
          </a:p>
          <a:p>
            <a:pPr algn="ctr">
              <a:lnSpc>
                <a:spcPct val="150000"/>
              </a:lnSpc>
            </a:pPr>
            <a:endParaRPr lang="en-IN" sz="3600" dirty="0">
              <a:solidFill>
                <a:prstClr val="white"/>
              </a:solidFill>
            </a:endParaRPr>
          </a:p>
          <a:p>
            <a:pPr algn="ctr">
              <a:lnSpc>
                <a:spcPct val="150000"/>
              </a:lnSpc>
            </a:pPr>
            <a:endParaRPr lang="en-IN" sz="3600" dirty="0" smtClean="0">
              <a:solidFill>
                <a:prstClr val="white"/>
              </a:solidFill>
            </a:endParaRPr>
          </a:p>
          <a:p>
            <a:pPr algn="ctr">
              <a:lnSpc>
                <a:spcPct val="150000"/>
              </a:lnSpc>
            </a:pPr>
            <a:endParaRPr lang="en-IN" sz="3600" dirty="0">
              <a:solidFill>
                <a:prstClr val="white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IN" sz="3600" b="1" dirty="0" err="1" smtClean="0">
                <a:solidFill>
                  <a:srgbClr val="FF00FF"/>
                </a:solidFill>
                <a:latin typeface="NTR" pitchFamily="2" charset="0"/>
                <a:cs typeface="NTR" pitchFamily="2" charset="0"/>
              </a:rPr>
              <a:t>స్కూల్</a:t>
            </a:r>
            <a:r>
              <a:rPr lang="en-IN" sz="3600" b="1" dirty="0" smtClean="0">
                <a:solidFill>
                  <a:srgbClr val="FF00FF"/>
                </a:solidFill>
                <a:latin typeface="NTR" pitchFamily="2" charset="0"/>
                <a:cs typeface="NTR" pitchFamily="2" charset="0"/>
              </a:rPr>
              <a:t> </a:t>
            </a:r>
            <a:r>
              <a:rPr lang="en-IN" sz="3600" b="1" dirty="0" err="1">
                <a:solidFill>
                  <a:srgbClr val="FF00FF"/>
                </a:solidFill>
                <a:latin typeface="NTR" pitchFamily="2" charset="0"/>
                <a:cs typeface="NTR" pitchFamily="2" charset="0"/>
              </a:rPr>
              <a:t>అసిస్టెంట్</a:t>
            </a:r>
            <a:r>
              <a:rPr lang="en-IN" sz="3600" b="1" dirty="0">
                <a:solidFill>
                  <a:srgbClr val="FF00FF"/>
                </a:solidFill>
                <a:latin typeface="NTR" pitchFamily="2" charset="0"/>
                <a:cs typeface="NTR" pitchFamily="2" charset="0"/>
              </a:rPr>
              <a:t>, </a:t>
            </a:r>
            <a:r>
              <a:rPr lang="en-IN" sz="3600" b="1" dirty="0" err="1">
                <a:solidFill>
                  <a:srgbClr val="FF00FF"/>
                </a:solidFill>
                <a:latin typeface="NTR" pitchFamily="2" charset="0"/>
                <a:cs typeface="NTR" pitchFamily="2" charset="0"/>
              </a:rPr>
              <a:t>సోషల్</a:t>
            </a:r>
            <a:r>
              <a:rPr lang="en-IN" sz="3600" b="1" dirty="0">
                <a:solidFill>
                  <a:srgbClr val="FF00FF"/>
                </a:solidFill>
                <a:latin typeface="NTR" pitchFamily="2" charset="0"/>
                <a:cs typeface="NTR" pitchFamily="2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జిల్లా</a:t>
            </a:r>
            <a:r>
              <a:rPr lang="en-IN" sz="3600" b="1" dirty="0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 </a:t>
            </a:r>
            <a:r>
              <a:rPr lang="en-IN" sz="3600" b="1" dirty="0" err="1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పరిషత్</a:t>
            </a:r>
            <a:r>
              <a:rPr lang="en-IN" sz="3600" b="1" dirty="0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 </a:t>
            </a:r>
            <a:r>
              <a:rPr lang="en-IN" sz="3600" b="1" dirty="0" err="1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ఉన్నత</a:t>
            </a:r>
            <a:r>
              <a:rPr lang="en-IN" sz="3600" b="1" dirty="0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 </a:t>
            </a:r>
            <a:r>
              <a:rPr lang="en-IN" sz="3600" b="1" dirty="0" err="1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పాఠశాల</a:t>
            </a:r>
            <a:r>
              <a:rPr lang="en-IN" sz="3600" b="1" dirty="0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 , </a:t>
            </a:r>
            <a:r>
              <a:rPr lang="en-IN" sz="3600" b="1" dirty="0" err="1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గరుడబిల్లి</a:t>
            </a:r>
            <a:r>
              <a:rPr lang="en-IN" sz="3600" b="1" dirty="0">
                <a:solidFill>
                  <a:srgbClr val="FFC000"/>
                </a:solidFill>
                <a:latin typeface="NTR" pitchFamily="2" charset="0"/>
                <a:cs typeface="NTR" pitchFamily="2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IN" sz="3600" b="1" dirty="0" err="1">
                <a:solidFill>
                  <a:prstClr val="white"/>
                </a:solidFill>
                <a:latin typeface="NTR" pitchFamily="2" charset="0"/>
                <a:cs typeface="NTR" pitchFamily="2" charset="0"/>
              </a:rPr>
              <a:t>విజయనగరం</a:t>
            </a:r>
            <a:r>
              <a:rPr lang="en-IN" sz="3600" b="1" dirty="0">
                <a:solidFill>
                  <a:prstClr val="white"/>
                </a:solidFill>
                <a:latin typeface="NTR" pitchFamily="2" charset="0"/>
                <a:cs typeface="NTR" pitchFamily="2" charset="0"/>
              </a:rPr>
              <a:t> </a:t>
            </a:r>
            <a:r>
              <a:rPr lang="en-IN" sz="3600" b="1" dirty="0" err="1">
                <a:solidFill>
                  <a:prstClr val="white"/>
                </a:solidFill>
                <a:latin typeface="NTR" pitchFamily="2" charset="0"/>
                <a:cs typeface="NTR" pitchFamily="2" charset="0"/>
              </a:rPr>
              <a:t>జిల్లా</a:t>
            </a:r>
            <a:r>
              <a:rPr lang="en-IN" sz="3600" b="1" dirty="0">
                <a:solidFill>
                  <a:prstClr val="white"/>
                </a:solidFill>
                <a:latin typeface="NTR" pitchFamily="2" charset="0"/>
                <a:cs typeface="NTR" pitchFamily="2" charset="0"/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87564" y="2369759"/>
            <a:ext cx="6811108" cy="131298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7200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రాంబాబు సుంకరి </a:t>
            </a:r>
            <a:endParaRPr lang="en-IN" sz="7200" dirty="0">
              <a:solidFill>
                <a:srgbClr val="FFFF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507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68 -0.61574 C -0.00807 -0.61574 0.13346 -0.44676 0.13346 -0.23842 C 0.13346 -0.02986 -0.00807 0.13935 -0.18268 0.13935 C -0.35729 0.13935 -0.49883 -0.02986 -0.49883 -0.23842 C -0.49883 -0.44676 -0.35729 -0.61574 -0.18268 -0.61574 Z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86" y="984436"/>
            <a:ext cx="5509846" cy="506341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934307" y="2239109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8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గ్లోబు</a:t>
            </a:r>
            <a:r>
              <a:rPr lang="te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1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96650" y="620832"/>
            <a:ext cx="15606543" cy="4314582"/>
            <a:chOff x="96650" y="620832"/>
            <a:chExt cx="15606543" cy="431458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50" y="620833"/>
              <a:ext cx="8270762" cy="431458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2431" y="620832"/>
              <a:ext cx="8270762" cy="4314581"/>
            </a:xfrm>
            <a:prstGeom prst="rect">
              <a:avLst/>
            </a:prstGeom>
          </p:spPr>
        </p:pic>
      </p:grpSp>
      <p:sp>
        <p:nvSpPr>
          <p:cNvPr id="14" name="Freeform 13"/>
          <p:cNvSpPr/>
          <p:nvPr/>
        </p:nvSpPr>
        <p:spPr>
          <a:xfrm>
            <a:off x="3423138" y="315072"/>
            <a:ext cx="5515541" cy="6425696"/>
          </a:xfrm>
          <a:custGeom>
            <a:avLst/>
            <a:gdLst>
              <a:gd name="connsiteX0" fmla="*/ 2649416 w 5515541"/>
              <a:gd name="connsiteY0" fmla="*/ 376589 h 6425696"/>
              <a:gd name="connsiteX1" fmla="*/ 574431 w 5515541"/>
              <a:gd name="connsiteY1" fmla="*/ 2504327 h 6425696"/>
              <a:gd name="connsiteX2" fmla="*/ 2649416 w 5515541"/>
              <a:gd name="connsiteY2" fmla="*/ 4632065 h 6425696"/>
              <a:gd name="connsiteX3" fmla="*/ 4724401 w 5515541"/>
              <a:gd name="connsiteY3" fmla="*/ 2504327 h 6425696"/>
              <a:gd name="connsiteX4" fmla="*/ 2649416 w 5515541"/>
              <a:gd name="connsiteY4" fmla="*/ 376589 h 6425696"/>
              <a:gd name="connsiteX5" fmla="*/ 0 w 5515541"/>
              <a:gd name="connsiteY5" fmla="*/ 0 h 6425696"/>
              <a:gd name="connsiteX6" fmla="*/ 5515541 w 5515541"/>
              <a:gd name="connsiteY6" fmla="*/ 0 h 6425696"/>
              <a:gd name="connsiteX7" fmla="*/ 5515541 w 5515541"/>
              <a:gd name="connsiteY7" fmla="*/ 6425696 h 6425696"/>
              <a:gd name="connsiteX8" fmla="*/ 0 w 5515541"/>
              <a:gd name="connsiteY8" fmla="*/ 6425696 h 6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5541" h="6425696">
                <a:moveTo>
                  <a:pt x="2649416" y="376589"/>
                </a:moveTo>
                <a:cubicBezTo>
                  <a:pt x="1503433" y="376589"/>
                  <a:pt x="574431" y="1329210"/>
                  <a:pt x="574431" y="2504327"/>
                </a:cubicBezTo>
                <a:cubicBezTo>
                  <a:pt x="574431" y="3679444"/>
                  <a:pt x="1503433" y="4632065"/>
                  <a:pt x="2649416" y="4632065"/>
                </a:cubicBezTo>
                <a:cubicBezTo>
                  <a:pt x="3795399" y="4632065"/>
                  <a:pt x="4724401" y="3679444"/>
                  <a:pt x="4724401" y="2504327"/>
                </a:cubicBezTo>
                <a:cubicBezTo>
                  <a:pt x="4724401" y="1329210"/>
                  <a:pt x="3795399" y="376589"/>
                  <a:pt x="2649416" y="376589"/>
                </a:cubicBezTo>
                <a:close/>
                <a:moveTo>
                  <a:pt x="0" y="0"/>
                </a:moveTo>
                <a:lnTo>
                  <a:pt x="5515541" y="0"/>
                </a:lnTo>
                <a:lnTo>
                  <a:pt x="5515541" y="6425696"/>
                </a:lnTo>
                <a:lnTo>
                  <a:pt x="0" y="642569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15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601" y="-333369"/>
            <a:ext cx="7353699" cy="772257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88055" y="0"/>
            <a:ext cx="350516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8944708" y="0"/>
            <a:ext cx="3247292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8658809" y="331562"/>
            <a:ext cx="2763442" cy="2016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పొలిటికల్</a:t>
            </a:r>
            <a:r>
              <a:rPr lang="te-IN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గ్లోబు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4019198" y="699796"/>
            <a:ext cx="4124130" cy="4235617"/>
          </a:xfrm>
          <a:prstGeom prst="ellipse">
            <a:avLst/>
          </a:prstGeom>
          <a:gradFill flip="none" rotWithShape="1">
            <a:gsLst>
              <a:gs pos="60000">
                <a:srgbClr val="0070C0">
                  <a:alpha val="0"/>
                  <a:lumMod val="95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99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3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25 -2.59259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7075" y="353273"/>
            <a:ext cx="15745299" cy="5130376"/>
            <a:chOff x="-1648693" y="340368"/>
            <a:chExt cx="15745299" cy="513037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8077" y="340368"/>
              <a:ext cx="8828529" cy="513037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48693" y="340368"/>
              <a:ext cx="9216741" cy="5130376"/>
            </a:xfrm>
            <a:prstGeom prst="rect">
              <a:avLst/>
            </a:prstGeom>
          </p:spPr>
        </p:pic>
      </p:grpSp>
      <p:sp>
        <p:nvSpPr>
          <p:cNvPr id="14" name="Freeform 13"/>
          <p:cNvSpPr/>
          <p:nvPr/>
        </p:nvSpPr>
        <p:spPr>
          <a:xfrm>
            <a:off x="3423138" y="315072"/>
            <a:ext cx="5515541" cy="6425696"/>
          </a:xfrm>
          <a:custGeom>
            <a:avLst/>
            <a:gdLst>
              <a:gd name="connsiteX0" fmla="*/ 2649416 w 5515541"/>
              <a:gd name="connsiteY0" fmla="*/ 376589 h 6425696"/>
              <a:gd name="connsiteX1" fmla="*/ 574431 w 5515541"/>
              <a:gd name="connsiteY1" fmla="*/ 2504327 h 6425696"/>
              <a:gd name="connsiteX2" fmla="*/ 2649416 w 5515541"/>
              <a:gd name="connsiteY2" fmla="*/ 4632065 h 6425696"/>
              <a:gd name="connsiteX3" fmla="*/ 4724401 w 5515541"/>
              <a:gd name="connsiteY3" fmla="*/ 2504327 h 6425696"/>
              <a:gd name="connsiteX4" fmla="*/ 2649416 w 5515541"/>
              <a:gd name="connsiteY4" fmla="*/ 376589 h 6425696"/>
              <a:gd name="connsiteX5" fmla="*/ 0 w 5515541"/>
              <a:gd name="connsiteY5" fmla="*/ 0 h 6425696"/>
              <a:gd name="connsiteX6" fmla="*/ 5515541 w 5515541"/>
              <a:gd name="connsiteY6" fmla="*/ 0 h 6425696"/>
              <a:gd name="connsiteX7" fmla="*/ 5515541 w 5515541"/>
              <a:gd name="connsiteY7" fmla="*/ 6425696 h 6425696"/>
              <a:gd name="connsiteX8" fmla="*/ 0 w 5515541"/>
              <a:gd name="connsiteY8" fmla="*/ 6425696 h 6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5541" h="6425696">
                <a:moveTo>
                  <a:pt x="2649416" y="376589"/>
                </a:moveTo>
                <a:cubicBezTo>
                  <a:pt x="1503433" y="376589"/>
                  <a:pt x="574431" y="1329210"/>
                  <a:pt x="574431" y="2504327"/>
                </a:cubicBezTo>
                <a:cubicBezTo>
                  <a:pt x="574431" y="3679444"/>
                  <a:pt x="1503433" y="4632065"/>
                  <a:pt x="2649416" y="4632065"/>
                </a:cubicBezTo>
                <a:cubicBezTo>
                  <a:pt x="3795399" y="4632065"/>
                  <a:pt x="4724401" y="3679444"/>
                  <a:pt x="4724401" y="2504327"/>
                </a:cubicBezTo>
                <a:cubicBezTo>
                  <a:pt x="4724401" y="1329210"/>
                  <a:pt x="3795399" y="376589"/>
                  <a:pt x="2649416" y="376589"/>
                </a:cubicBezTo>
                <a:close/>
                <a:moveTo>
                  <a:pt x="0" y="0"/>
                </a:moveTo>
                <a:lnTo>
                  <a:pt x="5515541" y="0"/>
                </a:lnTo>
                <a:lnTo>
                  <a:pt x="5515541" y="6425696"/>
                </a:lnTo>
                <a:lnTo>
                  <a:pt x="0" y="6425696"/>
                </a:lnTo>
                <a:close/>
              </a:path>
            </a:pathLst>
          </a:custGeom>
          <a:pattFill prst="pct90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15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622" y="-216138"/>
            <a:ext cx="7353699" cy="77225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990679" y="331562"/>
            <a:ext cx="1577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e-I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గ్లోబు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4021494" y="699796"/>
            <a:ext cx="4124130" cy="4235617"/>
          </a:xfrm>
          <a:prstGeom prst="ellipse">
            <a:avLst/>
          </a:prstGeom>
          <a:gradFill flip="none" rotWithShape="1">
            <a:gsLst>
              <a:gs pos="63000">
                <a:srgbClr val="0070C0">
                  <a:alpha val="0"/>
                  <a:lumMod val="95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ounded Rectangle 3"/>
          <p:cNvSpPr/>
          <p:nvPr/>
        </p:nvSpPr>
        <p:spPr>
          <a:xfrm>
            <a:off x="279133" y="6225816"/>
            <a:ext cx="2338939" cy="5149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err="1" smtClean="0">
                <a:latin typeface="AdineKirnberg" pitchFamily="2" charset="0"/>
              </a:rPr>
              <a:t>Rambabu.S</a:t>
            </a:r>
            <a:endParaRPr lang="en-IN" sz="4000" b="1" dirty="0">
              <a:latin typeface="AdineKirnberg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643644" y="-49460"/>
            <a:ext cx="3747489" cy="6956920"/>
          </a:xfrm>
          <a:prstGeom prst="rect">
            <a:avLst/>
          </a:prstGeom>
          <a:pattFill prst="pct90">
            <a:fgClr>
              <a:schemeClr val="accent4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3138" cy="6858000"/>
          </a:xfrm>
          <a:prstGeom prst="rect">
            <a:avLst/>
          </a:prstGeom>
          <a:pattFill prst="pct90">
            <a:fgClr>
              <a:schemeClr val="accent4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9156000" y="331561"/>
            <a:ext cx="1577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e-I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గ్లోబు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802815" y="1276603"/>
            <a:ext cx="43380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e-IN" sz="28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అక్షా</a:t>
            </a:r>
            <a:r>
              <a:rPr lang="en-IN" sz="28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o</a:t>
            </a:r>
            <a:r>
              <a:rPr lang="te-IN" sz="28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శాలు </a:t>
            </a:r>
            <a:r>
              <a:rPr lang="te-IN" sz="28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- </a:t>
            </a:r>
            <a:r>
              <a:rPr lang="te-IN" sz="28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రేఖా</a:t>
            </a:r>
            <a:r>
              <a:rPr lang="en-IN" sz="28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o</a:t>
            </a:r>
            <a:r>
              <a:rPr lang="te-IN" sz="28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శాలు  </a:t>
            </a:r>
            <a:endParaRPr lang="en-US" sz="28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560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25 -2.96296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391428" y="699796"/>
            <a:ext cx="17294994" cy="4314966"/>
            <a:chOff x="-391428" y="699796"/>
            <a:chExt cx="17294994" cy="46863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1428" y="699796"/>
              <a:ext cx="9144000" cy="46863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9566" y="699796"/>
              <a:ext cx="9144000" cy="4686300"/>
            </a:xfrm>
            <a:prstGeom prst="rect">
              <a:avLst/>
            </a:prstGeom>
          </p:spPr>
        </p:pic>
      </p:grpSp>
      <p:sp>
        <p:nvSpPr>
          <p:cNvPr id="14" name="Freeform 13"/>
          <p:cNvSpPr/>
          <p:nvPr/>
        </p:nvSpPr>
        <p:spPr>
          <a:xfrm>
            <a:off x="3423138" y="315072"/>
            <a:ext cx="5515541" cy="6425696"/>
          </a:xfrm>
          <a:custGeom>
            <a:avLst/>
            <a:gdLst>
              <a:gd name="connsiteX0" fmla="*/ 2649416 w 5515541"/>
              <a:gd name="connsiteY0" fmla="*/ 376589 h 6425696"/>
              <a:gd name="connsiteX1" fmla="*/ 574431 w 5515541"/>
              <a:gd name="connsiteY1" fmla="*/ 2504327 h 6425696"/>
              <a:gd name="connsiteX2" fmla="*/ 2649416 w 5515541"/>
              <a:gd name="connsiteY2" fmla="*/ 4632065 h 6425696"/>
              <a:gd name="connsiteX3" fmla="*/ 4724401 w 5515541"/>
              <a:gd name="connsiteY3" fmla="*/ 2504327 h 6425696"/>
              <a:gd name="connsiteX4" fmla="*/ 2649416 w 5515541"/>
              <a:gd name="connsiteY4" fmla="*/ 376589 h 6425696"/>
              <a:gd name="connsiteX5" fmla="*/ 0 w 5515541"/>
              <a:gd name="connsiteY5" fmla="*/ 0 h 6425696"/>
              <a:gd name="connsiteX6" fmla="*/ 5515541 w 5515541"/>
              <a:gd name="connsiteY6" fmla="*/ 0 h 6425696"/>
              <a:gd name="connsiteX7" fmla="*/ 5515541 w 5515541"/>
              <a:gd name="connsiteY7" fmla="*/ 6425696 h 6425696"/>
              <a:gd name="connsiteX8" fmla="*/ 0 w 5515541"/>
              <a:gd name="connsiteY8" fmla="*/ 6425696 h 6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5541" h="6425696">
                <a:moveTo>
                  <a:pt x="2649416" y="376589"/>
                </a:moveTo>
                <a:cubicBezTo>
                  <a:pt x="1503433" y="376589"/>
                  <a:pt x="574431" y="1329210"/>
                  <a:pt x="574431" y="2504327"/>
                </a:cubicBezTo>
                <a:cubicBezTo>
                  <a:pt x="574431" y="3679444"/>
                  <a:pt x="1503433" y="4632065"/>
                  <a:pt x="2649416" y="4632065"/>
                </a:cubicBezTo>
                <a:cubicBezTo>
                  <a:pt x="3795399" y="4632065"/>
                  <a:pt x="4724401" y="3679444"/>
                  <a:pt x="4724401" y="2504327"/>
                </a:cubicBezTo>
                <a:cubicBezTo>
                  <a:pt x="4724401" y="1329210"/>
                  <a:pt x="3795399" y="376589"/>
                  <a:pt x="2649416" y="376589"/>
                </a:cubicBezTo>
                <a:close/>
                <a:moveTo>
                  <a:pt x="0" y="0"/>
                </a:moveTo>
                <a:lnTo>
                  <a:pt x="5515541" y="0"/>
                </a:lnTo>
                <a:lnTo>
                  <a:pt x="5515541" y="6425696"/>
                </a:lnTo>
                <a:lnTo>
                  <a:pt x="0" y="6425696"/>
                </a:lnTo>
                <a:close/>
              </a:path>
            </a:pathLst>
          </a:cu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15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71" y="-333369"/>
            <a:ext cx="7353699" cy="772257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999318" y="699796"/>
            <a:ext cx="4124130" cy="4235617"/>
          </a:xfrm>
          <a:prstGeom prst="ellipse">
            <a:avLst/>
          </a:prstGeom>
          <a:gradFill flip="none" rotWithShape="1">
            <a:gsLst>
              <a:gs pos="63000">
                <a:srgbClr val="0070C0">
                  <a:alpha val="0"/>
                  <a:lumMod val="95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ounded Rectangle 3"/>
          <p:cNvSpPr/>
          <p:nvPr/>
        </p:nvSpPr>
        <p:spPr>
          <a:xfrm>
            <a:off x="279133" y="6225816"/>
            <a:ext cx="2338939" cy="5149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err="1" smtClean="0">
                <a:latin typeface="AdineKirnberg" pitchFamily="2" charset="0"/>
              </a:rPr>
              <a:t>Rambabu.S</a:t>
            </a:r>
            <a:endParaRPr lang="en-IN" sz="4000" b="1" dirty="0">
              <a:latin typeface="AdineKirnberg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393865" y="0"/>
            <a:ext cx="3817003" cy="6858000"/>
          </a:xfrm>
          <a:prstGeom prst="rect">
            <a:avLst/>
          </a:pr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8898803" y="0"/>
            <a:ext cx="4538064" cy="6858000"/>
          </a:xfrm>
          <a:prstGeom prst="rect">
            <a:avLst/>
          </a:prstGeom>
          <a:pattFill prst="pct9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8733234" y="456690"/>
            <a:ext cx="37305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e-IN" sz="4400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Ramabhadra" panose="02000600000000000000" pitchFamily="2" charset="0"/>
                <a:cs typeface="Ramabhadra" panose="02000600000000000000" pitchFamily="2" charset="0"/>
              </a:rPr>
              <a:t>అవుట్ లైన్  </a:t>
            </a:r>
            <a:r>
              <a:rPr lang="te-IN" sz="48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గ్లోబ్ 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066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25 3.33333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682608" y="2113555"/>
            <a:ext cx="5826123" cy="154268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000" dirty="0" err="1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పటాలు</a:t>
            </a:r>
            <a:endParaRPr lang="en-IN" sz="8000" dirty="0">
              <a:solidFill>
                <a:srgbClr val="FFFF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73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4">
              <a:lumMod val="75000"/>
            </a:schemeClr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37728597"/>
              </p:ext>
            </p:extLst>
          </p:nvPr>
        </p:nvGraphicFramePr>
        <p:xfrm>
          <a:off x="433755" y="172016"/>
          <a:ext cx="11336214" cy="6392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719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829188"/>
            <a:ext cx="10058400" cy="506341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319565" y="2172103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8800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ప్రపంచం</a:t>
            </a:r>
            <a:r>
              <a:rPr lang="te-IN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343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62" y="214757"/>
            <a:ext cx="12231969" cy="62688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596344" y="1280780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ఆసియా</a:t>
            </a:r>
            <a:r>
              <a:rPr lang="en-IN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240859" y="2681626"/>
            <a:ext cx="1015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ఆఫ్రికా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5822" y="1296284"/>
            <a:ext cx="1523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ఉత్తర</a:t>
            </a:r>
            <a:r>
              <a:rPr lang="en-IN" sz="2000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0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అమెరికా</a:t>
            </a:r>
            <a:r>
              <a:rPr lang="en-IN" sz="2000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 rot="3566087">
            <a:off x="3387159" y="3640035"/>
            <a:ext cx="1382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దక్షిణ</a:t>
            </a:r>
            <a:r>
              <a:rPr lang="en-IN" b="1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అమెరికా</a:t>
            </a:r>
            <a:r>
              <a:rPr lang="en-IN" b="1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591275" y="6079845"/>
            <a:ext cx="1688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అంటార్కిటికా</a:t>
            </a:r>
            <a:r>
              <a:rPr lang="en-IN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6012064" y="1357223"/>
            <a:ext cx="788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ఐరోపా</a:t>
            </a:r>
            <a:r>
              <a:rPr lang="en-IN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9821929" y="4184379"/>
            <a:ext cx="1045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ఆస్ట్రేలియా</a:t>
            </a:r>
            <a:r>
              <a:rPr lang="en-IN" dirty="0"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79361" y="4831680"/>
            <a:ext cx="4085341" cy="452387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800" dirty="0">
                <a:latin typeface="Ramabhadra" panose="02000600000000000000" pitchFamily="2" charset="0"/>
                <a:cs typeface="Ramabhadra" panose="02000600000000000000" pitchFamily="2" charset="0"/>
              </a:rPr>
              <a:t>ఖండాలు </a:t>
            </a:r>
            <a:r>
              <a:rPr lang="en-IN" sz="28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-</a:t>
            </a:r>
            <a:r>
              <a:rPr lang="te-IN" sz="28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te-IN" sz="2800" dirty="0">
                <a:latin typeface="Ramabhadra" panose="02000600000000000000" pitchFamily="2" charset="0"/>
                <a:cs typeface="Ramabhadra" panose="02000600000000000000" pitchFamily="2" charset="0"/>
              </a:rPr>
              <a:t>మహాసముద్రాలు </a:t>
            </a:r>
            <a:endParaRPr lang="en-IN" sz="2800" dirty="0"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284" y="3455369"/>
            <a:ext cx="1891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పసిఫిక్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99567" y="2573904"/>
            <a:ext cx="1891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పసిఫిక్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 rot="4356705">
            <a:off x="3996442" y="2925560"/>
            <a:ext cx="213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అట్లాంటిక్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46780" y="3277908"/>
            <a:ext cx="1981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హిందూ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25893" y="5182703"/>
            <a:ext cx="2387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అంటార్కిటిక్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25893" y="332103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ఆర్కిటిక్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739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8" y="365367"/>
            <a:ext cx="11576509" cy="58910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88460" y="4952246"/>
            <a:ext cx="348364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ప్రపంచ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41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1" y="394634"/>
            <a:ext cx="9442382" cy="62082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4016" y="5341545"/>
            <a:ext cx="502252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పొలిటికల్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–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ప్రపంచ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4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7941164" y="148157"/>
            <a:ext cx="1852901" cy="661478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1. భారత్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2. పాకిస్తాన్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3. మయన్మార్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4. 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బ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o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గ్లాదేశ్ </a:t>
            </a:r>
            <a:endParaRPr lang="te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5. శ్రీలంక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6. ఇండోనేసియా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7. సింగపూర్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8. వియత్నాం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9. చైనా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10. నేపాల్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11. భూటాన్ 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912960" y="148157"/>
            <a:ext cx="2155309" cy="661478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12. </a:t>
            </a: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మంగోలియా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13.  రష్యా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14. ఇరాన్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15. ఇరాక్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16. టర్కీ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17. జపాన్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18. ఉత్తర కొరియా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19. దక్షిణ కొరియా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20. పాలస్తీనా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21. ఇజ్రాయిల్ </a:t>
            </a:r>
          </a:p>
          <a:p>
            <a:pPr>
              <a:lnSpc>
                <a:spcPct val="150000"/>
              </a:lnSpc>
            </a:pPr>
            <a:r>
              <a:rPr lang="te-IN" sz="22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22. సౌదీ అరేబియా </a:t>
            </a:r>
            <a:endParaRPr lang="en-IN" sz="22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0" y="148157"/>
            <a:ext cx="7670059" cy="6614782"/>
          </a:xfrm>
          <a:prstGeom prst="rect">
            <a:avLst/>
          </a:prstGeom>
        </p:spPr>
      </p:pic>
      <p:sp>
        <p:nvSpPr>
          <p:cNvPr id="46" name="Rounded Rectangle 45"/>
          <p:cNvSpPr/>
          <p:nvPr/>
        </p:nvSpPr>
        <p:spPr>
          <a:xfrm>
            <a:off x="746675" y="5874631"/>
            <a:ext cx="1846909" cy="693019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3600" dirty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ఆసియా</a:t>
            </a:r>
            <a:r>
              <a:rPr lang="te-IN" sz="3600" dirty="0">
                <a:solidFill>
                  <a:prstClr val="white"/>
                </a:solidFill>
              </a:rPr>
              <a:t> </a:t>
            </a:r>
            <a:endParaRPr lang="en-IN" sz="3600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443571" y="3467477"/>
            <a:ext cx="2028841" cy="2254313"/>
          </a:xfrm>
          <a:custGeom>
            <a:avLst/>
            <a:gdLst>
              <a:gd name="connsiteX0" fmla="*/ 326789 w 2028841"/>
              <a:gd name="connsiteY0" fmla="*/ 72428 h 2254313"/>
              <a:gd name="connsiteX1" fmla="*/ 326789 w 2028841"/>
              <a:gd name="connsiteY1" fmla="*/ 72428 h 2254313"/>
              <a:gd name="connsiteX2" fmla="*/ 435431 w 2028841"/>
              <a:gd name="connsiteY2" fmla="*/ 162963 h 2254313"/>
              <a:gd name="connsiteX3" fmla="*/ 426378 w 2028841"/>
              <a:gd name="connsiteY3" fmla="*/ 190123 h 2254313"/>
              <a:gd name="connsiteX4" fmla="*/ 399217 w 2028841"/>
              <a:gd name="connsiteY4" fmla="*/ 208230 h 2254313"/>
              <a:gd name="connsiteX5" fmla="*/ 435431 w 2028841"/>
              <a:gd name="connsiteY5" fmla="*/ 253497 h 2254313"/>
              <a:gd name="connsiteX6" fmla="*/ 444484 w 2028841"/>
              <a:gd name="connsiteY6" fmla="*/ 280658 h 2254313"/>
              <a:gd name="connsiteX7" fmla="*/ 417324 w 2028841"/>
              <a:gd name="connsiteY7" fmla="*/ 289711 h 2254313"/>
              <a:gd name="connsiteX8" fmla="*/ 462591 w 2028841"/>
              <a:gd name="connsiteY8" fmla="*/ 325925 h 2254313"/>
              <a:gd name="connsiteX9" fmla="*/ 498805 w 2028841"/>
              <a:gd name="connsiteY9" fmla="*/ 362139 h 2254313"/>
              <a:gd name="connsiteX10" fmla="*/ 498805 w 2028841"/>
              <a:gd name="connsiteY10" fmla="*/ 380246 h 2254313"/>
              <a:gd name="connsiteX11" fmla="*/ 471645 w 2028841"/>
              <a:gd name="connsiteY11" fmla="*/ 407406 h 2254313"/>
              <a:gd name="connsiteX12" fmla="*/ 453538 w 2028841"/>
              <a:gd name="connsiteY12" fmla="*/ 479834 h 2254313"/>
              <a:gd name="connsiteX13" fmla="*/ 426378 w 2028841"/>
              <a:gd name="connsiteY13" fmla="*/ 497941 h 2254313"/>
              <a:gd name="connsiteX14" fmla="*/ 408271 w 2028841"/>
              <a:gd name="connsiteY14" fmla="*/ 525101 h 2254313"/>
              <a:gd name="connsiteX15" fmla="*/ 381110 w 2028841"/>
              <a:gd name="connsiteY15" fmla="*/ 552262 h 2254313"/>
              <a:gd name="connsiteX16" fmla="*/ 372057 w 2028841"/>
              <a:gd name="connsiteY16" fmla="*/ 597529 h 2254313"/>
              <a:gd name="connsiteX17" fmla="*/ 353950 w 2028841"/>
              <a:gd name="connsiteY17" fmla="*/ 633743 h 2254313"/>
              <a:gd name="connsiteX18" fmla="*/ 308682 w 2028841"/>
              <a:gd name="connsiteY18" fmla="*/ 688064 h 2254313"/>
              <a:gd name="connsiteX19" fmla="*/ 281522 w 2028841"/>
              <a:gd name="connsiteY19" fmla="*/ 697117 h 2254313"/>
              <a:gd name="connsiteX20" fmla="*/ 254362 w 2028841"/>
              <a:gd name="connsiteY20" fmla="*/ 715224 h 2254313"/>
              <a:gd name="connsiteX21" fmla="*/ 236255 w 2028841"/>
              <a:gd name="connsiteY21" fmla="*/ 742384 h 2254313"/>
              <a:gd name="connsiteX22" fmla="*/ 163827 w 2028841"/>
              <a:gd name="connsiteY22" fmla="*/ 706171 h 2254313"/>
              <a:gd name="connsiteX23" fmla="*/ 145720 w 2028841"/>
              <a:gd name="connsiteY23" fmla="*/ 733331 h 2254313"/>
              <a:gd name="connsiteX24" fmla="*/ 118560 w 2028841"/>
              <a:gd name="connsiteY24" fmla="*/ 760491 h 2254313"/>
              <a:gd name="connsiteX25" fmla="*/ 127613 w 2028841"/>
              <a:gd name="connsiteY25" fmla="*/ 796705 h 2254313"/>
              <a:gd name="connsiteX26" fmla="*/ 145720 w 2028841"/>
              <a:gd name="connsiteY26" fmla="*/ 823866 h 2254313"/>
              <a:gd name="connsiteX27" fmla="*/ 190987 w 2028841"/>
              <a:gd name="connsiteY27" fmla="*/ 905347 h 2254313"/>
              <a:gd name="connsiteX28" fmla="*/ 181934 w 2028841"/>
              <a:gd name="connsiteY28" fmla="*/ 959668 h 2254313"/>
              <a:gd name="connsiteX29" fmla="*/ 163827 w 2028841"/>
              <a:gd name="connsiteY29" fmla="*/ 986828 h 2254313"/>
              <a:gd name="connsiteX30" fmla="*/ 118560 w 2028841"/>
              <a:gd name="connsiteY30" fmla="*/ 968721 h 2254313"/>
              <a:gd name="connsiteX31" fmla="*/ 28025 w 2028841"/>
              <a:gd name="connsiteY31" fmla="*/ 968721 h 2254313"/>
              <a:gd name="connsiteX32" fmla="*/ 865 w 2028841"/>
              <a:gd name="connsiteY32" fmla="*/ 995881 h 2254313"/>
              <a:gd name="connsiteX33" fmla="*/ 9918 w 2028841"/>
              <a:gd name="connsiteY33" fmla="*/ 1023042 h 2254313"/>
              <a:gd name="connsiteX34" fmla="*/ 46132 w 2028841"/>
              <a:gd name="connsiteY34" fmla="*/ 1041149 h 2254313"/>
              <a:gd name="connsiteX35" fmla="*/ 73292 w 2028841"/>
              <a:gd name="connsiteY35" fmla="*/ 1059256 h 2254313"/>
              <a:gd name="connsiteX36" fmla="*/ 91399 w 2028841"/>
              <a:gd name="connsiteY36" fmla="*/ 1086416 h 2254313"/>
              <a:gd name="connsiteX37" fmla="*/ 118560 w 2028841"/>
              <a:gd name="connsiteY37" fmla="*/ 1104523 h 2254313"/>
              <a:gd name="connsiteX38" fmla="*/ 100453 w 2028841"/>
              <a:gd name="connsiteY38" fmla="*/ 1149790 h 2254313"/>
              <a:gd name="connsiteX39" fmla="*/ 127613 w 2028841"/>
              <a:gd name="connsiteY39" fmla="*/ 1176951 h 2254313"/>
              <a:gd name="connsiteX40" fmla="*/ 136667 w 2028841"/>
              <a:gd name="connsiteY40" fmla="*/ 1222218 h 2254313"/>
              <a:gd name="connsiteX41" fmla="*/ 154774 w 2028841"/>
              <a:gd name="connsiteY41" fmla="*/ 1258432 h 2254313"/>
              <a:gd name="connsiteX42" fmla="*/ 227201 w 2028841"/>
              <a:gd name="connsiteY42" fmla="*/ 1249378 h 2254313"/>
              <a:gd name="connsiteX43" fmla="*/ 236255 w 2028841"/>
              <a:gd name="connsiteY43" fmla="*/ 1222218 h 2254313"/>
              <a:gd name="connsiteX44" fmla="*/ 245308 w 2028841"/>
              <a:gd name="connsiteY44" fmla="*/ 1176951 h 2254313"/>
              <a:gd name="connsiteX45" fmla="*/ 281522 w 2028841"/>
              <a:gd name="connsiteY45" fmla="*/ 1204111 h 2254313"/>
              <a:gd name="connsiteX46" fmla="*/ 299629 w 2028841"/>
              <a:gd name="connsiteY46" fmla="*/ 1267485 h 2254313"/>
              <a:gd name="connsiteX47" fmla="*/ 317736 w 2028841"/>
              <a:gd name="connsiteY47" fmla="*/ 1294646 h 2254313"/>
              <a:gd name="connsiteX48" fmla="*/ 317736 w 2028841"/>
              <a:gd name="connsiteY48" fmla="*/ 1475715 h 2254313"/>
              <a:gd name="connsiteX49" fmla="*/ 353950 w 2028841"/>
              <a:gd name="connsiteY49" fmla="*/ 1584357 h 2254313"/>
              <a:gd name="connsiteX50" fmla="*/ 363003 w 2028841"/>
              <a:gd name="connsiteY50" fmla="*/ 1629624 h 2254313"/>
              <a:gd name="connsiteX51" fmla="*/ 381110 w 2028841"/>
              <a:gd name="connsiteY51" fmla="*/ 1665838 h 2254313"/>
              <a:gd name="connsiteX52" fmla="*/ 408271 w 2028841"/>
              <a:gd name="connsiteY52" fmla="*/ 1729212 h 2254313"/>
              <a:gd name="connsiteX53" fmla="*/ 417324 w 2028841"/>
              <a:gd name="connsiteY53" fmla="*/ 1792586 h 2254313"/>
              <a:gd name="connsiteX54" fmla="*/ 435431 w 2028841"/>
              <a:gd name="connsiteY54" fmla="*/ 1819747 h 2254313"/>
              <a:gd name="connsiteX55" fmla="*/ 480698 w 2028841"/>
              <a:gd name="connsiteY55" fmla="*/ 1919335 h 2254313"/>
              <a:gd name="connsiteX56" fmla="*/ 489752 w 2028841"/>
              <a:gd name="connsiteY56" fmla="*/ 1946495 h 2254313"/>
              <a:gd name="connsiteX57" fmla="*/ 507859 w 2028841"/>
              <a:gd name="connsiteY57" fmla="*/ 1973656 h 2254313"/>
              <a:gd name="connsiteX58" fmla="*/ 535019 w 2028841"/>
              <a:gd name="connsiteY58" fmla="*/ 2046083 h 2254313"/>
              <a:gd name="connsiteX59" fmla="*/ 544073 w 2028841"/>
              <a:gd name="connsiteY59" fmla="*/ 2118511 h 2254313"/>
              <a:gd name="connsiteX60" fmla="*/ 562179 w 2028841"/>
              <a:gd name="connsiteY60" fmla="*/ 2145672 h 2254313"/>
              <a:gd name="connsiteX61" fmla="*/ 571233 w 2028841"/>
              <a:gd name="connsiteY61" fmla="*/ 2199992 h 2254313"/>
              <a:gd name="connsiteX62" fmla="*/ 598393 w 2028841"/>
              <a:gd name="connsiteY62" fmla="*/ 2254313 h 2254313"/>
              <a:gd name="connsiteX63" fmla="*/ 652714 w 2028841"/>
              <a:gd name="connsiteY63" fmla="*/ 2245260 h 2254313"/>
              <a:gd name="connsiteX64" fmla="*/ 661768 w 2028841"/>
              <a:gd name="connsiteY64" fmla="*/ 2218099 h 2254313"/>
              <a:gd name="connsiteX65" fmla="*/ 716088 w 2028841"/>
              <a:gd name="connsiteY65" fmla="*/ 2181885 h 2254313"/>
              <a:gd name="connsiteX66" fmla="*/ 779463 w 2028841"/>
              <a:gd name="connsiteY66" fmla="*/ 2172832 h 2254313"/>
              <a:gd name="connsiteX67" fmla="*/ 788516 w 2028841"/>
              <a:gd name="connsiteY67" fmla="*/ 2100404 h 2254313"/>
              <a:gd name="connsiteX68" fmla="*/ 824730 w 2028841"/>
              <a:gd name="connsiteY68" fmla="*/ 2046083 h 2254313"/>
              <a:gd name="connsiteX69" fmla="*/ 833783 w 2028841"/>
              <a:gd name="connsiteY69" fmla="*/ 1955549 h 2254313"/>
              <a:gd name="connsiteX70" fmla="*/ 851890 w 2028841"/>
              <a:gd name="connsiteY70" fmla="*/ 1928388 h 2254313"/>
              <a:gd name="connsiteX71" fmla="*/ 860944 w 2028841"/>
              <a:gd name="connsiteY71" fmla="*/ 1855961 h 2254313"/>
              <a:gd name="connsiteX72" fmla="*/ 851890 w 2028841"/>
              <a:gd name="connsiteY72" fmla="*/ 1720159 h 2254313"/>
              <a:gd name="connsiteX73" fmla="*/ 851890 w 2028841"/>
              <a:gd name="connsiteY73" fmla="*/ 1665838 h 2254313"/>
              <a:gd name="connsiteX74" fmla="*/ 897158 w 2028841"/>
              <a:gd name="connsiteY74" fmla="*/ 1656784 h 2254313"/>
              <a:gd name="connsiteX75" fmla="*/ 915265 w 2028841"/>
              <a:gd name="connsiteY75" fmla="*/ 1629624 h 2254313"/>
              <a:gd name="connsiteX76" fmla="*/ 1005799 w 2028841"/>
              <a:gd name="connsiteY76" fmla="*/ 1602464 h 2254313"/>
              <a:gd name="connsiteX77" fmla="*/ 1014853 w 2028841"/>
              <a:gd name="connsiteY77" fmla="*/ 1539089 h 2254313"/>
              <a:gd name="connsiteX78" fmla="*/ 1060120 w 2028841"/>
              <a:gd name="connsiteY78" fmla="*/ 1530036 h 2254313"/>
              <a:gd name="connsiteX79" fmla="*/ 1096334 w 2028841"/>
              <a:gd name="connsiteY79" fmla="*/ 1502875 h 2254313"/>
              <a:gd name="connsiteX80" fmla="*/ 1132548 w 2028841"/>
              <a:gd name="connsiteY80" fmla="*/ 1448555 h 2254313"/>
              <a:gd name="connsiteX81" fmla="*/ 1177815 w 2028841"/>
              <a:gd name="connsiteY81" fmla="*/ 1394234 h 2254313"/>
              <a:gd name="connsiteX82" fmla="*/ 1195922 w 2028841"/>
              <a:gd name="connsiteY82" fmla="*/ 1339913 h 2254313"/>
              <a:gd name="connsiteX83" fmla="*/ 1250243 w 2028841"/>
              <a:gd name="connsiteY83" fmla="*/ 1367073 h 2254313"/>
              <a:gd name="connsiteX84" fmla="*/ 1277403 w 2028841"/>
              <a:gd name="connsiteY84" fmla="*/ 1348967 h 2254313"/>
              <a:gd name="connsiteX85" fmla="*/ 1322671 w 2028841"/>
              <a:gd name="connsiteY85" fmla="*/ 1276539 h 2254313"/>
              <a:gd name="connsiteX86" fmla="*/ 1349831 w 2028841"/>
              <a:gd name="connsiteY86" fmla="*/ 1213165 h 2254313"/>
              <a:gd name="connsiteX87" fmla="*/ 1358884 w 2028841"/>
              <a:gd name="connsiteY87" fmla="*/ 1186004 h 2254313"/>
              <a:gd name="connsiteX88" fmla="*/ 1386045 w 2028841"/>
              <a:gd name="connsiteY88" fmla="*/ 1167897 h 2254313"/>
              <a:gd name="connsiteX89" fmla="*/ 1422259 w 2028841"/>
              <a:gd name="connsiteY89" fmla="*/ 1176951 h 2254313"/>
              <a:gd name="connsiteX90" fmla="*/ 1449419 w 2028841"/>
              <a:gd name="connsiteY90" fmla="*/ 1186004 h 2254313"/>
              <a:gd name="connsiteX91" fmla="*/ 1458473 w 2028841"/>
              <a:gd name="connsiteY91" fmla="*/ 1158844 h 2254313"/>
              <a:gd name="connsiteX92" fmla="*/ 1422259 w 2028841"/>
              <a:gd name="connsiteY92" fmla="*/ 1104523 h 2254313"/>
              <a:gd name="connsiteX93" fmla="*/ 1395098 w 2028841"/>
              <a:gd name="connsiteY93" fmla="*/ 1004935 h 2254313"/>
              <a:gd name="connsiteX94" fmla="*/ 1376991 w 2028841"/>
              <a:gd name="connsiteY94" fmla="*/ 932507 h 2254313"/>
              <a:gd name="connsiteX95" fmla="*/ 1404152 w 2028841"/>
              <a:gd name="connsiteY95" fmla="*/ 905347 h 2254313"/>
              <a:gd name="connsiteX96" fmla="*/ 1440366 w 2028841"/>
              <a:gd name="connsiteY96" fmla="*/ 860079 h 2254313"/>
              <a:gd name="connsiteX97" fmla="*/ 1485633 w 2028841"/>
              <a:gd name="connsiteY97" fmla="*/ 869133 h 2254313"/>
              <a:gd name="connsiteX98" fmla="*/ 1494686 w 2028841"/>
              <a:gd name="connsiteY98" fmla="*/ 896293 h 2254313"/>
              <a:gd name="connsiteX99" fmla="*/ 1521847 w 2028841"/>
              <a:gd name="connsiteY99" fmla="*/ 923454 h 2254313"/>
              <a:gd name="connsiteX100" fmla="*/ 1549007 w 2028841"/>
              <a:gd name="connsiteY100" fmla="*/ 932507 h 2254313"/>
              <a:gd name="connsiteX101" fmla="*/ 1684809 w 2028841"/>
              <a:gd name="connsiteY101" fmla="*/ 941561 h 2254313"/>
              <a:gd name="connsiteX102" fmla="*/ 1612381 w 2028841"/>
              <a:gd name="connsiteY102" fmla="*/ 1004935 h 2254313"/>
              <a:gd name="connsiteX103" fmla="*/ 1648595 w 2028841"/>
              <a:gd name="connsiteY103" fmla="*/ 1068309 h 2254313"/>
              <a:gd name="connsiteX104" fmla="*/ 1666702 w 2028841"/>
              <a:gd name="connsiteY104" fmla="*/ 1041149 h 2254313"/>
              <a:gd name="connsiteX105" fmla="*/ 1684809 w 2028841"/>
              <a:gd name="connsiteY105" fmla="*/ 1068309 h 2254313"/>
              <a:gd name="connsiteX106" fmla="*/ 1702916 w 2028841"/>
              <a:gd name="connsiteY106" fmla="*/ 1122630 h 2254313"/>
              <a:gd name="connsiteX107" fmla="*/ 1711970 w 2028841"/>
              <a:gd name="connsiteY107" fmla="*/ 1149790 h 2254313"/>
              <a:gd name="connsiteX108" fmla="*/ 1721023 w 2028841"/>
              <a:gd name="connsiteY108" fmla="*/ 1176951 h 2254313"/>
              <a:gd name="connsiteX109" fmla="*/ 1748183 w 2028841"/>
              <a:gd name="connsiteY109" fmla="*/ 1186004 h 2254313"/>
              <a:gd name="connsiteX110" fmla="*/ 1784397 w 2028841"/>
              <a:gd name="connsiteY110" fmla="*/ 1050202 h 2254313"/>
              <a:gd name="connsiteX111" fmla="*/ 1811558 w 2028841"/>
              <a:gd name="connsiteY111" fmla="*/ 1032095 h 2254313"/>
              <a:gd name="connsiteX112" fmla="*/ 1820611 w 2028841"/>
              <a:gd name="connsiteY112" fmla="*/ 995881 h 2254313"/>
              <a:gd name="connsiteX113" fmla="*/ 1847772 w 2028841"/>
              <a:gd name="connsiteY113" fmla="*/ 986828 h 2254313"/>
              <a:gd name="connsiteX114" fmla="*/ 1865879 w 2028841"/>
              <a:gd name="connsiteY114" fmla="*/ 932507 h 2254313"/>
              <a:gd name="connsiteX115" fmla="*/ 1865879 w 2028841"/>
              <a:gd name="connsiteY115" fmla="*/ 841973 h 2254313"/>
              <a:gd name="connsiteX116" fmla="*/ 1893039 w 2028841"/>
              <a:gd name="connsiteY116" fmla="*/ 823866 h 2254313"/>
              <a:gd name="connsiteX117" fmla="*/ 1911146 w 2028841"/>
              <a:gd name="connsiteY117" fmla="*/ 796705 h 2254313"/>
              <a:gd name="connsiteX118" fmla="*/ 1965467 w 2028841"/>
              <a:gd name="connsiteY118" fmla="*/ 769545 h 2254313"/>
              <a:gd name="connsiteX119" fmla="*/ 2001680 w 2028841"/>
              <a:gd name="connsiteY119" fmla="*/ 751438 h 2254313"/>
              <a:gd name="connsiteX120" fmla="*/ 2019787 w 2028841"/>
              <a:gd name="connsiteY120" fmla="*/ 697117 h 2254313"/>
              <a:gd name="connsiteX121" fmla="*/ 2028841 w 2028841"/>
              <a:gd name="connsiteY121" fmla="*/ 669957 h 2254313"/>
              <a:gd name="connsiteX122" fmla="*/ 1965467 w 2028841"/>
              <a:gd name="connsiteY122" fmla="*/ 642796 h 2254313"/>
              <a:gd name="connsiteX123" fmla="*/ 1938306 w 2028841"/>
              <a:gd name="connsiteY123" fmla="*/ 588475 h 2254313"/>
              <a:gd name="connsiteX124" fmla="*/ 1856825 w 2028841"/>
              <a:gd name="connsiteY124" fmla="*/ 597529 h 2254313"/>
              <a:gd name="connsiteX125" fmla="*/ 1793451 w 2028841"/>
              <a:gd name="connsiteY125" fmla="*/ 606582 h 2254313"/>
              <a:gd name="connsiteX126" fmla="*/ 1739130 w 2028841"/>
              <a:gd name="connsiteY126" fmla="*/ 633743 h 2254313"/>
              <a:gd name="connsiteX127" fmla="*/ 1702916 w 2028841"/>
              <a:gd name="connsiteY127" fmla="*/ 688064 h 2254313"/>
              <a:gd name="connsiteX128" fmla="*/ 1594275 w 2028841"/>
              <a:gd name="connsiteY128" fmla="*/ 706171 h 2254313"/>
              <a:gd name="connsiteX129" fmla="*/ 1603328 w 2028841"/>
              <a:gd name="connsiteY129" fmla="*/ 742384 h 2254313"/>
              <a:gd name="connsiteX130" fmla="*/ 1621435 w 2028841"/>
              <a:gd name="connsiteY130" fmla="*/ 778598 h 2254313"/>
              <a:gd name="connsiteX131" fmla="*/ 1594275 w 2028841"/>
              <a:gd name="connsiteY131" fmla="*/ 805759 h 2254313"/>
              <a:gd name="connsiteX132" fmla="*/ 1485633 w 2028841"/>
              <a:gd name="connsiteY132" fmla="*/ 796705 h 2254313"/>
              <a:gd name="connsiteX133" fmla="*/ 1458473 w 2028841"/>
              <a:gd name="connsiteY133" fmla="*/ 778598 h 2254313"/>
              <a:gd name="connsiteX134" fmla="*/ 1413205 w 2028841"/>
              <a:gd name="connsiteY134" fmla="*/ 760491 h 2254313"/>
              <a:gd name="connsiteX135" fmla="*/ 1367938 w 2028841"/>
              <a:gd name="connsiteY135" fmla="*/ 715224 h 2254313"/>
              <a:gd name="connsiteX136" fmla="*/ 1358884 w 2028841"/>
              <a:gd name="connsiteY136" fmla="*/ 742384 h 2254313"/>
              <a:gd name="connsiteX137" fmla="*/ 1358884 w 2028841"/>
              <a:gd name="connsiteY137" fmla="*/ 841973 h 2254313"/>
              <a:gd name="connsiteX138" fmla="*/ 1322671 w 2028841"/>
              <a:gd name="connsiteY138" fmla="*/ 832919 h 2254313"/>
              <a:gd name="connsiteX139" fmla="*/ 1277403 w 2028841"/>
              <a:gd name="connsiteY139" fmla="*/ 823866 h 2254313"/>
              <a:gd name="connsiteX140" fmla="*/ 1168762 w 2028841"/>
              <a:gd name="connsiteY140" fmla="*/ 805759 h 2254313"/>
              <a:gd name="connsiteX141" fmla="*/ 1132548 w 2028841"/>
              <a:gd name="connsiteY141" fmla="*/ 760491 h 2254313"/>
              <a:gd name="connsiteX142" fmla="*/ 1123494 w 2028841"/>
              <a:gd name="connsiteY142" fmla="*/ 787652 h 2254313"/>
              <a:gd name="connsiteX143" fmla="*/ 1069174 w 2028841"/>
              <a:gd name="connsiteY143" fmla="*/ 769545 h 2254313"/>
              <a:gd name="connsiteX144" fmla="*/ 1042013 w 2028841"/>
              <a:gd name="connsiteY144" fmla="*/ 751438 h 2254313"/>
              <a:gd name="connsiteX145" fmla="*/ 1005799 w 2028841"/>
              <a:gd name="connsiteY145" fmla="*/ 742384 h 2254313"/>
              <a:gd name="connsiteX146" fmla="*/ 969585 w 2028841"/>
              <a:gd name="connsiteY146" fmla="*/ 724277 h 2254313"/>
              <a:gd name="connsiteX147" fmla="*/ 906211 w 2028841"/>
              <a:gd name="connsiteY147" fmla="*/ 715224 h 2254313"/>
              <a:gd name="connsiteX148" fmla="*/ 842837 w 2028841"/>
              <a:gd name="connsiteY148" fmla="*/ 688064 h 2254313"/>
              <a:gd name="connsiteX149" fmla="*/ 824730 w 2028841"/>
              <a:gd name="connsiteY149" fmla="*/ 660903 h 2254313"/>
              <a:gd name="connsiteX150" fmla="*/ 833783 w 2028841"/>
              <a:gd name="connsiteY150" fmla="*/ 615636 h 2254313"/>
              <a:gd name="connsiteX151" fmla="*/ 860944 w 2028841"/>
              <a:gd name="connsiteY151" fmla="*/ 606582 h 2254313"/>
              <a:gd name="connsiteX152" fmla="*/ 879051 w 2028841"/>
              <a:gd name="connsiteY152" fmla="*/ 579422 h 2254313"/>
              <a:gd name="connsiteX153" fmla="*/ 888104 w 2028841"/>
              <a:gd name="connsiteY153" fmla="*/ 552262 h 2254313"/>
              <a:gd name="connsiteX154" fmla="*/ 860944 w 2028841"/>
              <a:gd name="connsiteY154" fmla="*/ 525101 h 2254313"/>
              <a:gd name="connsiteX155" fmla="*/ 833783 w 2028841"/>
              <a:gd name="connsiteY155" fmla="*/ 506994 h 2254313"/>
              <a:gd name="connsiteX156" fmla="*/ 779463 w 2028841"/>
              <a:gd name="connsiteY156" fmla="*/ 470780 h 2254313"/>
              <a:gd name="connsiteX157" fmla="*/ 752302 w 2028841"/>
              <a:gd name="connsiteY157" fmla="*/ 443620 h 2254313"/>
              <a:gd name="connsiteX158" fmla="*/ 725142 w 2028841"/>
              <a:gd name="connsiteY158" fmla="*/ 425513 h 2254313"/>
              <a:gd name="connsiteX159" fmla="*/ 761356 w 2028841"/>
              <a:gd name="connsiteY159" fmla="*/ 380246 h 2254313"/>
              <a:gd name="connsiteX160" fmla="*/ 806623 w 2028841"/>
              <a:gd name="connsiteY160" fmla="*/ 371192 h 2254313"/>
              <a:gd name="connsiteX161" fmla="*/ 797570 w 2028841"/>
              <a:gd name="connsiteY161" fmla="*/ 307818 h 2254313"/>
              <a:gd name="connsiteX162" fmla="*/ 770409 w 2028841"/>
              <a:gd name="connsiteY162" fmla="*/ 289711 h 2254313"/>
              <a:gd name="connsiteX163" fmla="*/ 788516 w 2028841"/>
              <a:gd name="connsiteY163" fmla="*/ 262551 h 2254313"/>
              <a:gd name="connsiteX164" fmla="*/ 842837 w 2028841"/>
              <a:gd name="connsiteY164" fmla="*/ 244444 h 2254313"/>
              <a:gd name="connsiteX165" fmla="*/ 860944 w 2028841"/>
              <a:gd name="connsiteY165" fmla="*/ 217283 h 2254313"/>
              <a:gd name="connsiteX166" fmla="*/ 851890 w 2028841"/>
              <a:gd name="connsiteY166" fmla="*/ 117695 h 2254313"/>
              <a:gd name="connsiteX167" fmla="*/ 824730 w 2028841"/>
              <a:gd name="connsiteY167" fmla="*/ 108642 h 2254313"/>
              <a:gd name="connsiteX168" fmla="*/ 643661 w 2028841"/>
              <a:gd name="connsiteY168" fmla="*/ 108642 h 2254313"/>
              <a:gd name="connsiteX169" fmla="*/ 625554 w 2028841"/>
              <a:gd name="connsiteY169" fmla="*/ 81481 h 2254313"/>
              <a:gd name="connsiteX170" fmla="*/ 598393 w 2028841"/>
              <a:gd name="connsiteY170" fmla="*/ 54321 h 2254313"/>
              <a:gd name="connsiteX171" fmla="*/ 553126 w 2028841"/>
              <a:gd name="connsiteY171" fmla="*/ 0 h 2254313"/>
              <a:gd name="connsiteX172" fmla="*/ 426378 w 2028841"/>
              <a:gd name="connsiteY172" fmla="*/ 18107 h 2254313"/>
              <a:gd name="connsiteX173" fmla="*/ 326789 w 2028841"/>
              <a:gd name="connsiteY173" fmla="*/ 72428 h 2254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2028841" h="2254313">
                <a:moveTo>
                  <a:pt x="326789" y="72428"/>
                </a:moveTo>
                <a:lnTo>
                  <a:pt x="326789" y="72428"/>
                </a:lnTo>
                <a:cubicBezTo>
                  <a:pt x="434429" y="140926"/>
                  <a:pt x="413936" y="98473"/>
                  <a:pt x="435431" y="162963"/>
                </a:cubicBezTo>
                <a:cubicBezTo>
                  <a:pt x="432413" y="172016"/>
                  <a:pt x="432340" y="182671"/>
                  <a:pt x="426378" y="190123"/>
                </a:cubicBezTo>
                <a:cubicBezTo>
                  <a:pt x="419581" y="198620"/>
                  <a:pt x="403258" y="198127"/>
                  <a:pt x="399217" y="208230"/>
                </a:cubicBezTo>
                <a:cubicBezTo>
                  <a:pt x="390011" y="231245"/>
                  <a:pt x="425074" y="246592"/>
                  <a:pt x="435431" y="253497"/>
                </a:cubicBezTo>
                <a:cubicBezTo>
                  <a:pt x="438449" y="262551"/>
                  <a:pt x="448752" y="272122"/>
                  <a:pt x="444484" y="280658"/>
                </a:cubicBezTo>
                <a:cubicBezTo>
                  <a:pt x="440216" y="289194"/>
                  <a:pt x="419638" y="280453"/>
                  <a:pt x="417324" y="289711"/>
                </a:cubicBezTo>
                <a:cubicBezTo>
                  <a:pt x="411024" y="314913"/>
                  <a:pt x="451156" y="322114"/>
                  <a:pt x="462591" y="325925"/>
                </a:cubicBezTo>
                <a:cubicBezTo>
                  <a:pt x="474662" y="337996"/>
                  <a:pt x="484913" y="352217"/>
                  <a:pt x="498805" y="362139"/>
                </a:cubicBezTo>
                <a:cubicBezTo>
                  <a:pt x="521850" y="378600"/>
                  <a:pt x="548189" y="363784"/>
                  <a:pt x="498805" y="380246"/>
                </a:cubicBezTo>
                <a:cubicBezTo>
                  <a:pt x="489752" y="389299"/>
                  <a:pt x="478747" y="396753"/>
                  <a:pt x="471645" y="407406"/>
                </a:cubicBezTo>
                <a:cubicBezTo>
                  <a:pt x="453156" y="435140"/>
                  <a:pt x="471829" y="447823"/>
                  <a:pt x="453538" y="479834"/>
                </a:cubicBezTo>
                <a:cubicBezTo>
                  <a:pt x="448140" y="489281"/>
                  <a:pt x="435431" y="491905"/>
                  <a:pt x="426378" y="497941"/>
                </a:cubicBezTo>
                <a:cubicBezTo>
                  <a:pt x="420342" y="506994"/>
                  <a:pt x="415237" y="516742"/>
                  <a:pt x="408271" y="525101"/>
                </a:cubicBezTo>
                <a:cubicBezTo>
                  <a:pt x="400074" y="534937"/>
                  <a:pt x="386836" y="540810"/>
                  <a:pt x="381110" y="552262"/>
                </a:cubicBezTo>
                <a:cubicBezTo>
                  <a:pt x="374228" y="566025"/>
                  <a:pt x="376923" y="582931"/>
                  <a:pt x="372057" y="597529"/>
                </a:cubicBezTo>
                <a:cubicBezTo>
                  <a:pt x="367789" y="610333"/>
                  <a:pt x="360646" y="622025"/>
                  <a:pt x="353950" y="633743"/>
                </a:cubicBezTo>
                <a:cubicBezTo>
                  <a:pt x="343673" y="651728"/>
                  <a:pt x="325966" y="676541"/>
                  <a:pt x="308682" y="688064"/>
                </a:cubicBezTo>
                <a:cubicBezTo>
                  <a:pt x="300742" y="693358"/>
                  <a:pt x="290575" y="694099"/>
                  <a:pt x="281522" y="697117"/>
                </a:cubicBezTo>
                <a:cubicBezTo>
                  <a:pt x="272469" y="703153"/>
                  <a:pt x="262056" y="707530"/>
                  <a:pt x="254362" y="715224"/>
                </a:cubicBezTo>
                <a:cubicBezTo>
                  <a:pt x="246668" y="722918"/>
                  <a:pt x="247026" y="740845"/>
                  <a:pt x="236255" y="742384"/>
                </a:cubicBezTo>
                <a:cubicBezTo>
                  <a:pt x="218016" y="744989"/>
                  <a:pt x="179650" y="716719"/>
                  <a:pt x="163827" y="706171"/>
                </a:cubicBezTo>
                <a:cubicBezTo>
                  <a:pt x="157791" y="715224"/>
                  <a:pt x="152686" y="724972"/>
                  <a:pt x="145720" y="733331"/>
                </a:cubicBezTo>
                <a:cubicBezTo>
                  <a:pt x="137523" y="743167"/>
                  <a:pt x="122077" y="748180"/>
                  <a:pt x="118560" y="760491"/>
                </a:cubicBezTo>
                <a:cubicBezTo>
                  <a:pt x="115142" y="772455"/>
                  <a:pt x="122712" y="785268"/>
                  <a:pt x="127613" y="796705"/>
                </a:cubicBezTo>
                <a:cubicBezTo>
                  <a:pt x="131899" y="806706"/>
                  <a:pt x="139953" y="814639"/>
                  <a:pt x="145720" y="823866"/>
                </a:cubicBezTo>
                <a:cubicBezTo>
                  <a:pt x="174140" y="869338"/>
                  <a:pt x="169370" y="862113"/>
                  <a:pt x="190987" y="905347"/>
                </a:cubicBezTo>
                <a:cubicBezTo>
                  <a:pt x="187969" y="923454"/>
                  <a:pt x="187739" y="942253"/>
                  <a:pt x="181934" y="959668"/>
                </a:cubicBezTo>
                <a:cubicBezTo>
                  <a:pt x="178493" y="969990"/>
                  <a:pt x="174598" y="985289"/>
                  <a:pt x="163827" y="986828"/>
                </a:cubicBezTo>
                <a:cubicBezTo>
                  <a:pt x="147739" y="989126"/>
                  <a:pt x="133649" y="974757"/>
                  <a:pt x="118560" y="968721"/>
                </a:cubicBezTo>
                <a:cubicBezTo>
                  <a:pt x="51435" y="991096"/>
                  <a:pt x="81310" y="995364"/>
                  <a:pt x="28025" y="968721"/>
                </a:cubicBezTo>
                <a:cubicBezTo>
                  <a:pt x="18972" y="977774"/>
                  <a:pt x="4914" y="983735"/>
                  <a:pt x="865" y="995881"/>
                </a:cubicBezTo>
                <a:cubicBezTo>
                  <a:pt x="-2153" y="1004935"/>
                  <a:pt x="3170" y="1016294"/>
                  <a:pt x="9918" y="1023042"/>
                </a:cubicBezTo>
                <a:cubicBezTo>
                  <a:pt x="19461" y="1032585"/>
                  <a:pt x="34414" y="1034453"/>
                  <a:pt x="46132" y="1041149"/>
                </a:cubicBezTo>
                <a:cubicBezTo>
                  <a:pt x="55579" y="1046547"/>
                  <a:pt x="64239" y="1053220"/>
                  <a:pt x="73292" y="1059256"/>
                </a:cubicBezTo>
                <a:cubicBezTo>
                  <a:pt x="79328" y="1068309"/>
                  <a:pt x="83705" y="1078722"/>
                  <a:pt x="91399" y="1086416"/>
                </a:cubicBezTo>
                <a:cubicBezTo>
                  <a:pt x="99093" y="1094110"/>
                  <a:pt x="117021" y="1093751"/>
                  <a:pt x="118560" y="1104523"/>
                </a:cubicBezTo>
                <a:cubicBezTo>
                  <a:pt x="120858" y="1120611"/>
                  <a:pt x="106489" y="1134701"/>
                  <a:pt x="100453" y="1149790"/>
                </a:cubicBezTo>
                <a:cubicBezTo>
                  <a:pt x="109506" y="1158844"/>
                  <a:pt x="121887" y="1165499"/>
                  <a:pt x="127613" y="1176951"/>
                </a:cubicBezTo>
                <a:cubicBezTo>
                  <a:pt x="134495" y="1190714"/>
                  <a:pt x="131801" y="1207620"/>
                  <a:pt x="136667" y="1222218"/>
                </a:cubicBezTo>
                <a:cubicBezTo>
                  <a:pt x="140935" y="1235022"/>
                  <a:pt x="148738" y="1246361"/>
                  <a:pt x="154774" y="1258432"/>
                </a:cubicBezTo>
                <a:cubicBezTo>
                  <a:pt x="178916" y="1255414"/>
                  <a:pt x="204968" y="1259259"/>
                  <a:pt x="227201" y="1249378"/>
                </a:cubicBezTo>
                <a:cubicBezTo>
                  <a:pt x="235922" y="1245502"/>
                  <a:pt x="233940" y="1231476"/>
                  <a:pt x="236255" y="1222218"/>
                </a:cubicBezTo>
                <a:cubicBezTo>
                  <a:pt x="239987" y="1207290"/>
                  <a:pt x="242290" y="1192040"/>
                  <a:pt x="245308" y="1176951"/>
                </a:cubicBezTo>
                <a:cubicBezTo>
                  <a:pt x="257379" y="1186004"/>
                  <a:pt x="273759" y="1191172"/>
                  <a:pt x="281522" y="1204111"/>
                </a:cubicBezTo>
                <a:cubicBezTo>
                  <a:pt x="292826" y="1222950"/>
                  <a:pt x="291470" y="1247086"/>
                  <a:pt x="299629" y="1267485"/>
                </a:cubicBezTo>
                <a:cubicBezTo>
                  <a:pt x="303670" y="1277588"/>
                  <a:pt x="311700" y="1285592"/>
                  <a:pt x="317736" y="1294646"/>
                </a:cubicBezTo>
                <a:cubicBezTo>
                  <a:pt x="305409" y="1380929"/>
                  <a:pt x="302819" y="1366326"/>
                  <a:pt x="317736" y="1475715"/>
                </a:cubicBezTo>
                <a:cubicBezTo>
                  <a:pt x="328262" y="1552906"/>
                  <a:pt x="324298" y="1539878"/>
                  <a:pt x="353950" y="1584357"/>
                </a:cubicBezTo>
                <a:cubicBezTo>
                  <a:pt x="356968" y="1599446"/>
                  <a:pt x="358137" y="1615026"/>
                  <a:pt x="363003" y="1629624"/>
                </a:cubicBezTo>
                <a:cubicBezTo>
                  <a:pt x="367271" y="1642428"/>
                  <a:pt x="375793" y="1653433"/>
                  <a:pt x="381110" y="1665838"/>
                </a:cubicBezTo>
                <a:cubicBezTo>
                  <a:pt x="421075" y="1759087"/>
                  <a:pt x="348217" y="1609104"/>
                  <a:pt x="408271" y="1729212"/>
                </a:cubicBezTo>
                <a:cubicBezTo>
                  <a:pt x="411289" y="1750337"/>
                  <a:pt x="411192" y="1772147"/>
                  <a:pt x="417324" y="1792586"/>
                </a:cubicBezTo>
                <a:cubicBezTo>
                  <a:pt x="420451" y="1803008"/>
                  <a:pt x="431712" y="1809521"/>
                  <a:pt x="435431" y="1819747"/>
                </a:cubicBezTo>
                <a:cubicBezTo>
                  <a:pt x="471795" y="1919747"/>
                  <a:pt x="428146" y="1866781"/>
                  <a:pt x="480698" y="1919335"/>
                </a:cubicBezTo>
                <a:cubicBezTo>
                  <a:pt x="483716" y="1928388"/>
                  <a:pt x="485484" y="1937959"/>
                  <a:pt x="489752" y="1946495"/>
                </a:cubicBezTo>
                <a:cubicBezTo>
                  <a:pt x="494618" y="1956227"/>
                  <a:pt x="504038" y="1963468"/>
                  <a:pt x="507859" y="1973656"/>
                </a:cubicBezTo>
                <a:cubicBezTo>
                  <a:pt x="541420" y="2063153"/>
                  <a:pt x="492556" y="1982389"/>
                  <a:pt x="535019" y="2046083"/>
                </a:cubicBezTo>
                <a:cubicBezTo>
                  <a:pt x="538037" y="2070226"/>
                  <a:pt x="537671" y="2095038"/>
                  <a:pt x="544073" y="2118511"/>
                </a:cubicBezTo>
                <a:cubicBezTo>
                  <a:pt x="546936" y="2129009"/>
                  <a:pt x="558738" y="2135349"/>
                  <a:pt x="562179" y="2145672"/>
                </a:cubicBezTo>
                <a:cubicBezTo>
                  <a:pt x="567984" y="2163086"/>
                  <a:pt x="567251" y="2182073"/>
                  <a:pt x="571233" y="2199992"/>
                </a:cubicBezTo>
                <a:cubicBezTo>
                  <a:pt x="577481" y="2228107"/>
                  <a:pt x="582113" y="2229894"/>
                  <a:pt x="598393" y="2254313"/>
                </a:cubicBezTo>
                <a:cubicBezTo>
                  <a:pt x="616500" y="2251295"/>
                  <a:pt x="636776" y="2254367"/>
                  <a:pt x="652714" y="2245260"/>
                </a:cubicBezTo>
                <a:cubicBezTo>
                  <a:pt x="661000" y="2240525"/>
                  <a:pt x="655020" y="2224847"/>
                  <a:pt x="661768" y="2218099"/>
                </a:cubicBezTo>
                <a:cubicBezTo>
                  <a:pt x="677156" y="2202711"/>
                  <a:pt x="694545" y="2184962"/>
                  <a:pt x="716088" y="2181885"/>
                </a:cubicBezTo>
                <a:lnTo>
                  <a:pt x="779463" y="2172832"/>
                </a:lnTo>
                <a:cubicBezTo>
                  <a:pt x="782481" y="2148689"/>
                  <a:pt x="775020" y="2120648"/>
                  <a:pt x="788516" y="2100404"/>
                </a:cubicBezTo>
                <a:cubicBezTo>
                  <a:pt x="836801" y="2027975"/>
                  <a:pt x="848872" y="2166800"/>
                  <a:pt x="824730" y="2046083"/>
                </a:cubicBezTo>
                <a:cubicBezTo>
                  <a:pt x="827748" y="2015905"/>
                  <a:pt x="826963" y="1985101"/>
                  <a:pt x="833783" y="1955549"/>
                </a:cubicBezTo>
                <a:cubicBezTo>
                  <a:pt x="836230" y="1944947"/>
                  <a:pt x="849027" y="1938886"/>
                  <a:pt x="851890" y="1928388"/>
                </a:cubicBezTo>
                <a:cubicBezTo>
                  <a:pt x="858292" y="1904915"/>
                  <a:pt x="857926" y="1880103"/>
                  <a:pt x="860944" y="1855961"/>
                </a:cubicBezTo>
                <a:cubicBezTo>
                  <a:pt x="857926" y="1810694"/>
                  <a:pt x="856900" y="1765249"/>
                  <a:pt x="851890" y="1720159"/>
                </a:cubicBezTo>
                <a:cubicBezTo>
                  <a:pt x="850225" y="1705175"/>
                  <a:pt x="829414" y="1680822"/>
                  <a:pt x="851890" y="1665838"/>
                </a:cubicBezTo>
                <a:cubicBezTo>
                  <a:pt x="864694" y="1657302"/>
                  <a:pt x="882069" y="1659802"/>
                  <a:pt x="897158" y="1656784"/>
                </a:cubicBezTo>
                <a:cubicBezTo>
                  <a:pt x="903194" y="1647731"/>
                  <a:pt x="907571" y="1637318"/>
                  <a:pt x="915265" y="1629624"/>
                </a:cubicBezTo>
                <a:cubicBezTo>
                  <a:pt x="942714" y="1602175"/>
                  <a:pt x="965908" y="1608162"/>
                  <a:pt x="1005799" y="1602464"/>
                </a:cubicBezTo>
                <a:cubicBezTo>
                  <a:pt x="1008817" y="1581339"/>
                  <a:pt x="1002049" y="1556161"/>
                  <a:pt x="1014853" y="1539089"/>
                </a:cubicBezTo>
                <a:cubicBezTo>
                  <a:pt x="1024086" y="1526779"/>
                  <a:pt x="1046058" y="1536286"/>
                  <a:pt x="1060120" y="1530036"/>
                </a:cubicBezTo>
                <a:cubicBezTo>
                  <a:pt x="1073909" y="1523908"/>
                  <a:pt x="1086309" y="1514153"/>
                  <a:pt x="1096334" y="1502875"/>
                </a:cubicBezTo>
                <a:cubicBezTo>
                  <a:pt x="1110792" y="1486610"/>
                  <a:pt x="1132548" y="1448555"/>
                  <a:pt x="1132548" y="1448555"/>
                </a:cubicBezTo>
                <a:cubicBezTo>
                  <a:pt x="1160237" y="1365483"/>
                  <a:pt x="1112045" y="1492888"/>
                  <a:pt x="1177815" y="1394234"/>
                </a:cubicBezTo>
                <a:cubicBezTo>
                  <a:pt x="1188402" y="1378353"/>
                  <a:pt x="1195922" y="1339913"/>
                  <a:pt x="1195922" y="1339913"/>
                </a:cubicBezTo>
                <a:cubicBezTo>
                  <a:pt x="1205382" y="1346220"/>
                  <a:pt x="1235248" y="1369572"/>
                  <a:pt x="1250243" y="1367073"/>
                </a:cubicBezTo>
                <a:cubicBezTo>
                  <a:pt x="1260976" y="1365284"/>
                  <a:pt x="1268350" y="1355002"/>
                  <a:pt x="1277403" y="1348967"/>
                </a:cubicBezTo>
                <a:cubicBezTo>
                  <a:pt x="1298951" y="1284323"/>
                  <a:pt x="1279629" y="1305233"/>
                  <a:pt x="1322671" y="1276539"/>
                </a:cubicBezTo>
                <a:cubicBezTo>
                  <a:pt x="1305124" y="1171266"/>
                  <a:pt x="1300178" y="1252888"/>
                  <a:pt x="1349831" y="1213165"/>
                </a:cubicBezTo>
                <a:cubicBezTo>
                  <a:pt x="1357283" y="1207203"/>
                  <a:pt x="1352922" y="1193456"/>
                  <a:pt x="1358884" y="1186004"/>
                </a:cubicBezTo>
                <a:cubicBezTo>
                  <a:pt x="1365681" y="1177507"/>
                  <a:pt x="1376991" y="1173933"/>
                  <a:pt x="1386045" y="1167897"/>
                </a:cubicBezTo>
                <a:cubicBezTo>
                  <a:pt x="1398116" y="1170915"/>
                  <a:pt x="1410295" y="1173533"/>
                  <a:pt x="1422259" y="1176951"/>
                </a:cubicBezTo>
                <a:cubicBezTo>
                  <a:pt x="1431435" y="1179573"/>
                  <a:pt x="1440883" y="1190272"/>
                  <a:pt x="1449419" y="1186004"/>
                </a:cubicBezTo>
                <a:cubicBezTo>
                  <a:pt x="1457955" y="1181736"/>
                  <a:pt x="1455455" y="1167897"/>
                  <a:pt x="1458473" y="1158844"/>
                </a:cubicBezTo>
                <a:cubicBezTo>
                  <a:pt x="1446402" y="1140737"/>
                  <a:pt x="1424958" y="1126117"/>
                  <a:pt x="1422259" y="1104523"/>
                </a:cubicBezTo>
                <a:cubicBezTo>
                  <a:pt x="1411855" y="1021298"/>
                  <a:pt x="1426701" y="1052339"/>
                  <a:pt x="1395098" y="1004935"/>
                </a:cubicBezTo>
                <a:cubicBezTo>
                  <a:pt x="1389062" y="980792"/>
                  <a:pt x="1374738" y="957290"/>
                  <a:pt x="1376991" y="932507"/>
                </a:cubicBezTo>
                <a:cubicBezTo>
                  <a:pt x="1378150" y="919756"/>
                  <a:pt x="1397050" y="916000"/>
                  <a:pt x="1404152" y="905347"/>
                </a:cubicBezTo>
                <a:cubicBezTo>
                  <a:pt x="1439137" y="852869"/>
                  <a:pt x="1379620" y="900576"/>
                  <a:pt x="1440366" y="860079"/>
                </a:cubicBezTo>
                <a:cubicBezTo>
                  <a:pt x="1455455" y="863097"/>
                  <a:pt x="1472830" y="860597"/>
                  <a:pt x="1485633" y="869133"/>
                </a:cubicBezTo>
                <a:cubicBezTo>
                  <a:pt x="1493573" y="874427"/>
                  <a:pt x="1489392" y="888353"/>
                  <a:pt x="1494686" y="896293"/>
                </a:cubicBezTo>
                <a:cubicBezTo>
                  <a:pt x="1501788" y="906946"/>
                  <a:pt x="1511194" y="916352"/>
                  <a:pt x="1521847" y="923454"/>
                </a:cubicBezTo>
                <a:cubicBezTo>
                  <a:pt x="1529787" y="928748"/>
                  <a:pt x="1539522" y="931453"/>
                  <a:pt x="1549007" y="932507"/>
                </a:cubicBezTo>
                <a:cubicBezTo>
                  <a:pt x="1594097" y="937517"/>
                  <a:pt x="1639542" y="938543"/>
                  <a:pt x="1684809" y="941561"/>
                </a:cubicBezTo>
                <a:cubicBezTo>
                  <a:pt x="1621434" y="983810"/>
                  <a:pt x="1642559" y="959667"/>
                  <a:pt x="1612381" y="1004935"/>
                </a:cubicBezTo>
                <a:cubicBezTo>
                  <a:pt x="1614149" y="1013774"/>
                  <a:pt x="1615293" y="1074969"/>
                  <a:pt x="1648595" y="1068309"/>
                </a:cubicBezTo>
                <a:cubicBezTo>
                  <a:pt x="1659265" y="1066175"/>
                  <a:pt x="1660666" y="1050202"/>
                  <a:pt x="1666702" y="1041149"/>
                </a:cubicBezTo>
                <a:cubicBezTo>
                  <a:pt x="1672738" y="1050202"/>
                  <a:pt x="1680390" y="1058366"/>
                  <a:pt x="1684809" y="1068309"/>
                </a:cubicBezTo>
                <a:cubicBezTo>
                  <a:pt x="1692561" y="1085750"/>
                  <a:pt x="1696880" y="1104523"/>
                  <a:pt x="1702916" y="1122630"/>
                </a:cubicBezTo>
                <a:lnTo>
                  <a:pt x="1711970" y="1149790"/>
                </a:lnTo>
                <a:cubicBezTo>
                  <a:pt x="1714988" y="1158844"/>
                  <a:pt x="1711969" y="1173933"/>
                  <a:pt x="1721023" y="1176951"/>
                </a:cubicBezTo>
                <a:lnTo>
                  <a:pt x="1748183" y="1186004"/>
                </a:lnTo>
                <a:cubicBezTo>
                  <a:pt x="1761607" y="998080"/>
                  <a:pt x="1716223" y="1084290"/>
                  <a:pt x="1784397" y="1050202"/>
                </a:cubicBezTo>
                <a:cubicBezTo>
                  <a:pt x="1794129" y="1045336"/>
                  <a:pt x="1802504" y="1038131"/>
                  <a:pt x="1811558" y="1032095"/>
                </a:cubicBezTo>
                <a:cubicBezTo>
                  <a:pt x="1814576" y="1020024"/>
                  <a:pt x="1812838" y="1005597"/>
                  <a:pt x="1820611" y="995881"/>
                </a:cubicBezTo>
                <a:cubicBezTo>
                  <a:pt x="1826573" y="988429"/>
                  <a:pt x="1842225" y="994594"/>
                  <a:pt x="1847772" y="986828"/>
                </a:cubicBezTo>
                <a:cubicBezTo>
                  <a:pt x="1858866" y="971297"/>
                  <a:pt x="1865879" y="932507"/>
                  <a:pt x="1865879" y="932507"/>
                </a:cubicBezTo>
                <a:cubicBezTo>
                  <a:pt x="1854286" y="897730"/>
                  <a:pt x="1846063" y="886559"/>
                  <a:pt x="1865879" y="841973"/>
                </a:cubicBezTo>
                <a:cubicBezTo>
                  <a:pt x="1870298" y="832030"/>
                  <a:pt x="1883986" y="829902"/>
                  <a:pt x="1893039" y="823866"/>
                </a:cubicBezTo>
                <a:cubicBezTo>
                  <a:pt x="1899075" y="814812"/>
                  <a:pt x="1903452" y="804399"/>
                  <a:pt x="1911146" y="796705"/>
                </a:cubicBezTo>
                <a:cubicBezTo>
                  <a:pt x="1932896" y="774955"/>
                  <a:pt x="1939693" y="780591"/>
                  <a:pt x="1965467" y="769545"/>
                </a:cubicBezTo>
                <a:cubicBezTo>
                  <a:pt x="1977872" y="764229"/>
                  <a:pt x="1989609" y="757474"/>
                  <a:pt x="2001680" y="751438"/>
                </a:cubicBezTo>
                <a:lnTo>
                  <a:pt x="2019787" y="697117"/>
                </a:lnTo>
                <a:lnTo>
                  <a:pt x="2028841" y="669957"/>
                </a:lnTo>
                <a:cubicBezTo>
                  <a:pt x="1989315" y="590905"/>
                  <a:pt x="2040543" y="664247"/>
                  <a:pt x="1965467" y="642796"/>
                </a:cubicBezTo>
                <a:cubicBezTo>
                  <a:pt x="1952535" y="639101"/>
                  <a:pt x="1941619" y="598413"/>
                  <a:pt x="1938306" y="588475"/>
                </a:cubicBezTo>
                <a:cubicBezTo>
                  <a:pt x="1911146" y="591493"/>
                  <a:pt x="1882750" y="588887"/>
                  <a:pt x="1856825" y="597529"/>
                </a:cubicBezTo>
                <a:cubicBezTo>
                  <a:pt x="1790759" y="619551"/>
                  <a:pt x="1872068" y="645890"/>
                  <a:pt x="1793451" y="606582"/>
                </a:cubicBezTo>
                <a:cubicBezTo>
                  <a:pt x="1774077" y="613040"/>
                  <a:pt x="1753583" y="617225"/>
                  <a:pt x="1739130" y="633743"/>
                </a:cubicBezTo>
                <a:cubicBezTo>
                  <a:pt x="1724800" y="650121"/>
                  <a:pt x="1724382" y="684486"/>
                  <a:pt x="1702916" y="688064"/>
                </a:cubicBezTo>
                <a:lnTo>
                  <a:pt x="1594275" y="706171"/>
                </a:lnTo>
                <a:cubicBezTo>
                  <a:pt x="1597293" y="718242"/>
                  <a:pt x="1598959" y="730734"/>
                  <a:pt x="1603328" y="742384"/>
                </a:cubicBezTo>
                <a:cubicBezTo>
                  <a:pt x="1608067" y="755021"/>
                  <a:pt x="1623344" y="765237"/>
                  <a:pt x="1621435" y="778598"/>
                </a:cubicBezTo>
                <a:cubicBezTo>
                  <a:pt x="1619624" y="791273"/>
                  <a:pt x="1603328" y="796705"/>
                  <a:pt x="1594275" y="805759"/>
                </a:cubicBezTo>
                <a:cubicBezTo>
                  <a:pt x="1558061" y="802741"/>
                  <a:pt x="1521267" y="803832"/>
                  <a:pt x="1485633" y="796705"/>
                </a:cubicBezTo>
                <a:cubicBezTo>
                  <a:pt x="1474963" y="794571"/>
                  <a:pt x="1468205" y="783464"/>
                  <a:pt x="1458473" y="778598"/>
                </a:cubicBezTo>
                <a:cubicBezTo>
                  <a:pt x="1443937" y="771330"/>
                  <a:pt x="1428294" y="766527"/>
                  <a:pt x="1413205" y="760491"/>
                </a:cubicBezTo>
                <a:cubicBezTo>
                  <a:pt x="1408032" y="752731"/>
                  <a:pt x="1385182" y="710913"/>
                  <a:pt x="1367938" y="715224"/>
                </a:cubicBezTo>
                <a:cubicBezTo>
                  <a:pt x="1358680" y="717538"/>
                  <a:pt x="1361902" y="733331"/>
                  <a:pt x="1358884" y="742384"/>
                </a:cubicBezTo>
                <a:cubicBezTo>
                  <a:pt x="1361144" y="755946"/>
                  <a:pt x="1379354" y="825597"/>
                  <a:pt x="1358884" y="841973"/>
                </a:cubicBezTo>
                <a:cubicBezTo>
                  <a:pt x="1349168" y="849746"/>
                  <a:pt x="1334817" y="835618"/>
                  <a:pt x="1322671" y="832919"/>
                </a:cubicBezTo>
                <a:cubicBezTo>
                  <a:pt x="1307649" y="829581"/>
                  <a:pt x="1292557" y="826540"/>
                  <a:pt x="1277403" y="823866"/>
                </a:cubicBezTo>
                <a:lnTo>
                  <a:pt x="1168762" y="805759"/>
                </a:lnTo>
                <a:cubicBezTo>
                  <a:pt x="1164951" y="794326"/>
                  <a:pt x="1157748" y="754191"/>
                  <a:pt x="1132548" y="760491"/>
                </a:cubicBezTo>
                <a:cubicBezTo>
                  <a:pt x="1123290" y="762806"/>
                  <a:pt x="1126512" y="778598"/>
                  <a:pt x="1123494" y="787652"/>
                </a:cubicBezTo>
                <a:cubicBezTo>
                  <a:pt x="1105387" y="781616"/>
                  <a:pt x="1086615" y="777297"/>
                  <a:pt x="1069174" y="769545"/>
                </a:cubicBezTo>
                <a:cubicBezTo>
                  <a:pt x="1059231" y="765126"/>
                  <a:pt x="1052014" y="755724"/>
                  <a:pt x="1042013" y="751438"/>
                </a:cubicBezTo>
                <a:cubicBezTo>
                  <a:pt x="1030576" y="746536"/>
                  <a:pt x="1017450" y="746753"/>
                  <a:pt x="1005799" y="742384"/>
                </a:cubicBezTo>
                <a:cubicBezTo>
                  <a:pt x="993162" y="737645"/>
                  <a:pt x="982606" y="727828"/>
                  <a:pt x="969585" y="724277"/>
                </a:cubicBezTo>
                <a:cubicBezTo>
                  <a:pt x="948998" y="718662"/>
                  <a:pt x="927336" y="718242"/>
                  <a:pt x="906211" y="715224"/>
                </a:cubicBezTo>
                <a:cubicBezTo>
                  <a:pt x="887342" y="708934"/>
                  <a:pt x="857754" y="700495"/>
                  <a:pt x="842837" y="688064"/>
                </a:cubicBezTo>
                <a:cubicBezTo>
                  <a:pt x="834478" y="681098"/>
                  <a:pt x="830766" y="669957"/>
                  <a:pt x="824730" y="660903"/>
                </a:cubicBezTo>
                <a:cubicBezTo>
                  <a:pt x="827748" y="645814"/>
                  <a:pt x="825247" y="628439"/>
                  <a:pt x="833783" y="615636"/>
                </a:cubicBezTo>
                <a:cubicBezTo>
                  <a:pt x="839077" y="607695"/>
                  <a:pt x="853492" y="612544"/>
                  <a:pt x="860944" y="606582"/>
                </a:cubicBezTo>
                <a:cubicBezTo>
                  <a:pt x="869441" y="599785"/>
                  <a:pt x="873015" y="588475"/>
                  <a:pt x="879051" y="579422"/>
                </a:cubicBezTo>
                <a:cubicBezTo>
                  <a:pt x="882069" y="570369"/>
                  <a:pt x="891122" y="561315"/>
                  <a:pt x="888104" y="552262"/>
                </a:cubicBezTo>
                <a:cubicBezTo>
                  <a:pt x="884055" y="540115"/>
                  <a:pt x="870780" y="533298"/>
                  <a:pt x="860944" y="525101"/>
                </a:cubicBezTo>
                <a:cubicBezTo>
                  <a:pt x="852585" y="518135"/>
                  <a:pt x="842142" y="513960"/>
                  <a:pt x="833783" y="506994"/>
                </a:cubicBezTo>
                <a:cubicBezTo>
                  <a:pt x="788571" y="469318"/>
                  <a:pt x="827195" y="486692"/>
                  <a:pt x="779463" y="470780"/>
                </a:cubicBezTo>
                <a:cubicBezTo>
                  <a:pt x="770409" y="461727"/>
                  <a:pt x="762138" y="451817"/>
                  <a:pt x="752302" y="443620"/>
                </a:cubicBezTo>
                <a:cubicBezTo>
                  <a:pt x="743943" y="436654"/>
                  <a:pt x="728583" y="435835"/>
                  <a:pt x="725142" y="425513"/>
                </a:cubicBezTo>
                <a:cubicBezTo>
                  <a:pt x="713327" y="390069"/>
                  <a:pt x="740171" y="385542"/>
                  <a:pt x="761356" y="380246"/>
                </a:cubicBezTo>
                <a:cubicBezTo>
                  <a:pt x="776284" y="376514"/>
                  <a:pt x="791534" y="374210"/>
                  <a:pt x="806623" y="371192"/>
                </a:cubicBezTo>
                <a:cubicBezTo>
                  <a:pt x="803605" y="350067"/>
                  <a:pt x="806237" y="327318"/>
                  <a:pt x="797570" y="307818"/>
                </a:cubicBezTo>
                <a:cubicBezTo>
                  <a:pt x="793151" y="297875"/>
                  <a:pt x="772543" y="300381"/>
                  <a:pt x="770409" y="289711"/>
                </a:cubicBezTo>
                <a:cubicBezTo>
                  <a:pt x="768275" y="279042"/>
                  <a:pt x="779289" y="268318"/>
                  <a:pt x="788516" y="262551"/>
                </a:cubicBezTo>
                <a:cubicBezTo>
                  <a:pt x="804701" y="252435"/>
                  <a:pt x="842837" y="244444"/>
                  <a:pt x="842837" y="244444"/>
                </a:cubicBezTo>
                <a:cubicBezTo>
                  <a:pt x="848873" y="235390"/>
                  <a:pt x="856078" y="227015"/>
                  <a:pt x="860944" y="217283"/>
                </a:cubicBezTo>
                <a:cubicBezTo>
                  <a:pt x="877786" y="183598"/>
                  <a:pt x="872521" y="154831"/>
                  <a:pt x="851890" y="117695"/>
                </a:cubicBezTo>
                <a:cubicBezTo>
                  <a:pt x="847256" y="109353"/>
                  <a:pt x="833783" y="111660"/>
                  <a:pt x="824730" y="108642"/>
                </a:cubicBezTo>
                <a:cubicBezTo>
                  <a:pt x="794906" y="110936"/>
                  <a:pt x="686794" y="127812"/>
                  <a:pt x="643661" y="108642"/>
                </a:cubicBezTo>
                <a:cubicBezTo>
                  <a:pt x="633718" y="104223"/>
                  <a:pt x="632520" y="89840"/>
                  <a:pt x="625554" y="81481"/>
                </a:cubicBezTo>
                <a:cubicBezTo>
                  <a:pt x="617357" y="71645"/>
                  <a:pt x="606590" y="64157"/>
                  <a:pt x="598393" y="54321"/>
                </a:cubicBezTo>
                <a:cubicBezTo>
                  <a:pt x="535355" y="-21322"/>
                  <a:pt x="632493" y="79370"/>
                  <a:pt x="553126" y="0"/>
                </a:cubicBezTo>
                <a:cubicBezTo>
                  <a:pt x="542238" y="990"/>
                  <a:pt x="457045" y="1070"/>
                  <a:pt x="426378" y="18107"/>
                </a:cubicBezTo>
                <a:cubicBezTo>
                  <a:pt x="407355" y="28675"/>
                  <a:pt x="343387" y="63374"/>
                  <a:pt x="326789" y="72428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FF00"/>
                </a:solidFill>
              </a:rPr>
              <a:t>1</a:t>
            </a:r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1964602" y="3494638"/>
            <a:ext cx="996044" cy="977774"/>
          </a:xfrm>
          <a:custGeom>
            <a:avLst/>
            <a:gdLst>
              <a:gd name="connsiteX0" fmla="*/ 823865 w 996044"/>
              <a:gd name="connsiteY0" fmla="*/ 0 h 977774"/>
              <a:gd name="connsiteX1" fmla="*/ 823865 w 996044"/>
              <a:gd name="connsiteY1" fmla="*/ 0 h 977774"/>
              <a:gd name="connsiteX2" fmla="*/ 769545 w 996044"/>
              <a:gd name="connsiteY2" fmla="*/ 72427 h 977774"/>
              <a:gd name="connsiteX3" fmla="*/ 724277 w 996044"/>
              <a:gd name="connsiteY3" fmla="*/ 117695 h 977774"/>
              <a:gd name="connsiteX4" fmla="*/ 715224 w 996044"/>
              <a:gd name="connsiteY4" fmla="*/ 172015 h 977774"/>
              <a:gd name="connsiteX5" fmla="*/ 688063 w 996044"/>
              <a:gd name="connsiteY5" fmla="*/ 190122 h 977774"/>
              <a:gd name="connsiteX6" fmla="*/ 679010 w 996044"/>
              <a:gd name="connsiteY6" fmla="*/ 217283 h 977774"/>
              <a:gd name="connsiteX7" fmla="*/ 606582 w 996044"/>
              <a:gd name="connsiteY7" fmla="*/ 235390 h 977774"/>
              <a:gd name="connsiteX8" fmla="*/ 624689 w 996044"/>
              <a:gd name="connsiteY8" fmla="*/ 289711 h 977774"/>
              <a:gd name="connsiteX9" fmla="*/ 597529 w 996044"/>
              <a:gd name="connsiteY9" fmla="*/ 344031 h 977774"/>
              <a:gd name="connsiteX10" fmla="*/ 570368 w 996044"/>
              <a:gd name="connsiteY10" fmla="*/ 353085 h 977774"/>
              <a:gd name="connsiteX11" fmla="*/ 488887 w 996044"/>
              <a:gd name="connsiteY11" fmla="*/ 398352 h 977774"/>
              <a:gd name="connsiteX12" fmla="*/ 461727 w 996044"/>
              <a:gd name="connsiteY12" fmla="*/ 380245 h 977774"/>
              <a:gd name="connsiteX13" fmla="*/ 452673 w 996044"/>
              <a:gd name="connsiteY13" fmla="*/ 461726 h 977774"/>
              <a:gd name="connsiteX14" fmla="*/ 425513 w 996044"/>
              <a:gd name="connsiteY14" fmla="*/ 470780 h 977774"/>
              <a:gd name="connsiteX15" fmla="*/ 407406 w 996044"/>
              <a:gd name="connsiteY15" fmla="*/ 443619 h 977774"/>
              <a:gd name="connsiteX16" fmla="*/ 371192 w 996044"/>
              <a:gd name="connsiteY16" fmla="*/ 497940 h 977774"/>
              <a:gd name="connsiteX17" fmla="*/ 353085 w 996044"/>
              <a:gd name="connsiteY17" fmla="*/ 525101 h 977774"/>
              <a:gd name="connsiteX18" fmla="*/ 325925 w 996044"/>
              <a:gd name="connsiteY18" fmla="*/ 552261 h 977774"/>
              <a:gd name="connsiteX19" fmla="*/ 280657 w 996044"/>
              <a:gd name="connsiteY19" fmla="*/ 543208 h 977774"/>
              <a:gd name="connsiteX20" fmla="*/ 262550 w 996044"/>
              <a:gd name="connsiteY20" fmla="*/ 516047 h 977774"/>
              <a:gd name="connsiteX21" fmla="*/ 217283 w 996044"/>
              <a:gd name="connsiteY21" fmla="*/ 525101 h 977774"/>
              <a:gd name="connsiteX22" fmla="*/ 190123 w 996044"/>
              <a:gd name="connsiteY22" fmla="*/ 543208 h 977774"/>
              <a:gd name="connsiteX23" fmla="*/ 90535 w 996044"/>
              <a:gd name="connsiteY23" fmla="*/ 525101 h 977774"/>
              <a:gd name="connsiteX24" fmla="*/ 36214 w 996044"/>
              <a:gd name="connsiteY24" fmla="*/ 479833 h 977774"/>
              <a:gd name="connsiteX25" fmla="*/ 27160 w 996044"/>
              <a:gd name="connsiteY25" fmla="*/ 506994 h 977774"/>
              <a:gd name="connsiteX26" fmla="*/ 45267 w 996044"/>
              <a:gd name="connsiteY26" fmla="*/ 561314 h 977774"/>
              <a:gd name="connsiteX27" fmla="*/ 54321 w 996044"/>
              <a:gd name="connsiteY27" fmla="*/ 588475 h 977774"/>
              <a:gd name="connsiteX28" fmla="*/ 90535 w 996044"/>
              <a:gd name="connsiteY28" fmla="*/ 606582 h 977774"/>
              <a:gd name="connsiteX29" fmla="*/ 99588 w 996044"/>
              <a:gd name="connsiteY29" fmla="*/ 633742 h 977774"/>
              <a:gd name="connsiteX30" fmla="*/ 108642 w 996044"/>
              <a:gd name="connsiteY30" fmla="*/ 669956 h 977774"/>
              <a:gd name="connsiteX31" fmla="*/ 126748 w 996044"/>
              <a:gd name="connsiteY31" fmla="*/ 697116 h 977774"/>
              <a:gd name="connsiteX32" fmla="*/ 99588 w 996044"/>
              <a:gd name="connsiteY32" fmla="*/ 751437 h 977774"/>
              <a:gd name="connsiteX33" fmla="*/ 54321 w 996044"/>
              <a:gd name="connsiteY33" fmla="*/ 760491 h 977774"/>
              <a:gd name="connsiteX34" fmla="*/ 27160 w 996044"/>
              <a:gd name="connsiteY34" fmla="*/ 814812 h 977774"/>
              <a:gd name="connsiteX35" fmla="*/ 0 w 996044"/>
              <a:gd name="connsiteY35" fmla="*/ 823865 h 977774"/>
              <a:gd name="connsiteX36" fmla="*/ 90535 w 996044"/>
              <a:gd name="connsiteY36" fmla="*/ 832918 h 977774"/>
              <a:gd name="connsiteX37" fmla="*/ 117695 w 996044"/>
              <a:gd name="connsiteY37" fmla="*/ 851025 h 977774"/>
              <a:gd name="connsiteX38" fmla="*/ 235390 w 996044"/>
              <a:gd name="connsiteY38" fmla="*/ 860079 h 977774"/>
              <a:gd name="connsiteX39" fmla="*/ 262550 w 996044"/>
              <a:gd name="connsiteY39" fmla="*/ 869132 h 977774"/>
              <a:gd name="connsiteX40" fmla="*/ 325925 w 996044"/>
              <a:gd name="connsiteY40" fmla="*/ 878186 h 977774"/>
              <a:gd name="connsiteX41" fmla="*/ 344032 w 996044"/>
              <a:gd name="connsiteY41" fmla="*/ 905346 h 977774"/>
              <a:gd name="connsiteX42" fmla="*/ 371192 w 996044"/>
              <a:gd name="connsiteY42" fmla="*/ 914400 h 977774"/>
              <a:gd name="connsiteX43" fmla="*/ 425513 w 996044"/>
              <a:gd name="connsiteY43" fmla="*/ 959667 h 977774"/>
              <a:gd name="connsiteX44" fmla="*/ 452673 w 996044"/>
              <a:gd name="connsiteY44" fmla="*/ 977774 h 977774"/>
              <a:gd name="connsiteX45" fmla="*/ 488887 w 996044"/>
              <a:gd name="connsiteY45" fmla="*/ 968720 h 977774"/>
              <a:gd name="connsiteX46" fmla="*/ 506994 w 996044"/>
              <a:gd name="connsiteY46" fmla="*/ 941560 h 977774"/>
              <a:gd name="connsiteX47" fmla="*/ 615636 w 996044"/>
              <a:gd name="connsiteY47" fmla="*/ 932507 h 977774"/>
              <a:gd name="connsiteX48" fmla="*/ 660903 w 996044"/>
              <a:gd name="connsiteY48" fmla="*/ 896293 h 977774"/>
              <a:gd name="connsiteX49" fmla="*/ 624689 w 996044"/>
              <a:gd name="connsiteY49" fmla="*/ 841972 h 977774"/>
              <a:gd name="connsiteX50" fmla="*/ 615636 w 996044"/>
              <a:gd name="connsiteY50" fmla="*/ 760491 h 977774"/>
              <a:gd name="connsiteX51" fmla="*/ 597529 w 996044"/>
              <a:gd name="connsiteY51" fmla="*/ 697116 h 977774"/>
              <a:gd name="connsiteX52" fmla="*/ 669956 w 996044"/>
              <a:gd name="connsiteY52" fmla="*/ 679010 h 977774"/>
              <a:gd name="connsiteX53" fmla="*/ 697117 w 996044"/>
              <a:gd name="connsiteY53" fmla="*/ 669956 h 977774"/>
              <a:gd name="connsiteX54" fmla="*/ 787651 w 996044"/>
              <a:gd name="connsiteY54" fmla="*/ 669956 h 977774"/>
              <a:gd name="connsiteX55" fmla="*/ 796705 w 996044"/>
              <a:gd name="connsiteY55" fmla="*/ 615635 h 977774"/>
              <a:gd name="connsiteX56" fmla="*/ 851026 w 996044"/>
              <a:gd name="connsiteY56" fmla="*/ 597528 h 977774"/>
              <a:gd name="connsiteX57" fmla="*/ 887240 w 996044"/>
              <a:gd name="connsiteY57" fmla="*/ 543208 h 977774"/>
              <a:gd name="connsiteX58" fmla="*/ 923453 w 996044"/>
              <a:gd name="connsiteY58" fmla="*/ 488887 h 977774"/>
              <a:gd name="connsiteX59" fmla="*/ 959667 w 996044"/>
              <a:gd name="connsiteY59" fmla="*/ 425512 h 977774"/>
              <a:gd name="connsiteX60" fmla="*/ 986828 w 996044"/>
              <a:gd name="connsiteY60" fmla="*/ 398352 h 977774"/>
              <a:gd name="connsiteX61" fmla="*/ 995881 w 996044"/>
              <a:gd name="connsiteY61" fmla="*/ 371192 h 977774"/>
              <a:gd name="connsiteX62" fmla="*/ 950614 w 996044"/>
              <a:gd name="connsiteY62" fmla="*/ 316871 h 977774"/>
              <a:gd name="connsiteX63" fmla="*/ 896293 w 996044"/>
              <a:gd name="connsiteY63" fmla="*/ 253497 h 977774"/>
              <a:gd name="connsiteX64" fmla="*/ 905347 w 996044"/>
              <a:gd name="connsiteY64" fmla="*/ 162962 h 977774"/>
              <a:gd name="connsiteX65" fmla="*/ 914400 w 996044"/>
              <a:gd name="connsiteY65" fmla="*/ 135802 h 977774"/>
              <a:gd name="connsiteX66" fmla="*/ 905347 w 996044"/>
              <a:gd name="connsiteY66" fmla="*/ 63374 h 977774"/>
              <a:gd name="connsiteX67" fmla="*/ 751438 w 996044"/>
              <a:gd name="connsiteY67" fmla="*/ 72427 h 977774"/>
              <a:gd name="connsiteX68" fmla="*/ 733331 w 996044"/>
              <a:gd name="connsiteY68" fmla="*/ 99588 h 977774"/>
              <a:gd name="connsiteX69" fmla="*/ 760491 w 996044"/>
              <a:gd name="connsiteY69" fmla="*/ 90534 h 977774"/>
              <a:gd name="connsiteX70" fmla="*/ 787651 w 996044"/>
              <a:gd name="connsiteY70" fmla="*/ 72427 h 977774"/>
              <a:gd name="connsiteX71" fmla="*/ 823865 w 996044"/>
              <a:gd name="connsiteY71" fmla="*/ 0 h 9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96044" h="977774">
                <a:moveTo>
                  <a:pt x="823865" y="0"/>
                </a:moveTo>
                <a:lnTo>
                  <a:pt x="823865" y="0"/>
                </a:lnTo>
                <a:cubicBezTo>
                  <a:pt x="805758" y="24142"/>
                  <a:pt x="789733" y="49996"/>
                  <a:pt x="769545" y="72427"/>
                </a:cubicBezTo>
                <a:cubicBezTo>
                  <a:pt x="691945" y="158649"/>
                  <a:pt x="789805" y="19401"/>
                  <a:pt x="724277" y="117695"/>
                </a:cubicBezTo>
                <a:cubicBezTo>
                  <a:pt x="721259" y="135802"/>
                  <a:pt x="723433" y="155597"/>
                  <a:pt x="715224" y="172015"/>
                </a:cubicBezTo>
                <a:cubicBezTo>
                  <a:pt x="710358" y="181747"/>
                  <a:pt x="694860" y="181625"/>
                  <a:pt x="688063" y="190122"/>
                </a:cubicBezTo>
                <a:cubicBezTo>
                  <a:pt x="682101" y="197574"/>
                  <a:pt x="682028" y="208229"/>
                  <a:pt x="679010" y="217283"/>
                </a:cubicBezTo>
                <a:cubicBezTo>
                  <a:pt x="661681" y="214395"/>
                  <a:pt x="606582" y="188240"/>
                  <a:pt x="606582" y="235390"/>
                </a:cubicBezTo>
                <a:cubicBezTo>
                  <a:pt x="606582" y="254476"/>
                  <a:pt x="624689" y="289711"/>
                  <a:pt x="624689" y="289711"/>
                </a:cubicBezTo>
                <a:cubicBezTo>
                  <a:pt x="618725" y="307604"/>
                  <a:pt x="613485" y="331267"/>
                  <a:pt x="597529" y="344031"/>
                </a:cubicBezTo>
                <a:cubicBezTo>
                  <a:pt x="590077" y="349993"/>
                  <a:pt x="579422" y="350067"/>
                  <a:pt x="570368" y="353085"/>
                </a:cubicBezTo>
                <a:cubicBezTo>
                  <a:pt x="524639" y="398815"/>
                  <a:pt x="534624" y="421221"/>
                  <a:pt x="488887" y="398352"/>
                </a:cubicBezTo>
                <a:cubicBezTo>
                  <a:pt x="479155" y="393486"/>
                  <a:pt x="470780" y="386281"/>
                  <a:pt x="461727" y="380245"/>
                </a:cubicBezTo>
                <a:cubicBezTo>
                  <a:pt x="458709" y="407405"/>
                  <a:pt x="462822" y="436353"/>
                  <a:pt x="452673" y="461726"/>
                </a:cubicBezTo>
                <a:cubicBezTo>
                  <a:pt x="449129" y="470587"/>
                  <a:pt x="434374" y="474324"/>
                  <a:pt x="425513" y="470780"/>
                </a:cubicBezTo>
                <a:cubicBezTo>
                  <a:pt x="415410" y="466739"/>
                  <a:pt x="413442" y="452673"/>
                  <a:pt x="407406" y="443619"/>
                </a:cubicBezTo>
                <a:lnTo>
                  <a:pt x="371192" y="497940"/>
                </a:lnTo>
                <a:cubicBezTo>
                  <a:pt x="365156" y="506994"/>
                  <a:pt x="360779" y="517407"/>
                  <a:pt x="353085" y="525101"/>
                </a:cubicBezTo>
                <a:lnTo>
                  <a:pt x="325925" y="552261"/>
                </a:lnTo>
                <a:cubicBezTo>
                  <a:pt x="310836" y="549243"/>
                  <a:pt x="294018" y="550843"/>
                  <a:pt x="280657" y="543208"/>
                </a:cubicBezTo>
                <a:cubicBezTo>
                  <a:pt x="271210" y="537809"/>
                  <a:pt x="273012" y="519036"/>
                  <a:pt x="262550" y="516047"/>
                </a:cubicBezTo>
                <a:cubicBezTo>
                  <a:pt x="247754" y="511820"/>
                  <a:pt x="232372" y="522083"/>
                  <a:pt x="217283" y="525101"/>
                </a:cubicBezTo>
                <a:cubicBezTo>
                  <a:pt x="208230" y="531137"/>
                  <a:pt x="200959" y="542223"/>
                  <a:pt x="190123" y="543208"/>
                </a:cubicBezTo>
                <a:cubicBezTo>
                  <a:pt x="149908" y="546864"/>
                  <a:pt x="124428" y="536398"/>
                  <a:pt x="90535" y="525101"/>
                </a:cubicBezTo>
                <a:cubicBezTo>
                  <a:pt x="88311" y="522877"/>
                  <a:pt x="46297" y="477312"/>
                  <a:pt x="36214" y="479833"/>
                </a:cubicBezTo>
                <a:cubicBezTo>
                  <a:pt x="26956" y="482148"/>
                  <a:pt x="30178" y="497940"/>
                  <a:pt x="27160" y="506994"/>
                </a:cubicBezTo>
                <a:lnTo>
                  <a:pt x="45267" y="561314"/>
                </a:lnTo>
                <a:cubicBezTo>
                  <a:pt x="48285" y="570368"/>
                  <a:pt x="45785" y="584207"/>
                  <a:pt x="54321" y="588475"/>
                </a:cubicBezTo>
                <a:lnTo>
                  <a:pt x="90535" y="606582"/>
                </a:lnTo>
                <a:cubicBezTo>
                  <a:pt x="93553" y="615635"/>
                  <a:pt x="96966" y="624566"/>
                  <a:pt x="99588" y="633742"/>
                </a:cubicBezTo>
                <a:cubicBezTo>
                  <a:pt x="103006" y="645706"/>
                  <a:pt x="103741" y="658519"/>
                  <a:pt x="108642" y="669956"/>
                </a:cubicBezTo>
                <a:cubicBezTo>
                  <a:pt x="112928" y="679957"/>
                  <a:pt x="120713" y="688063"/>
                  <a:pt x="126748" y="697116"/>
                </a:cubicBezTo>
                <a:cubicBezTo>
                  <a:pt x="122101" y="711058"/>
                  <a:pt x="114043" y="743177"/>
                  <a:pt x="99588" y="751437"/>
                </a:cubicBezTo>
                <a:cubicBezTo>
                  <a:pt x="86228" y="759072"/>
                  <a:pt x="69410" y="757473"/>
                  <a:pt x="54321" y="760491"/>
                </a:cubicBezTo>
                <a:cubicBezTo>
                  <a:pt x="48357" y="778382"/>
                  <a:pt x="43114" y="802049"/>
                  <a:pt x="27160" y="814812"/>
                </a:cubicBezTo>
                <a:cubicBezTo>
                  <a:pt x="19708" y="820774"/>
                  <a:pt x="9053" y="820847"/>
                  <a:pt x="0" y="823865"/>
                </a:cubicBezTo>
                <a:cubicBezTo>
                  <a:pt x="30178" y="826883"/>
                  <a:pt x="60983" y="826098"/>
                  <a:pt x="90535" y="832918"/>
                </a:cubicBezTo>
                <a:cubicBezTo>
                  <a:pt x="101137" y="835365"/>
                  <a:pt x="107001" y="849020"/>
                  <a:pt x="117695" y="851025"/>
                </a:cubicBezTo>
                <a:cubicBezTo>
                  <a:pt x="156369" y="858276"/>
                  <a:pt x="196158" y="857061"/>
                  <a:pt x="235390" y="860079"/>
                </a:cubicBezTo>
                <a:cubicBezTo>
                  <a:pt x="244443" y="863097"/>
                  <a:pt x="253192" y="867260"/>
                  <a:pt x="262550" y="869132"/>
                </a:cubicBezTo>
                <a:cubicBezTo>
                  <a:pt x="283475" y="873317"/>
                  <a:pt x="306425" y="869519"/>
                  <a:pt x="325925" y="878186"/>
                </a:cubicBezTo>
                <a:cubicBezTo>
                  <a:pt x="335868" y="882605"/>
                  <a:pt x="335536" y="898549"/>
                  <a:pt x="344032" y="905346"/>
                </a:cubicBezTo>
                <a:cubicBezTo>
                  <a:pt x="351484" y="911308"/>
                  <a:pt x="362656" y="910132"/>
                  <a:pt x="371192" y="914400"/>
                </a:cubicBezTo>
                <a:cubicBezTo>
                  <a:pt x="404907" y="931258"/>
                  <a:pt x="395481" y="934640"/>
                  <a:pt x="425513" y="959667"/>
                </a:cubicBezTo>
                <a:cubicBezTo>
                  <a:pt x="433872" y="966633"/>
                  <a:pt x="443620" y="971738"/>
                  <a:pt x="452673" y="977774"/>
                </a:cubicBezTo>
                <a:cubicBezTo>
                  <a:pt x="464744" y="974756"/>
                  <a:pt x="478534" y="975622"/>
                  <a:pt x="488887" y="968720"/>
                </a:cubicBezTo>
                <a:cubicBezTo>
                  <a:pt x="497940" y="962684"/>
                  <a:pt x="496532" y="944549"/>
                  <a:pt x="506994" y="941560"/>
                </a:cubicBezTo>
                <a:cubicBezTo>
                  <a:pt x="541935" y="931577"/>
                  <a:pt x="579422" y="935525"/>
                  <a:pt x="615636" y="932507"/>
                </a:cubicBezTo>
                <a:cubicBezTo>
                  <a:pt x="627641" y="928505"/>
                  <a:pt x="666551" y="921710"/>
                  <a:pt x="660903" y="896293"/>
                </a:cubicBezTo>
                <a:cubicBezTo>
                  <a:pt x="656182" y="875049"/>
                  <a:pt x="624689" y="841972"/>
                  <a:pt x="624689" y="841972"/>
                </a:cubicBezTo>
                <a:cubicBezTo>
                  <a:pt x="621671" y="814812"/>
                  <a:pt x="624975" y="786173"/>
                  <a:pt x="615636" y="760491"/>
                </a:cubicBezTo>
                <a:cubicBezTo>
                  <a:pt x="608741" y="741529"/>
                  <a:pt x="539574" y="742192"/>
                  <a:pt x="597529" y="697116"/>
                </a:cubicBezTo>
                <a:cubicBezTo>
                  <a:pt x="617172" y="681838"/>
                  <a:pt x="645948" y="685558"/>
                  <a:pt x="669956" y="679010"/>
                </a:cubicBezTo>
                <a:cubicBezTo>
                  <a:pt x="679163" y="676499"/>
                  <a:pt x="688063" y="672974"/>
                  <a:pt x="697117" y="669956"/>
                </a:cubicBezTo>
                <a:cubicBezTo>
                  <a:pt x="721046" y="675939"/>
                  <a:pt x="765452" y="692155"/>
                  <a:pt x="787651" y="669956"/>
                </a:cubicBezTo>
                <a:cubicBezTo>
                  <a:pt x="800631" y="656976"/>
                  <a:pt x="784617" y="629450"/>
                  <a:pt x="796705" y="615635"/>
                </a:cubicBezTo>
                <a:cubicBezTo>
                  <a:pt x="809274" y="601271"/>
                  <a:pt x="851026" y="597528"/>
                  <a:pt x="851026" y="597528"/>
                </a:cubicBezTo>
                <a:cubicBezTo>
                  <a:pt x="911298" y="537256"/>
                  <a:pt x="854486" y="602165"/>
                  <a:pt x="887240" y="543208"/>
                </a:cubicBezTo>
                <a:cubicBezTo>
                  <a:pt x="897808" y="524185"/>
                  <a:pt x="913721" y="508351"/>
                  <a:pt x="923453" y="488887"/>
                </a:cubicBezTo>
                <a:cubicBezTo>
                  <a:pt x="934521" y="466752"/>
                  <a:pt x="943672" y="444705"/>
                  <a:pt x="959667" y="425512"/>
                </a:cubicBezTo>
                <a:cubicBezTo>
                  <a:pt x="967864" y="415676"/>
                  <a:pt x="977774" y="407405"/>
                  <a:pt x="986828" y="398352"/>
                </a:cubicBezTo>
                <a:cubicBezTo>
                  <a:pt x="989846" y="389299"/>
                  <a:pt x="997231" y="380639"/>
                  <a:pt x="995881" y="371192"/>
                </a:cubicBezTo>
                <a:cubicBezTo>
                  <a:pt x="990130" y="330938"/>
                  <a:pt x="975119" y="337875"/>
                  <a:pt x="950614" y="316871"/>
                </a:cubicBezTo>
                <a:cubicBezTo>
                  <a:pt x="916463" y="287599"/>
                  <a:pt x="917651" y="285533"/>
                  <a:pt x="896293" y="253497"/>
                </a:cubicBezTo>
                <a:cubicBezTo>
                  <a:pt x="899311" y="223319"/>
                  <a:pt x="900735" y="192938"/>
                  <a:pt x="905347" y="162962"/>
                </a:cubicBezTo>
                <a:cubicBezTo>
                  <a:pt x="906798" y="153530"/>
                  <a:pt x="914400" y="145345"/>
                  <a:pt x="914400" y="135802"/>
                </a:cubicBezTo>
                <a:cubicBezTo>
                  <a:pt x="914400" y="111471"/>
                  <a:pt x="908365" y="87517"/>
                  <a:pt x="905347" y="63374"/>
                </a:cubicBezTo>
                <a:cubicBezTo>
                  <a:pt x="854044" y="66392"/>
                  <a:pt x="801727" y="61840"/>
                  <a:pt x="751438" y="72427"/>
                </a:cubicBezTo>
                <a:cubicBezTo>
                  <a:pt x="740790" y="74669"/>
                  <a:pt x="728465" y="89856"/>
                  <a:pt x="733331" y="99588"/>
                </a:cubicBezTo>
                <a:cubicBezTo>
                  <a:pt x="737599" y="108124"/>
                  <a:pt x="751955" y="94802"/>
                  <a:pt x="760491" y="90534"/>
                </a:cubicBezTo>
                <a:cubicBezTo>
                  <a:pt x="770223" y="85668"/>
                  <a:pt x="778598" y="78463"/>
                  <a:pt x="787651" y="72427"/>
                </a:cubicBezTo>
                <a:cubicBezTo>
                  <a:pt x="797659" y="42404"/>
                  <a:pt x="817829" y="12071"/>
                  <a:pt x="823865" y="0"/>
                </a:cubicBezTo>
                <a:close/>
              </a:path>
            </a:pathLst>
          </a:custGeom>
          <a:solidFill>
            <a:srgbClr val="0070C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FF00"/>
                </a:solidFill>
              </a:rPr>
              <a:t>2</a:t>
            </a:r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4132353" y="4067508"/>
            <a:ext cx="607690" cy="986828"/>
          </a:xfrm>
          <a:custGeom>
            <a:avLst/>
            <a:gdLst>
              <a:gd name="connsiteX0" fmla="*/ 336086 w 607690"/>
              <a:gd name="connsiteY0" fmla="*/ 0 h 986828"/>
              <a:gd name="connsiteX1" fmla="*/ 336086 w 607690"/>
              <a:gd name="connsiteY1" fmla="*/ 0 h 986828"/>
              <a:gd name="connsiteX2" fmla="*/ 399460 w 607690"/>
              <a:gd name="connsiteY2" fmla="*/ 63374 h 986828"/>
              <a:gd name="connsiteX3" fmla="*/ 435674 w 607690"/>
              <a:gd name="connsiteY3" fmla="*/ 126748 h 986828"/>
              <a:gd name="connsiteX4" fmla="*/ 408514 w 607690"/>
              <a:gd name="connsiteY4" fmla="*/ 199176 h 986828"/>
              <a:gd name="connsiteX5" fmla="*/ 381353 w 607690"/>
              <a:gd name="connsiteY5" fmla="*/ 217283 h 986828"/>
              <a:gd name="connsiteX6" fmla="*/ 381353 w 607690"/>
              <a:gd name="connsiteY6" fmla="*/ 344031 h 986828"/>
              <a:gd name="connsiteX7" fmla="*/ 408514 w 607690"/>
              <a:gd name="connsiteY7" fmla="*/ 334978 h 986828"/>
              <a:gd name="connsiteX8" fmla="*/ 444728 w 607690"/>
              <a:gd name="connsiteY8" fmla="*/ 344031 h 986828"/>
              <a:gd name="connsiteX9" fmla="*/ 471888 w 607690"/>
              <a:gd name="connsiteY9" fmla="*/ 443620 h 986828"/>
              <a:gd name="connsiteX10" fmla="*/ 499048 w 607690"/>
              <a:gd name="connsiteY10" fmla="*/ 461727 h 986828"/>
              <a:gd name="connsiteX11" fmla="*/ 607690 w 607690"/>
              <a:gd name="connsiteY11" fmla="*/ 470780 h 986828"/>
              <a:gd name="connsiteX12" fmla="*/ 562423 w 607690"/>
              <a:gd name="connsiteY12" fmla="*/ 516047 h 986828"/>
              <a:gd name="connsiteX13" fmla="*/ 508102 w 607690"/>
              <a:gd name="connsiteY13" fmla="*/ 552261 h 986828"/>
              <a:gd name="connsiteX14" fmla="*/ 526209 w 607690"/>
              <a:gd name="connsiteY14" fmla="*/ 615635 h 986828"/>
              <a:gd name="connsiteX15" fmla="*/ 480941 w 607690"/>
              <a:gd name="connsiteY15" fmla="*/ 624689 h 986828"/>
              <a:gd name="connsiteX16" fmla="*/ 453781 w 607690"/>
              <a:gd name="connsiteY16" fmla="*/ 651849 h 986828"/>
              <a:gd name="connsiteX17" fmla="*/ 417567 w 607690"/>
              <a:gd name="connsiteY17" fmla="*/ 706170 h 986828"/>
              <a:gd name="connsiteX18" fmla="*/ 426621 w 607690"/>
              <a:gd name="connsiteY18" fmla="*/ 760491 h 986828"/>
              <a:gd name="connsiteX19" fmla="*/ 453781 w 607690"/>
              <a:gd name="connsiteY19" fmla="*/ 778598 h 986828"/>
              <a:gd name="connsiteX20" fmla="*/ 471888 w 607690"/>
              <a:gd name="connsiteY20" fmla="*/ 805758 h 986828"/>
              <a:gd name="connsiteX21" fmla="*/ 489995 w 607690"/>
              <a:gd name="connsiteY21" fmla="*/ 878186 h 986828"/>
              <a:gd name="connsiteX22" fmla="*/ 480941 w 607690"/>
              <a:gd name="connsiteY22" fmla="*/ 977774 h 986828"/>
              <a:gd name="connsiteX23" fmla="*/ 417567 w 607690"/>
              <a:gd name="connsiteY23" fmla="*/ 968721 h 986828"/>
              <a:gd name="connsiteX24" fmla="*/ 408514 w 607690"/>
              <a:gd name="connsiteY24" fmla="*/ 941560 h 986828"/>
              <a:gd name="connsiteX25" fmla="*/ 399460 w 607690"/>
              <a:gd name="connsiteY25" fmla="*/ 869132 h 986828"/>
              <a:gd name="connsiteX26" fmla="*/ 372300 w 607690"/>
              <a:gd name="connsiteY26" fmla="*/ 860079 h 986828"/>
              <a:gd name="connsiteX27" fmla="*/ 363246 w 607690"/>
              <a:gd name="connsiteY27" fmla="*/ 896293 h 986828"/>
              <a:gd name="connsiteX28" fmla="*/ 317979 w 607690"/>
              <a:gd name="connsiteY28" fmla="*/ 887239 h 986828"/>
              <a:gd name="connsiteX29" fmla="*/ 308926 w 607690"/>
              <a:gd name="connsiteY29" fmla="*/ 950614 h 986828"/>
              <a:gd name="connsiteX30" fmla="*/ 281765 w 607690"/>
              <a:gd name="connsiteY30" fmla="*/ 968721 h 986828"/>
              <a:gd name="connsiteX31" fmla="*/ 218391 w 607690"/>
              <a:gd name="connsiteY31" fmla="*/ 986828 h 986828"/>
              <a:gd name="connsiteX32" fmla="*/ 191231 w 607690"/>
              <a:gd name="connsiteY32" fmla="*/ 805758 h 986828"/>
              <a:gd name="connsiteX33" fmla="*/ 164070 w 607690"/>
              <a:gd name="connsiteY33" fmla="*/ 778598 h 986828"/>
              <a:gd name="connsiteX34" fmla="*/ 145963 w 607690"/>
              <a:gd name="connsiteY34" fmla="*/ 688063 h 986828"/>
              <a:gd name="connsiteX35" fmla="*/ 136910 w 607690"/>
              <a:gd name="connsiteY35" fmla="*/ 660903 h 986828"/>
              <a:gd name="connsiteX36" fmla="*/ 109749 w 607690"/>
              <a:gd name="connsiteY36" fmla="*/ 651849 h 986828"/>
              <a:gd name="connsiteX37" fmla="*/ 82589 w 607690"/>
              <a:gd name="connsiteY37" fmla="*/ 633742 h 986828"/>
              <a:gd name="connsiteX38" fmla="*/ 46375 w 607690"/>
              <a:gd name="connsiteY38" fmla="*/ 597529 h 986828"/>
              <a:gd name="connsiteX39" fmla="*/ 10161 w 607690"/>
              <a:gd name="connsiteY39" fmla="*/ 543208 h 986828"/>
              <a:gd name="connsiteX40" fmla="*/ 10161 w 607690"/>
              <a:gd name="connsiteY40" fmla="*/ 470780 h 986828"/>
              <a:gd name="connsiteX41" fmla="*/ 19215 w 607690"/>
              <a:gd name="connsiteY41" fmla="*/ 497940 h 986828"/>
              <a:gd name="connsiteX42" fmla="*/ 46375 w 607690"/>
              <a:gd name="connsiteY42" fmla="*/ 561315 h 986828"/>
              <a:gd name="connsiteX43" fmla="*/ 64482 w 607690"/>
              <a:gd name="connsiteY43" fmla="*/ 534154 h 986828"/>
              <a:gd name="connsiteX44" fmla="*/ 73535 w 607690"/>
              <a:gd name="connsiteY44" fmla="*/ 506994 h 986828"/>
              <a:gd name="connsiteX45" fmla="*/ 100696 w 607690"/>
              <a:gd name="connsiteY45" fmla="*/ 470780 h 986828"/>
              <a:gd name="connsiteX46" fmla="*/ 127856 w 607690"/>
              <a:gd name="connsiteY46" fmla="*/ 362138 h 986828"/>
              <a:gd name="connsiteX47" fmla="*/ 182177 w 607690"/>
              <a:gd name="connsiteY47" fmla="*/ 325925 h 986828"/>
              <a:gd name="connsiteX48" fmla="*/ 209337 w 607690"/>
              <a:gd name="connsiteY48" fmla="*/ 208230 h 986828"/>
              <a:gd name="connsiteX49" fmla="*/ 227444 w 607690"/>
              <a:gd name="connsiteY49" fmla="*/ 153909 h 986828"/>
              <a:gd name="connsiteX50" fmla="*/ 281765 w 607690"/>
              <a:gd name="connsiteY50" fmla="*/ 126748 h 986828"/>
              <a:gd name="connsiteX51" fmla="*/ 336086 w 607690"/>
              <a:gd name="connsiteY51" fmla="*/ 90534 h 986828"/>
              <a:gd name="connsiteX52" fmla="*/ 336086 w 607690"/>
              <a:gd name="connsiteY52" fmla="*/ 0 h 98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7690" h="986828">
                <a:moveTo>
                  <a:pt x="336086" y="0"/>
                </a:moveTo>
                <a:lnTo>
                  <a:pt x="336086" y="0"/>
                </a:lnTo>
                <a:cubicBezTo>
                  <a:pt x="357211" y="21125"/>
                  <a:pt x="379475" y="41168"/>
                  <a:pt x="399460" y="63374"/>
                </a:cubicBezTo>
                <a:cubicBezTo>
                  <a:pt x="413857" y="79371"/>
                  <a:pt x="426589" y="108577"/>
                  <a:pt x="435674" y="126748"/>
                </a:cubicBezTo>
                <a:cubicBezTo>
                  <a:pt x="429197" y="159137"/>
                  <a:pt x="431827" y="175864"/>
                  <a:pt x="408514" y="199176"/>
                </a:cubicBezTo>
                <a:cubicBezTo>
                  <a:pt x="400820" y="206870"/>
                  <a:pt x="390407" y="211247"/>
                  <a:pt x="381353" y="217283"/>
                </a:cubicBezTo>
                <a:cubicBezTo>
                  <a:pt x="366148" y="262901"/>
                  <a:pt x="356109" y="280921"/>
                  <a:pt x="381353" y="344031"/>
                </a:cubicBezTo>
                <a:cubicBezTo>
                  <a:pt x="384897" y="352892"/>
                  <a:pt x="399460" y="337996"/>
                  <a:pt x="408514" y="334978"/>
                </a:cubicBezTo>
                <a:cubicBezTo>
                  <a:pt x="420585" y="337996"/>
                  <a:pt x="434375" y="337129"/>
                  <a:pt x="444728" y="344031"/>
                </a:cubicBezTo>
                <a:cubicBezTo>
                  <a:pt x="475920" y="364826"/>
                  <a:pt x="462399" y="419898"/>
                  <a:pt x="471888" y="443620"/>
                </a:cubicBezTo>
                <a:cubicBezTo>
                  <a:pt x="475929" y="453723"/>
                  <a:pt x="488378" y="459593"/>
                  <a:pt x="499048" y="461727"/>
                </a:cubicBezTo>
                <a:cubicBezTo>
                  <a:pt x="534682" y="468854"/>
                  <a:pt x="571476" y="467762"/>
                  <a:pt x="607690" y="470780"/>
                </a:cubicBezTo>
                <a:cubicBezTo>
                  <a:pt x="592169" y="532861"/>
                  <a:pt x="614157" y="490180"/>
                  <a:pt x="562423" y="516047"/>
                </a:cubicBezTo>
                <a:cubicBezTo>
                  <a:pt x="542959" y="525779"/>
                  <a:pt x="508102" y="552261"/>
                  <a:pt x="508102" y="552261"/>
                </a:cubicBezTo>
                <a:cubicBezTo>
                  <a:pt x="529080" y="566246"/>
                  <a:pt x="564245" y="577599"/>
                  <a:pt x="526209" y="615635"/>
                </a:cubicBezTo>
                <a:cubicBezTo>
                  <a:pt x="515328" y="626516"/>
                  <a:pt x="496030" y="621671"/>
                  <a:pt x="480941" y="624689"/>
                </a:cubicBezTo>
                <a:cubicBezTo>
                  <a:pt x="471888" y="633742"/>
                  <a:pt x="461641" y="641743"/>
                  <a:pt x="453781" y="651849"/>
                </a:cubicBezTo>
                <a:cubicBezTo>
                  <a:pt x="440420" y="669027"/>
                  <a:pt x="417567" y="706170"/>
                  <a:pt x="417567" y="706170"/>
                </a:cubicBezTo>
                <a:cubicBezTo>
                  <a:pt x="420585" y="724277"/>
                  <a:pt x="418412" y="744072"/>
                  <a:pt x="426621" y="760491"/>
                </a:cubicBezTo>
                <a:cubicBezTo>
                  <a:pt x="431487" y="770223"/>
                  <a:pt x="446087" y="770904"/>
                  <a:pt x="453781" y="778598"/>
                </a:cubicBezTo>
                <a:cubicBezTo>
                  <a:pt x="461475" y="786292"/>
                  <a:pt x="465852" y="796705"/>
                  <a:pt x="471888" y="805758"/>
                </a:cubicBezTo>
                <a:cubicBezTo>
                  <a:pt x="479031" y="827188"/>
                  <a:pt x="489995" y="856341"/>
                  <a:pt x="489995" y="878186"/>
                </a:cubicBezTo>
                <a:cubicBezTo>
                  <a:pt x="489995" y="911519"/>
                  <a:pt x="483959" y="944578"/>
                  <a:pt x="480941" y="977774"/>
                </a:cubicBezTo>
                <a:cubicBezTo>
                  <a:pt x="459816" y="974756"/>
                  <a:pt x="436653" y="978264"/>
                  <a:pt x="417567" y="968721"/>
                </a:cubicBezTo>
                <a:cubicBezTo>
                  <a:pt x="409031" y="964453"/>
                  <a:pt x="410221" y="950949"/>
                  <a:pt x="408514" y="941560"/>
                </a:cubicBezTo>
                <a:cubicBezTo>
                  <a:pt x="404162" y="917622"/>
                  <a:pt x="409342" y="891366"/>
                  <a:pt x="399460" y="869132"/>
                </a:cubicBezTo>
                <a:cubicBezTo>
                  <a:pt x="395584" y="860411"/>
                  <a:pt x="381353" y="863097"/>
                  <a:pt x="372300" y="860079"/>
                </a:cubicBezTo>
                <a:cubicBezTo>
                  <a:pt x="369282" y="872150"/>
                  <a:pt x="374375" y="890728"/>
                  <a:pt x="363246" y="896293"/>
                </a:cubicBezTo>
                <a:cubicBezTo>
                  <a:pt x="349483" y="903175"/>
                  <a:pt x="328860" y="876358"/>
                  <a:pt x="317979" y="887239"/>
                </a:cubicBezTo>
                <a:cubicBezTo>
                  <a:pt x="302890" y="902328"/>
                  <a:pt x="317593" y="931114"/>
                  <a:pt x="308926" y="950614"/>
                </a:cubicBezTo>
                <a:cubicBezTo>
                  <a:pt x="304507" y="960557"/>
                  <a:pt x="291497" y="963855"/>
                  <a:pt x="281765" y="968721"/>
                </a:cubicBezTo>
                <a:cubicBezTo>
                  <a:pt x="268780" y="975214"/>
                  <a:pt x="229990" y="983928"/>
                  <a:pt x="218391" y="986828"/>
                </a:cubicBezTo>
                <a:cubicBezTo>
                  <a:pt x="164741" y="906352"/>
                  <a:pt x="234155" y="1020379"/>
                  <a:pt x="191231" y="805758"/>
                </a:cubicBezTo>
                <a:cubicBezTo>
                  <a:pt x="188720" y="793203"/>
                  <a:pt x="173124" y="787651"/>
                  <a:pt x="164070" y="778598"/>
                </a:cubicBezTo>
                <a:cubicBezTo>
                  <a:pt x="143617" y="717234"/>
                  <a:pt x="166770" y="792096"/>
                  <a:pt x="145963" y="688063"/>
                </a:cubicBezTo>
                <a:cubicBezTo>
                  <a:pt x="144091" y="678705"/>
                  <a:pt x="143658" y="667651"/>
                  <a:pt x="136910" y="660903"/>
                </a:cubicBezTo>
                <a:cubicBezTo>
                  <a:pt x="130162" y="654155"/>
                  <a:pt x="118285" y="656117"/>
                  <a:pt x="109749" y="651849"/>
                </a:cubicBezTo>
                <a:cubicBezTo>
                  <a:pt x="100017" y="646983"/>
                  <a:pt x="90850" y="640823"/>
                  <a:pt x="82589" y="633742"/>
                </a:cubicBezTo>
                <a:cubicBezTo>
                  <a:pt x="69628" y="622632"/>
                  <a:pt x="57039" y="610859"/>
                  <a:pt x="46375" y="597529"/>
                </a:cubicBezTo>
                <a:cubicBezTo>
                  <a:pt x="32780" y="580536"/>
                  <a:pt x="10161" y="543208"/>
                  <a:pt x="10161" y="543208"/>
                </a:cubicBezTo>
                <a:cubicBezTo>
                  <a:pt x="7479" y="532478"/>
                  <a:pt x="-11298" y="481510"/>
                  <a:pt x="10161" y="470780"/>
                </a:cubicBezTo>
                <a:cubicBezTo>
                  <a:pt x="18697" y="466512"/>
                  <a:pt x="15456" y="489169"/>
                  <a:pt x="19215" y="497940"/>
                </a:cubicBezTo>
                <a:cubicBezTo>
                  <a:pt x="52771" y="576234"/>
                  <a:pt x="25148" y="497631"/>
                  <a:pt x="46375" y="561315"/>
                </a:cubicBezTo>
                <a:cubicBezTo>
                  <a:pt x="52411" y="552261"/>
                  <a:pt x="59616" y="543886"/>
                  <a:pt x="64482" y="534154"/>
                </a:cubicBezTo>
                <a:cubicBezTo>
                  <a:pt x="68750" y="525618"/>
                  <a:pt x="68800" y="515280"/>
                  <a:pt x="73535" y="506994"/>
                </a:cubicBezTo>
                <a:cubicBezTo>
                  <a:pt x="81021" y="493893"/>
                  <a:pt x="91642" y="482851"/>
                  <a:pt x="100696" y="470780"/>
                </a:cubicBezTo>
                <a:cubicBezTo>
                  <a:pt x="102826" y="458001"/>
                  <a:pt x="114405" y="371105"/>
                  <a:pt x="127856" y="362138"/>
                </a:cubicBezTo>
                <a:lnTo>
                  <a:pt x="182177" y="325925"/>
                </a:lnTo>
                <a:cubicBezTo>
                  <a:pt x="221534" y="266888"/>
                  <a:pt x="186861" y="328101"/>
                  <a:pt x="209337" y="208230"/>
                </a:cubicBezTo>
                <a:cubicBezTo>
                  <a:pt x="212854" y="189470"/>
                  <a:pt x="211563" y="164496"/>
                  <a:pt x="227444" y="153909"/>
                </a:cubicBezTo>
                <a:cubicBezTo>
                  <a:pt x="348032" y="73518"/>
                  <a:pt x="169307" y="189225"/>
                  <a:pt x="281765" y="126748"/>
                </a:cubicBezTo>
                <a:cubicBezTo>
                  <a:pt x="300788" y="116179"/>
                  <a:pt x="336086" y="90534"/>
                  <a:pt x="336086" y="90534"/>
                </a:cubicBezTo>
                <a:cubicBezTo>
                  <a:pt x="345871" y="51393"/>
                  <a:pt x="336086" y="15089"/>
                  <a:pt x="336086" y="0"/>
                </a:cubicBezTo>
                <a:close/>
              </a:path>
            </a:pathLst>
          </a:cu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>
                <a:solidFill>
                  <a:srgbClr val="FFFF00"/>
                </a:solidFill>
              </a:rPr>
              <a:t>3</a:t>
            </a:r>
            <a:endParaRPr lang="en-IN" sz="2000" dirty="0">
              <a:solidFill>
                <a:srgbClr val="FFFF00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3829616" y="4329493"/>
            <a:ext cx="300158" cy="307264"/>
          </a:xfrm>
          <a:custGeom>
            <a:avLst/>
            <a:gdLst>
              <a:gd name="connsiteX0" fmla="*/ 54321 w 300158"/>
              <a:gd name="connsiteY0" fmla="*/ 287774 h 307264"/>
              <a:gd name="connsiteX1" fmla="*/ 54321 w 300158"/>
              <a:gd name="connsiteY1" fmla="*/ 287774 h 307264"/>
              <a:gd name="connsiteX2" fmla="*/ 208230 w 300158"/>
              <a:gd name="connsiteY2" fmla="*/ 296828 h 307264"/>
              <a:gd name="connsiteX3" fmla="*/ 217283 w 300158"/>
              <a:gd name="connsiteY3" fmla="*/ 269667 h 307264"/>
              <a:gd name="connsiteX4" fmla="*/ 217283 w 300158"/>
              <a:gd name="connsiteY4" fmla="*/ 215347 h 307264"/>
              <a:gd name="connsiteX5" fmla="*/ 244443 w 300158"/>
              <a:gd name="connsiteY5" fmla="*/ 206293 h 307264"/>
              <a:gd name="connsiteX6" fmla="*/ 226336 w 300158"/>
              <a:gd name="connsiteY6" fmla="*/ 142919 h 307264"/>
              <a:gd name="connsiteX7" fmla="*/ 217283 w 300158"/>
              <a:gd name="connsiteY7" fmla="*/ 115758 h 307264"/>
              <a:gd name="connsiteX8" fmla="*/ 271604 w 300158"/>
              <a:gd name="connsiteY8" fmla="*/ 97652 h 307264"/>
              <a:gd name="connsiteX9" fmla="*/ 298764 w 300158"/>
              <a:gd name="connsiteY9" fmla="*/ 79545 h 307264"/>
              <a:gd name="connsiteX10" fmla="*/ 289711 w 300158"/>
              <a:gd name="connsiteY10" fmla="*/ 52384 h 307264"/>
              <a:gd name="connsiteX11" fmla="*/ 135802 w 300158"/>
              <a:gd name="connsiteY11" fmla="*/ 43331 h 307264"/>
              <a:gd name="connsiteX12" fmla="*/ 18107 w 300158"/>
              <a:gd name="connsiteY12" fmla="*/ 25224 h 307264"/>
              <a:gd name="connsiteX13" fmla="*/ 9053 w 300158"/>
              <a:gd name="connsiteY13" fmla="*/ 70491 h 307264"/>
              <a:gd name="connsiteX14" fmla="*/ 0 w 300158"/>
              <a:gd name="connsiteY14" fmla="*/ 97652 h 307264"/>
              <a:gd name="connsiteX15" fmla="*/ 27160 w 300158"/>
              <a:gd name="connsiteY15" fmla="*/ 151972 h 307264"/>
              <a:gd name="connsiteX16" fmla="*/ 45267 w 300158"/>
              <a:gd name="connsiteY16" fmla="*/ 206293 h 307264"/>
              <a:gd name="connsiteX17" fmla="*/ 63374 w 300158"/>
              <a:gd name="connsiteY17" fmla="*/ 251560 h 307264"/>
              <a:gd name="connsiteX18" fmla="*/ 54321 w 300158"/>
              <a:gd name="connsiteY18" fmla="*/ 287774 h 307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0158" h="307264">
                <a:moveTo>
                  <a:pt x="54321" y="287774"/>
                </a:moveTo>
                <a:lnTo>
                  <a:pt x="54321" y="287774"/>
                </a:lnTo>
                <a:cubicBezTo>
                  <a:pt x="104738" y="298978"/>
                  <a:pt x="156129" y="319984"/>
                  <a:pt x="208230" y="296828"/>
                </a:cubicBezTo>
                <a:cubicBezTo>
                  <a:pt x="216951" y="292952"/>
                  <a:pt x="214265" y="278721"/>
                  <a:pt x="217283" y="269667"/>
                </a:cubicBezTo>
                <a:cubicBezTo>
                  <a:pt x="211248" y="251560"/>
                  <a:pt x="199177" y="233454"/>
                  <a:pt x="217283" y="215347"/>
                </a:cubicBezTo>
                <a:cubicBezTo>
                  <a:pt x="224031" y="208599"/>
                  <a:pt x="235390" y="209311"/>
                  <a:pt x="244443" y="206293"/>
                </a:cubicBezTo>
                <a:cubicBezTo>
                  <a:pt x="238407" y="185168"/>
                  <a:pt x="232649" y="163962"/>
                  <a:pt x="226336" y="142919"/>
                </a:cubicBezTo>
                <a:cubicBezTo>
                  <a:pt x="223594" y="133778"/>
                  <a:pt x="210535" y="122506"/>
                  <a:pt x="217283" y="115758"/>
                </a:cubicBezTo>
                <a:cubicBezTo>
                  <a:pt x="230779" y="102262"/>
                  <a:pt x="271604" y="97652"/>
                  <a:pt x="271604" y="97652"/>
                </a:cubicBezTo>
                <a:cubicBezTo>
                  <a:pt x="280657" y="91616"/>
                  <a:pt x="294723" y="89648"/>
                  <a:pt x="298764" y="79545"/>
                </a:cubicBezTo>
                <a:cubicBezTo>
                  <a:pt x="302308" y="70684"/>
                  <a:pt x="299027" y="54454"/>
                  <a:pt x="289711" y="52384"/>
                </a:cubicBezTo>
                <a:cubicBezTo>
                  <a:pt x="239543" y="41236"/>
                  <a:pt x="187105" y="46349"/>
                  <a:pt x="135802" y="43331"/>
                </a:cubicBezTo>
                <a:cubicBezTo>
                  <a:pt x="106578" y="-505"/>
                  <a:pt x="105945" y="-18695"/>
                  <a:pt x="18107" y="25224"/>
                </a:cubicBezTo>
                <a:cubicBezTo>
                  <a:pt x="4344" y="32106"/>
                  <a:pt x="12785" y="55563"/>
                  <a:pt x="9053" y="70491"/>
                </a:cubicBezTo>
                <a:cubicBezTo>
                  <a:pt x="6738" y="79749"/>
                  <a:pt x="3018" y="88598"/>
                  <a:pt x="0" y="97652"/>
                </a:cubicBezTo>
                <a:cubicBezTo>
                  <a:pt x="33014" y="196698"/>
                  <a:pt x="-19638" y="46678"/>
                  <a:pt x="27160" y="151972"/>
                </a:cubicBezTo>
                <a:cubicBezTo>
                  <a:pt x="34912" y="169413"/>
                  <a:pt x="38178" y="188572"/>
                  <a:pt x="45267" y="206293"/>
                </a:cubicBezTo>
                <a:cubicBezTo>
                  <a:pt x="51303" y="221382"/>
                  <a:pt x="57668" y="236343"/>
                  <a:pt x="63374" y="251560"/>
                </a:cubicBezTo>
                <a:cubicBezTo>
                  <a:pt x="80156" y="296312"/>
                  <a:pt x="55830" y="281738"/>
                  <a:pt x="54321" y="287774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00"/>
                </a:solidFill>
              </a:rPr>
              <a:t>4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3259076" y="5602296"/>
            <a:ext cx="143522" cy="294902"/>
          </a:xfrm>
          <a:custGeom>
            <a:avLst/>
            <a:gdLst>
              <a:gd name="connsiteX0" fmla="*/ 172 w 143522"/>
              <a:gd name="connsiteY0" fmla="*/ 10853 h 294902"/>
              <a:gd name="connsiteX1" fmla="*/ 172 w 143522"/>
              <a:gd name="connsiteY1" fmla="*/ 10853 h 294902"/>
              <a:gd name="connsiteX2" fmla="*/ 9225 w 143522"/>
              <a:gd name="connsiteY2" fmla="*/ 92334 h 294902"/>
              <a:gd name="connsiteX3" fmla="*/ 9225 w 143522"/>
              <a:gd name="connsiteY3" fmla="*/ 210029 h 294902"/>
              <a:gd name="connsiteX4" fmla="*/ 36385 w 143522"/>
              <a:gd name="connsiteY4" fmla="*/ 246243 h 294902"/>
              <a:gd name="connsiteX5" fmla="*/ 45439 w 143522"/>
              <a:gd name="connsiteY5" fmla="*/ 291510 h 294902"/>
              <a:gd name="connsiteX6" fmla="*/ 126920 w 143522"/>
              <a:gd name="connsiteY6" fmla="*/ 255296 h 294902"/>
              <a:gd name="connsiteX7" fmla="*/ 126920 w 143522"/>
              <a:gd name="connsiteY7" fmla="*/ 101387 h 294902"/>
              <a:gd name="connsiteX8" fmla="*/ 90706 w 143522"/>
              <a:gd name="connsiteY8" fmla="*/ 65173 h 294902"/>
              <a:gd name="connsiteX9" fmla="*/ 54492 w 143522"/>
              <a:gd name="connsiteY9" fmla="*/ 1799 h 294902"/>
              <a:gd name="connsiteX10" fmla="*/ 172 w 143522"/>
              <a:gd name="connsiteY10" fmla="*/ 10853 h 294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22" h="294902">
                <a:moveTo>
                  <a:pt x="172" y="10853"/>
                </a:moveTo>
                <a:lnTo>
                  <a:pt x="172" y="10853"/>
                </a:lnTo>
                <a:cubicBezTo>
                  <a:pt x="3190" y="38013"/>
                  <a:pt x="9225" y="65007"/>
                  <a:pt x="9225" y="92334"/>
                </a:cubicBezTo>
                <a:cubicBezTo>
                  <a:pt x="9225" y="144581"/>
                  <a:pt x="-11532" y="163324"/>
                  <a:pt x="9225" y="210029"/>
                </a:cubicBezTo>
                <a:cubicBezTo>
                  <a:pt x="15353" y="223818"/>
                  <a:pt x="27332" y="234172"/>
                  <a:pt x="36385" y="246243"/>
                </a:cubicBezTo>
                <a:cubicBezTo>
                  <a:pt x="39403" y="261332"/>
                  <a:pt x="32635" y="282975"/>
                  <a:pt x="45439" y="291510"/>
                </a:cubicBezTo>
                <a:cubicBezTo>
                  <a:pt x="68757" y="307055"/>
                  <a:pt x="114427" y="264665"/>
                  <a:pt x="126920" y="255296"/>
                </a:cubicBezTo>
                <a:cubicBezTo>
                  <a:pt x="145914" y="198319"/>
                  <a:pt x="151992" y="191645"/>
                  <a:pt x="126920" y="101387"/>
                </a:cubicBezTo>
                <a:cubicBezTo>
                  <a:pt x="122351" y="84938"/>
                  <a:pt x="102777" y="77244"/>
                  <a:pt x="90706" y="65173"/>
                </a:cubicBezTo>
                <a:cubicBezTo>
                  <a:pt x="83814" y="44496"/>
                  <a:pt x="76417" y="12762"/>
                  <a:pt x="54492" y="1799"/>
                </a:cubicBezTo>
                <a:cubicBezTo>
                  <a:pt x="40996" y="-4949"/>
                  <a:pt x="9225" y="9344"/>
                  <a:pt x="172" y="10853"/>
                </a:cubicBezTo>
                <a:close/>
              </a:path>
            </a:pathLst>
          </a:custGeom>
          <a:solidFill>
            <a:srgbClr val="DD75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00"/>
                </a:solidFill>
              </a:rPr>
              <a:t>5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4833606" y="5747223"/>
            <a:ext cx="281626" cy="318870"/>
          </a:xfrm>
          <a:custGeom>
            <a:avLst/>
            <a:gdLst>
              <a:gd name="connsiteX0" fmla="*/ 28105 w 281626"/>
              <a:gd name="connsiteY0" fmla="*/ 173743 h 318870"/>
              <a:gd name="connsiteX1" fmla="*/ 28105 w 281626"/>
              <a:gd name="connsiteY1" fmla="*/ 173743 h 318870"/>
              <a:gd name="connsiteX2" fmla="*/ 944 w 281626"/>
              <a:gd name="connsiteY2" fmla="*/ 101316 h 318870"/>
              <a:gd name="connsiteX3" fmla="*/ 37158 w 281626"/>
              <a:gd name="connsiteY3" fmla="*/ 46995 h 318870"/>
              <a:gd name="connsiteX4" fmla="*/ 73372 w 281626"/>
              <a:gd name="connsiteY4" fmla="*/ 28888 h 318870"/>
              <a:gd name="connsiteX5" fmla="*/ 91479 w 281626"/>
              <a:gd name="connsiteY5" fmla="*/ 1727 h 318870"/>
              <a:gd name="connsiteX6" fmla="*/ 172960 w 281626"/>
              <a:gd name="connsiteY6" fmla="*/ 28888 h 318870"/>
              <a:gd name="connsiteX7" fmla="*/ 200121 w 281626"/>
              <a:gd name="connsiteY7" fmla="*/ 56048 h 318870"/>
              <a:gd name="connsiteX8" fmla="*/ 227281 w 281626"/>
              <a:gd name="connsiteY8" fmla="*/ 200904 h 318870"/>
              <a:gd name="connsiteX9" fmla="*/ 236335 w 281626"/>
              <a:gd name="connsiteY9" fmla="*/ 228064 h 318870"/>
              <a:gd name="connsiteX10" fmla="*/ 245388 w 281626"/>
              <a:gd name="connsiteY10" fmla="*/ 255225 h 318870"/>
              <a:gd name="connsiteX11" fmla="*/ 272548 w 281626"/>
              <a:gd name="connsiteY11" fmla="*/ 273331 h 318870"/>
              <a:gd name="connsiteX12" fmla="*/ 254442 w 281626"/>
              <a:gd name="connsiteY12" fmla="*/ 318599 h 318870"/>
              <a:gd name="connsiteX13" fmla="*/ 218228 w 281626"/>
              <a:gd name="connsiteY13" fmla="*/ 309545 h 318870"/>
              <a:gd name="connsiteX14" fmla="*/ 163907 w 281626"/>
              <a:gd name="connsiteY14" fmla="*/ 291438 h 318870"/>
              <a:gd name="connsiteX15" fmla="*/ 136746 w 281626"/>
              <a:gd name="connsiteY15" fmla="*/ 264278 h 318870"/>
              <a:gd name="connsiteX16" fmla="*/ 109586 w 281626"/>
              <a:gd name="connsiteY16" fmla="*/ 246171 h 318870"/>
              <a:gd name="connsiteX17" fmla="*/ 55265 w 281626"/>
              <a:gd name="connsiteY17" fmla="*/ 191850 h 318870"/>
              <a:gd name="connsiteX18" fmla="*/ 46212 w 281626"/>
              <a:gd name="connsiteY18" fmla="*/ 164690 h 318870"/>
              <a:gd name="connsiteX19" fmla="*/ 28105 w 281626"/>
              <a:gd name="connsiteY19" fmla="*/ 173743 h 31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1626" h="318870">
                <a:moveTo>
                  <a:pt x="28105" y="173743"/>
                </a:moveTo>
                <a:lnTo>
                  <a:pt x="28105" y="173743"/>
                </a:lnTo>
                <a:cubicBezTo>
                  <a:pt x="19051" y="149601"/>
                  <a:pt x="5183" y="126749"/>
                  <a:pt x="944" y="101316"/>
                </a:cubicBezTo>
                <a:cubicBezTo>
                  <a:pt x="-4535" y="68445"/>
                  <a:pt x="14661" y="59851"/>
                  <a:pt x="37158" y="46995"/>
                </a:cubicBezTo>
                <a:cubicBezTo>
                  <a:pt x="48876" y="40299"/>
                  <a:pt x="61301" y="34924"/>
                  <a:pt x="73372" y="28888"/>
                </a:cubicBezTo>
                <a:cubicBezTo>
                  <a:pt x="79408" y="19834"/>
                  <a:pt x="80923" y="4366"/>
                  <a:pt x="91479" y="1727"/>
                </a:cubicBezTo>
                <a:cubicBezTo>
                  <a:pt x="120499" y="-5528"/>
                  <a:pt x="151885" y="11326"/>
                  <a:pt x="172960" y="28888"/>
                </a:cubicBezTo>
                <a:cubicBezTo>
                  <a:pt x="182796" y="37085"/>
                  <a:pt x="191067" y="46995"/>
                  <a:pt x="200121" y="56048"/>
                </a:cubicBezTo>
                <a:cubicBezTo>
                  <a:pt x="211073" y="165570"/>
                  <a:pt x="199583" y="117813"/>
                  <a:pt x="227281" y="200904"/>
                </a:cubicBezTo>
                <a:lnTo>
                  <a:pt x="236335" y="228064"/>
                </a:lnTo>
                <a:cubicBezTo>
                  <a:pt x="239353" y="237118"/>
                  <a:pt x="237447" y="249931"/>
                  <a:pt x="245388" y="255225"/>
                </a:cubicBezTo>
                <a:lnTo>
                  <a:pt x="272548" y="273331"/>
                </a:lnTo>
                <a:cubicBezTo>
                  <a:pt x="279911" y="295421"/>
                  <a:pt x="295393" y="312749"/>
                  <a:pt x="254442" y="318599"/>
                </a:cubicBezTo>
                <a:cubicBezTo>
                  <a:pt x="242124" y="320359"/>
                  <a:pt x="230146" y="313120"/>
                  <a:pt x="218228" y="309545"/>
                </a:cubicBezTo>
                <a:cubicBezTo>
                  <a:pt x="199947" y="304060"/>
                  <a:pt x="163907" y="291438"/>
                  <a:pt x="163907" y="291438"/>
                </a:cubicBezTo>
                <a:cubicBezTo>
                  <a:pt x="154853" y="282385"/>
                  <a:pt x="146582" y="272475"/>
                  <a:pt x="136746" y="264278"/>
                </a:cubicBezTo>
                <a:cubicBezTo>
                  <a:pt x="128387" y="257312"/>
                  <a:pt x="117718" y="253400"/>
                  <a:pt x="109586" y="246171"/>
                </a:cubicBezTo>
                <a:cubicBezTo>
                  <a:pt x="90447" y="229158"/>
                  <a:pt x="55265" y="191850"/>
                  <a:pt x="55265" y="191850"/>
                </a:cubicBezTo>
                <a:cubicBezTo>
                  <a:pt x="52247" y="182797"/>
                  <a:pt x="50480" y="173226"/>
                  <a:pt x="46212" y="164690"/>
                </a:cubicBezTo>
                <a:cubicBezTo>
                  <a:pt x="41346" y="154958"/>
                  <a:pt x="31123" y="172234"/>
                  <a:pt x="28105" y="173743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00"/>
                </a:solidFill>
              </a:rPr>
              <a:t>7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5495453" y="5377758"/>
            <a:ext cx="681457" cy="660903"/>
          </a:xfrm>
          <a:custGeom>
            <a:avLst/>
            <a:gdLst>
              <a:gd name="connsiteX0" fmla="*/ 0 w 681457"/>
              <a:gd name="connsiteY0" fmla="*/ 552262 h 660903"/>
              <a:gd name="connsiteX1" fmla="*/ 0 w 681457"/>
              <a:gd name="connsiteY1" fmla="*/ 552262 h 660903"/>
              <a:gd name="connsiteX2" fmla="*/ 90535 w 681457"/>
              <a:gd name="connsiteY2" fmla="*/ 660903 h 660903"/>
              <a:gd name="connsiteX3" fmla="*/ 153909 w 681457"/>
              <a:gd name="connsiteY3" fmla="*/ 633743 h 660903"/>
              <a:gd name="connsiteX4" fmla="*/ 181070 w 681457"/>
              <a:gd name="connsiteY4" fmla="*/ 606583 h 660903"/>
              <a:gd name="connsiteX5" fmla="*/ 208230 w 681457"/>
              <a:gd name="connsiteY5" fmla="*/ 597529 h 660903"/>
              <a:gd name="connsiteX6" fmla="*/ 271604 w 681457"/>
              <a:gd name="connsiteY6" fmla="*/ 570369 h 660903"/>
              <a:gd name="connsiteX7" fmla="*/ 280658 w 681457"/>
              <a:gd name="connsiteY7" fmla="*/ 516048 h 660903"/>
              <a:gd name="connsiteX8" fmla="*/ 289711 w 681457"/>
              <a:gd name="connsiteY8" fmla="*/ 488888 h 660903"/>
              <a:gd name="connsiteX9" fmla="*/ 380246 w 681457"/>
              <a:gd name="connsiteY9" fmla="*/ 479834 h 660903"/>
              <a:gd name="connsiteX10" fmla="*/ 416460 w 681457"/>
              <a:gd name="connsiteY10" fmla="*/ 398353 h 660903"/>
              <a:gd name="connsiteX11" fmla="*/ 452674 w 681457"/>
              <a:gd name="connsiteY11" fmla="*/ 353086 h 660903"/>
              <a:gd name="connsiteX12" fmla="*/ 470781 w 681457"/>
              <a:gd name="connsiteY12" fmla="*/ 325925 h 660903"/>
              <a:gd name="connsiteX13" fmla="*/ 488888 w 681457"/>
              <a:gd name="connsiteY13" fmla="*/ 289711 h 660903"/>
              <a:gd name="connsiteX14" fmla="*/ 543208 w 681457"/>
              <a:gd name="connsiteY14" fmla="*/ 253497 h 660903"/>
              <a:gd name="connsiteX15" fmla="*/ 588476 w 681457"/>
              <a:gd name="connsiteY15" fmla="*/ 217284 h 660903"/>
              <a:gd name="connsiteX16" fmla="*/ 615636 w 681457"/>
              <a:gd name="connsiteY16" fmla="*/ 190123 h 660903"/>
              <a:gd name="connsiteX17" fmla="*/ 642797 w 681457"/>
              <a:gd name="connsiteY17" fmla="*/ 126749 h 660903"/>
              <a:gd name="connsiteX18" fmla="*/ 669957 w 681457"/>
              <a:gd name="connsiteY18" fmla="*/ 108642 h 660903"/>
              <a:gd name="connsiteX19" fmla="*/ 669957 w 681457"/>
              <a:gd name="connsiteY19" fmla="*/ 36214 h 660903"/>
              <a:gd name="connsiteX20" fmla="*/ 624690 w 681457"/>
              <a:gd name="connsiteY20" fmla="*/ 27161 h 660903"/>
              <a:gd name="connsiteX21" fmla="*/ 570369 w 681457"/>
              <a:gd name="connsiteY21" fmla="*/ 0 h 660903"/>
              <a:gd name="connsiteX22" fmla="*/ 543208 w 681457"/>
              <a:gd name="connsiteY22" fmla="*/ 9054 h 660903"/>
              <a:gd name="connsiteX23" fmla="*/ 516048 w 681457"/>
              <a:gd name="connsiteY23" fmla="*/ 72428 h 660903"/>
              <a:gd name="connsiteX24" fmla="*/ 497941 w 681457"/>
              <a:gd name="connsiteY24" fmla="*/ 108642 h 660903"/>
              <a:gd name="connsiteX25" fmla="*/ 461727 w 681457"/>
              <a:gd name="connsiteY25" fmla="*/ 181070 h 660903"/>
              <a:gd name="connsiteX26" fmla="*/ 380246 w 681457"/>
              <a:gd name="connsiteY26" fmla="*/ 226337 h 660903"/>
              <a:gd name="connsiteX27" fmla="*/ 334979 w 681457"/>
              <a:gd name="connsiteY27" fmla="*/ 280658 h 660903"/>
              <a:gd name="connsiteX28" fmla="*/ 289711 w 681457"/>
              <a:gd name="connsiteY28" fmla="*/ 325925 h 660903"/>
              <a:gd name="connsiteX29" fmla="*/ 253497 w 681457"/>
              <a:gd name="connsiteY29" fmla="*/ 334979 h 660903"/>
              <a:gd name="connsiteX30" fmla="*/ 217284 w 681457"/>
              <a:gd name="connsiteY30" fmla="*/ 398353 h 660903"/>
              <a:gd name="connsiteX31" fmla="*/ 181070 w 681457"/>
              <a:gd name="connsiteY31" fmla="*/ 452674 h 660903"/>
              <a:gd name="connsiteX32" fmla="*/ 172016 w 681457"/>
              <a:gd name="connsiteY32" fmla="*/ 488888 h 660903"/>
              <a:gd name="connsiteX33" fmla="*/ 108642 w 681457"/>
              <a:gd name="connsiteY33" fmla="*/ 561315 h 660903"/>
              <a:gd name="connsiteX34" fmla="*/ 0 w 681457"/>
              <a:gd name="connsiteY34" fmla="*/ 552262 h 66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81457" h="660903">
                <a:moveTo>
                  <a:pt x="0" y="552262"/>
                </a:moveTo>
                <a:lnTo>
                  <a:pt x="0" y="552262"/>
                </a:lnTo>
                <a:cubicBezTo>
                  <a:pt x="68498" y="659901"/>
                  <a:pt x="26046" y="639408"/>
                  <a:pt x="90535" y="660903"/>
                </a:cubicBezTo>
                <a:cubicBezTo>
                  <a:pt x="125050" y="652275"/>
                  <a:pt x="127113" y="656073"/>
                  <a:pt x="153909" y="633743"/>
                </a:cubicBezTo>
                <a:cubicBezTo>
                  <a:pt x="163745" y="625546"/>
                  <a:pt x="170417" y="613685"/>
                  <a:pt x="181070" y="606583"/>
                </a:cubicBezTo>
                <a:cubicBezTo>
                  <a:pt x="189010" y="601289"/>
                  <a:pt x="199459" y="601288"/>
                  <a:pt x="208230" y="597529"/>
                </a:cubicBezTo>
                <a:cubicBezTo>
                  <a:pt x="286528" y="563972"/>
                  <a:pt x="207918" y="591597"/>
                  <a:pt x="271604" y="570369"/>
                </a:cubicBezTo>
                <a:cubicBezTo>
                  <a:pt x="274622" y="552262"/>
                  <a:pt x="276676" y="533968"/>
                  <a:pt x="280658" y="516048"/>
                </a:cubicBezTo>
                <a:cubicBezTo>
                  <a:pt x="282728" y="506732"/>
                  <a:pt x="280743" y="492149"/>
                  <a:pt x="289711" y="488888"/>
                </a:cubicBezTo>
                <a:cubicBezTo>
                  <a:pt x="318214" y="478523"/>
                  <a:pt x="350068" y="482852"/>
                  <a:pt x="380246" y="479834"/>
                </a:cubicBezTo>
                <a:cubicBezTo>
                  <a:pt x="401794" y="415191"/>
                  <a:pt x="387766" y="441394"/>
                  <a:pt x="416460" y="398353"/>
                </a:cubicBezTo>
                <a:cubicBezTo>
                  <a:pt x="434085" y="345476"/>
                  <a:pt x="411722" y="394037"/>
                  <a:pt x="452674" y="353086"/>
                </a:cubicBezTo>
                <a:cubicBezTo>
                  <a:pt x="460368" y="345392"/>
                  <a:pt x="465382" y="335372"/>
                  <a:pt x="470781" y="325925"/>
                </a:cubicBezTo>
                <a:cubicBezTo>
                  <a:pt x="477477" y="314207"/>
                  <a:pt x="479345" y="299254"/>
                  <a:pt x="488888" y="289711"/>
                </a:cubicBezTo>
                <a:cubicBezTo>
                  <a:pt x="504276" y="274323"/>
                  <a:pt x="543208" y="253497"/>
                  <a:pt x="543208" y="253497"/>
                </a:cubicBezTo>
                <a:cubicBezTo>
                  <a:pt x="560814" y="200684"/>
                  <a:pt x="536984" y="246708"/>
                  <a:pt x="588476" y="217284"/>
                </a:cubicBezTo>
                <a:cubicBezTo>
                  <a:pt x="599593" y="210932"/>
                  <a:pt x="606583" y="199177"/>
                  <a:pt x="615636" y="190123"/>
                </a:cubicBezTo>
                <a:cubicBezTo>
                  <a:pt x="622562" y="162419"/>
                  <a:pt x="621956" y="147590"/>
                  <a:pt x="642797" y="126749"/>
                </a:cubicBezTo>
                <a:cubicBezTo>
                  <a:pt x="650491" y="119055"/>
                  <a:pt x="660904" y="114678"/>
                  <a:pt x="669957" y="108642"/>
                </a:cubicBezTo>
                <a:cubicBezTo>
                  <a:pt x="677101" y="87210"/>
                  <a:pt x="691806" y="58064"/>
                  <a:pt x="669957" y="36214"/>
                </a:cubicBezTo>
                <a:cubicBezTo>
                  <a:pt x="659076" y="25333"/>
                  <a:pt x="639779" y="30179"/>
                  <a:pt x="624690" y="27161"/>
                </a:cubicBezTo>
                <a:cubicBezTo>
                  <a:pt x="610959" y="18007"/>
                  <a:pt x="589109" y="0"/>
                  <a:pt x="570369" y="0"/>
                </a:cubicBezTo>
                <a:cubicBezTo>
                  <a:pt x="560826" y="0"/>
                  <a:pt x="552262" y="6036"/>
                  <a:pt x="543208" y="9054"/>
                </a:cubicBezTo>
                <a:cubicBezTo>
                  <a:pt x="506513" y="64095"/>
                  <a:pt x="541103" y="5614"/>
                  <a:pt x="516048" y="72428"/>
                </a:cubicBezTo>
                <a:cubicBezTo>
                  <a:pt x="511309" y="85065"/>
                  <a:pt x="503257" y="96237"/>
                  <a:pt x="497941" y="108642"/>
                </a:cubicBezTo>
                <a:cubicBezTo>
                  <a:pt x="484710" y="139515"/>
                  <a:pt x="491242" y="151555"/>
                  <a:pt x="461727" y="181070"/>
                </a:cubicBezTo>
                <a:cubicBezTo>
                  <a:pt x="430596" y="212201"/>
                  <a:pt x="414400" y="214953"/>
                  <a:pt x="380246" y="226337"/>
                </a:cubicBezTo>
                <a:cubicBezTo>
                  <a:pt x="335290" y="293770"/>
                  <a:pt x="393069" y="210949"/>
                  <a:pt x="334979" y="280658"/>
                </a:cubicBezTo>
                <a:cubicBezTo>
                  <a:pt x="312625" y="307483"/>
                  <a:pt x="324137" y="311171"/>
                  <a:pt x="289711" y="325925"/>
                </a:cubicBezTo>
                <a:cubicBezTo>
                  <a:pt x="278274" y="330827"/>
                  <a:pt x="265568" y="331961"/>
                  <a:pt x="253497" y="334979"/>
                </a:cubicBezTo>
                <a:cubicBezTo>
                  <a:pt x="192516" y="395960"/>
                  <a:pt x="253760" y="325400"/>
                  <a:pt x="217284" y="398353"/>
                </a:cubicBezTo>
                <a:cubicBezTo>
                  <a:pt x="207552" y="417817"/>
                  <a:pt x="181070" y="452674"/>
                  <a:pt x="181070" y="452674"/>
                </a:cubicBezTo>
                <a:cubicBezTo>
                  <a:pt x="178052" y="464745"/>
                  <a:pt x="177581" y="477759"/>
                  <a:pt x="172016" y="488888"/>
                </a:cubicBezTo>
                <a:cubicBezTo>
                  <a:pt x="145610" y="541699"/>
                  <a:pt x="145987" y="536418"/>
                  <a:pt x="108642" y="561315"/>
                </a:cubicBezTo>
                <a:cubicBezTo>
                  <a:pt x="29518" y="551425"/>
                  <a:pt x="18107" y="553771"/>
                  <a:pt x="0" y="552262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230629" y="4137434"/>
            <a:ext cx="389941" cy="316871"/>
          </a:xfrm>
          <a:custGeom>
            <a:avLst/>
            <a:gdLst>
              <a:gd name="connsiteX0" fmla="*/ 64017 w 389941"/>
              <a:gd name="connsiteY0" fmla="*/ 0 h 316871"/>
              <a:gd name="connsiteX1" fmla="*/ 64017 w 389941"/>
              <a:gd name="connsiteY1" fmla="*/ 0 h 316871"/>
              <a:gd name="connsiteX2" fmla="*/ 9696 w 389941"/>
              <a:gd name="connsiteY2" fmla="*/ 63374 h 316871"/>
              <a:gd name="connsiteX3" fmla="*/ 9696 w 389941"/>
              <a:gd name="connsiteY3" fmla="*/ 172016 h 316871"/>
              <a:gd name="connsiteX4" fmla="*/ 36856 w 389941"/>
              <a:gd name="connsiteY4" fmla="*/ 235390 h 316871"/>
              <a:gd name="connsiteX5" fmla="*/ 64017 w 389941"/>
              <a:gd name="connsiteY5" fmla="*/ 253497 h 316871"/>
              <a:gd name="connsiteX6" fmla="*/ 172658 w 389941"/>
              <a:gd name="connsiteY6" fmla="*/ 289711 h 316871"/>
              <a:gd name="connsiteX7" fmla="*/ 226979 w 389941"/>
              <a:gd name="connsiteY7" fmla="*/ 307817 h 316871"/>
              <a:gd name="connsiteX8" fmla="*/ 254139 w 389941"/>
              <a:gd name="connsiteY8" fmla="*/ 316871 h 316871"/>
              <a:gd name="connsiteX9" fmla="*/ 281300 w 389941"/>
              <a:gd name="connsiteY9" fmla="*/ 307817 h 316871"/>
              <a:gd name="connsiteX10" fmla="*/ 308460 w 389941"/>
              <a:gd name="connsiteY10" fmla="*/ 235390 h 316871"/>
              <a:gd name="connsiteX11" fmla="*/ 317514 w 389941"/>
              <a:gd name="connsiteY11" fmla="*/ 208229 h 316871"/>
              <a:gd name="connsiteX12" fmla="*/ 362781 w 389941"/>
              <a:gd name="connsiteY12" fmla="*/ 162962 h 316871"/>
              <a:gd name="connsiteX13" fmla="*/ 389941 w 389941"/>
              <a:gd name="connsiteY13" fmla="*/ 108641 h 316871"/>
              <a:gd name="connsiteX14" fmla="*/ 380888 w 389941"/>
              <a:gd name="connsiteY14" fmla="*/ 63374 h 316871"/>
              <a:gd name="connsiteX15" fmla="*/ 335621 w 389941"/>
              <a:gd name="connsiteY15" fmla="*/ 126748 h 316871"/>
              <a:gd name="connsiteX16" fmla="*/ 308460 w 389941"/>
              <a:gd name="connsiteY16" fmla="*/ 153909 h 316871"/>
              <a:gd name="connsiteX17" fmla="*/ 272246 w 389941"/>
              <a:gd name="connsiteY17" fmla="*/ 162962 h 316871"/>
              <a:gd name="connsiteX18" fmla="*/ 18749 w 389941"/>
              <a:gd name="connsiteY18" fmla="*/ 126748 h 316871"/>
              <a:gd name="connsiteX19" fmla="*/ 9696 w 389941"/>
              <a:gd name="connsiteY19" fmla="*/ 99588 h 316871"/>
              <a:gd name="connsiteX20" fmla="*/ 64017 w 389941"/>
              <a:gd name="connsiteY20" fmla="*/ 0 h 31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9941" h="316871">
                <a:moveTo>
                  <a:pt x="64017" y="0"/>
                </a:moveTo>
                <a:lnTo>
                  <a:pt x="64017" y="0"/>
                </a:lnTo>
                <a:cubicBezTo>
                  <a:pt x="45910" y="21125"/>
                  <a:pt x="25652" y="40581"/>
                  <a:pt x="9696" y="63374"/>
                </a:cubicBezTo>
                <a:cubicBezTo>
                  <a:pt x="-10395" y="92074"/>
                  <a:pt x="6444" y="150879"/>
                  <a:pt x="9696" y="172016"/>
                </a:cubicBezTo>
                <a:cubicBezTo>
                  <a:pt x="13474" y="196572"/>
                  <a:pt x="18768" y="217302"/>
                  <a:pt x="36856" y="235390"/>
                </a:cubicBezTo>
                <a:cubicBezTo>
                  <a:pt x="44550" y="243084"/>
                  <a:pt x="54963" y="247461"/>
                  <a:pt x="64017" y="253497"/>
                </a:cubicBezTo>
                <a:cubicBezTo>
                  <a:pt x="101370" y="309528"/>
                  <a:pt x="64540" y="269439"/>
                  <a:pt x="172658" y="289711"/>
                </a:cubicBezTo>
                <a:cubicBezTo>
                  <a:pt x="191417" y="293228"/>
                  <a:pt x="208872" y="301781"/>
                  <a:pt x="226979" y="307817"/>
                </a:cubicBezTo>
                <a:lnTo>
                  <a:pt x="254139" y="316871"/>
                </a:lnTo>
                <a:cubicBezTo>
                  <a:pt x="263193" y="313853"/>
                  <a:pt x="273848" y="313779"/>
                  <a:pt x="281300" y="307817"/>
                </a:cubicBezTo>
                <a:cubicBezTo>
                  <a:pt x="304587" y="289187"/>
                  <a:pt x="302018" y="261156"/>
                  <a:pt x="308460" y="235390"/>
                </a:cubicBezTo>
                <a:cubicBezTo>
                  <a:pt x="310775" y="226132"/>
                  <a:pt x="313246" y="216765"/>
                  <a:pt x="317514" y="208229"/>
                </a:cubicBezTo>
                <a:cubicBezTo>
                  <a:pt x="332603" y="178052"/>
                  <a:pt x="335621" y="181069"/>
                  <a:pt x="362781" y="162962"/>
                </a:cubicBezTo>
                <a:cubicBezTo>
                  <a:pt x="371937" y="149228"/>
                  <a:pt x="389941" y="127384"/>
                  <a:pt x="389941" y="108641"/>
                </a:cubicBezTo>
                <a:cubicBezTo>
                  <a:pt x="389941" y="93253"/>
                  <a:pt x="383906" y="78463"/>
                  <a:pt x="380888" y="63374"/>
                </a:cubicBezTo>
                <a:cubicBezTo>
                  <a:pt x="366560" y="84866"/>
                  <a:pt x="352462" y="107100"/>
                  <a:pt x="335621" y="126748"/>
                </a:cubicBezTo>
                <a:cubicBezTo>
                  <a:pt x="327288" y="136469"/>
                  <a:pt x="319577" y="147557"/>
                  <a:pt x="308460" y="153909"/>
                </a:cubicBezTo>
                <a:cubicBezTo>
                  <a:pt x="297657" y="160082"/>
                  <a:pt x="284317" y="159944"/>
                  <a:pt x="272246" y="162962"/>
                </a:cubicBezTo>
                <a:cubicBezTo>
                  <a:pt x="139408" y="157853"/>
                  <a:pt x="64693" y="218639"/>
                  <a:pt x="18749" y="126748"/>
                </a:cubicBezTo>
                <a:cubicBezTo>
                  <a:pt x="14481" y="118212"/>
                  <a:pt x="12714" y="108641"/>
                  <a:pt x="9696" y="99588"/>
                </a:cubicBezTo>
                <a:cubicBezTo>
                  <a:pt x="19049" y="6050"/>
                  <a:pt x="54964" y="16598"/>
                  <a:pt x="64017" y="0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1213164" y="4246075"/>
            <a:ext cx="608463" cy="653147"/>
          </a:xfrm>
          <a:custGeom>
            <a:avLst/>
            <a:gdLst>
              <a:gd name="connsiteX0" fmla="*/ 0 w 608463"/>
              <a:gd name="connsiteY0" fmla="*/ 452674 h 653147"/>
              <a:gd name="connsiteX1" fmla="*/ 0 w 608463"/>
              <a:gd name="connsiteY1" fmla="*/ 452674 h 653147"/>
              <a:gd name="connsiteX2" fmla="*/ 117695 w 608463"/>
              <a:gd name="connsiteY2" fmla="*/ 434567 h 653147"/>
              <a:gd name="connsiteX3" fmla="*/ 135802 w 608463"/>
              <a:gd name="connsiteY3" fmla="*/ 398353 h 653147"/>
              <a:gd name="connsiteX4" fmla="*/ 162963 w 608463"/>
              <a:gd name="connsiteY4" fmla="*/ 380246 h 653147"/>
              <a:gd name="connsiteX5" fmla="*/ 217284 w 608463"/>
              <a:gd name="connsiteY5" fmla="*/ 362139 h 653147"/>
              <a:gd name="connsiteX6" fmla="*/ 162963 w 608463"/>
              <a:gd name="connsiteY6" fmla="*/ 389299 h 653147"/>
              <a:gd name="connsiteX7" fmla="*/ 253497 w 608463"/>
              <a:gd name="connsiteY7" fmla="*/ 389299 h 653147"/>
              <a:gd name="connsiteX8" fmla="*/ 271604 w 608463"/>
              <a:gd name="connsiteY8" fmla="*/ 362139 h 653147"/>
              <a:gd name="connsiteX9" fmla="*/ 298765 w 608463"/>
              <a:gd name="connsiteY9" fmla="*/ 271604 h 653147"/>
              <a:gd name="connsiteX10" fmla="*/ 316872 w 608463"/>
              <a:gd name="connsiteY10" fmla="*/ 244444 h 653147"/>
              <a:gd name="connsiteX11" fmla="*/ 325925 w 608463"/>
              <a:gd name="connsiteY11" fmla="*/ 162963 h 653147"/>
              <a:gd name="connsiteX12" fmla="*/ 362139 w 608463"/>
              <a:gd name="connsiteY12" fmla="*/ 108642 h 653147"/>
              <a:gd name="connsiteX13" fmla="*/ 380246 w 608463"/>
              <a:gd name="connsiteY13" fmla="*/ 81481 h 653147"/>
              <a:gd name="connsiteX14" fmla="*/ 416460 w 608463"/>
              <a:gd name="connsiteY14" fmla="*/ 0 h 653147"/>
              <a:gd name="connsiteX15" fmla="*/ 434567 w 608463"/>
              <a:gd name="connsiteY15" fmla="*/ 99588 h 653147"/>
              <a:gd name="connsiteX16" fmla="*/ 461727 w 608463"/>
              <a:gd name="connsiteY16" fmla="*/ 126749 h 653147"/>
              <a:gd name="connsiteX17" fmla="*/ 516048 w 608463"/>
              <a:gd name="connsiteY17" fmla="*/ 172016 h 653147"/>
              <a:gd name="connsiteX18" fmla="*/ 552262 w 608463"/>
              <a:gd name="connsiteY18" fmla="*/ 226337 h 653147"/>
              <a:gd name="connsiteX19" fmla="*/ 570369 w 608463"/>
              <a:gd name="connsiteY19" fmla="*/ 253497 h 653147"/>
              <a:gd name="connsiteX20" fmla="*/ 597529 w 608463"/>
              <a:gd name="connsiteY20" fmla="*/ 271604 h 653147"/>
              <a:gd name="connsiteX21" fmla="*/ 606583 w 608463"/>
              <a:gd name="connsiteY21" fmla="*/ 307818 h 653147"/>
              <a:gd name="connsiteX22" fmla="*/ 552262 w 608463"/>
              <a:gd name="connsiteY22" fmla="*/ 344032 h 653147"/>
              <a:gd name="connsiteX23" fmla="*/ 534155 w 608463"/>
              <a:gd name="connsiteY23" fmla="*/ 371192 h 653147"/>
              <a:gd name="connsiteX24" fmla="*/ 525101 w 608463"/>
              <a:gd name="connsiteY24" fmla="*/ 398353 h 653147"/>
              <a:gd name="connsiteX25" fmla="*/ 470781 w 608463"/>
              <a:gd name="connsiteY25" fmla="*/ 416460 h 653147"/>
              <a:gd name="connsiteX26" fmla="*/ 461727 w 608463"/>
              <a:gd name="connsiteY26" fmla="*/ 443620 h 653147"/>
              <a:gd name="connsiteX27" fmla="*/ 452674 w 608463"/>
              <a:gd name="connsiteY27" fmla="*/ 479834 h 653147"/>
              <a:gd name="connsiteX28" fmla="*/ 371192 w 608463"/>
              <a:gd name="connsiteY28" fmla="*/ 561315 h 653147"/>
              <a:gd name="connsiteX29" fmla="*/ 344032 w 608463"/>
              <a:gd name="connsiteY29" fmla="*/ 588475 h 653147"/>
              <a:gd name="connsiteX30" fmla="*/ 280658 w 608463"/>
              <a:gd name="connsiteY30" fmla="*/ 597529 h 653147"/>
              <a:gd name="connsiteX31" fmla="*/ 262551 w 608463"/>
              <a:gd name="connsiteY31" fmla="*/ 624689 h 653147"/>
              <a:gd name="connsiteX32" fmla="*/ 253497 w 608463"/>
              <a:gd name="connsiteY32" fmla="*/ 651850 h 653147"/>
              <a:gd name="connsiteX33" fmla="*/ 199177 w 608463"/>
              <a:gd name="connsiteY33" fmla="*/ 642796 h 653147"/>
              <a:gd name="connsiteX34" fmla="*/ 181070 w 608463"/>
              <a:gd name="connsiteY34" fmla="*/ 615636 h 653147"/>
              <a:gd name="connsiteX35" fmla="*/ 117695 w 608463"/>
              <a:gd name="connsiteY35" fmla="*/ 615636 h 653147"/>
              <a:gd name="connsiteX36" fmla="*/ 72428 w 608463"/>
              <a:gd name="connsiteY36" fmla="*/ 606582 h 653147"/>
              <a:gd name="connsiteX37" fmla="*/ 63375 w 608463"/>
              <a:gd name="connsiteY37" fmla="*/ 579422 h 653147"/>
              <a:gd name="connsiteX38" fmla="*/ 36214 w 608463"/>
              <a:gd name="connsiteY38" fmla="*/ 543208 h 653147"/>
              <a:gd name="connsiteX39" fmla="*/ 18107 w 608463"/>
              <a:gd name="connsiteY39" fmla="*/ 516048 h 653147"/>
              <a:gd name="connsiteX40" fmla="*/ 0 w 608463"/>
              <a:gd name="connsiteY40" fmla="*/ 452674 h 65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8463" h="653147">
                <a:moveTo>
                  <a:pt x="0" y="452674"/>
                </a:moveTo>
                <a:lnTo>
                  <a:pt x="0" y="452674"/>
                </a:lnTo>
                <a:cubicBezTo>
                  <a:pt x="39232" y="446638"/>
                  <a:pt x="80841" y="449309"/>
                  <a:pt x="117695" y="434567"/>
                </a:cubicBezTo>
                <a:cubicBezTo>
                  <a:pt x="130226" y="429555"/>
                  <a:pt x="127162" y="408721"/>
                  <a:pt x="135802" y="398353"/>
                </a:cubicBezTo>
                <a:cubicBezTo>
                  <a:pt x="142768" y="389994"/>
                  <a:pt x="153909" y="386282"/>
                  <a:pt x="162963" y="380246"/>
                </a:cubicBezTo>
                <a:cubicBezTo>
                  <a:pt x="167095" y="367848"/>
                  <a:pt x="178438" y="303869"/>
                  <a:pt x="217284" y="362139"/>
                </a:cubicBezTo>
                <a:cubicBezTo>
                  <a:pt x="223666" y="371712"/>
                  <a:pt x="164064" y="388932"/>
                  <a:pt x="162963" y="389299"/>
                </a:cubicBezTo>
                <a:cubicBezTo>
                  <a:pt x="196924" y="397790"/>
                  <a:pt x="216499" y="407798"/>
                  <a:pt x="253497" y="389299"/>
                </a:cubicBezTo>
                <a:cubicBezTo>
                  <a:pt x="263229" y="384433"/>
                  <a:pt x="265568" y="371192"/>
                  <a:pt x="271604" y="362139"/>
                </a:cubicBezTo>
                <a:cubicBezTo>
                  <a:pt x="276665" y="341897"/>
                  <a:pt x="289950" y="284827"/>
                  <a:pt x="298765" y="271604"/>
                </a:cubicBezTo>
                <a:lnTo>
                  <a:pt x="316872" y="244444"/>
                </a:lnTo>
                <a:cubicBezTo>
                  <a:pt x="319890" y="217284"/>
                  <a:pt x="317283" y="188888"/>
                  <a:pt x="325925" y="162963"/>
                </a:cubicBezTo>
                <a:cubicBezTo>
                  <a:pt x="332807" y="142318"/>
                  <a:pt x="350068" y="126749"/>
                  <a:pt x="362139" y="108642"/>
                </a:cubicBezTo>
                <a:lnTo>
                  <a:pt x="380246" y="81481"/>
                </a:lnTo>
                <a:cubicBezTo>
                  <a:pt x="401794" y="16838"/>
                  <a:pt x="387766" y="43042"/>
                  <a:pt x="416460" y="0"/>
                </a:cubicBezTo>
                <a:cubicBezTo>
                  <a:pt x="422496" y="33196"/>
                  <a:pt x="423219" y="67813"/>
                  <a:pt x="434567" y="99588"/>
                </a:cubicBezTo>
                <a:cubicBezTo>
                  <a:pt x="438873" y="111646"/>
                  <a:pt x="451891" y="118552"/>
                  <a:pt x="461727" y="126749"/>
                </a:cubicBezTo>
                <a:cubicBezTo>
                  <a:pt x="494763" y="154280"/>
                  <a:pt x="486814" y="134431"/>
                  <a:pt x="516048" y="172016"/>
                </a:cubicBezTo>
                <a:cubicBezTo>
                  <a:pt x="529409" y="189194"/>
                  <a:pt x="540191" y="208230"/>
                  <a:pt x="552262" y="226337"/>
                </a:cubicBezTo>
                <a:cubicBezTo>
                  <a:pt x="558298" y="235390"/>
                  <a:pt x="561316" y="247461"/>
                  <a:pt x="570369" y="253497"/>
                </a:cubicBezTo>
                <a:lnTo>
                  <a:pt x="597529" y="271604"/>
                </a:lnTo>
                <a:cubicBezTo>
                  <a:pt x="600547" y="283675"/>
                  <a:pt x="613178" y="297266"/>
                  <a:pt x="606583" y="307818"/>
                </a:cubicBezTo>
                <a:cubicBezTo>
                  <a:pt x="595049" y="326272"/>
                  <a:pt x="552262" y="344032"/>
                  <a:pt x="552262" y="344032"/>
                </a:cubicBezTo>
                <a:cubicBezTo>
                  <a:pt x="546226" y="353085"/>
                  <a:pt x="539021" y="361460"/>
                  <a:pt x="534155" y="371192"/>
                </a:cubicBezTo>
                <a:cubicBezTo>
                  <a:pt x="529887" y="379728"/>
                  <a:pt x="532867" y="392806"/>
                  <a:pt x="525101" y="398353"/>
                </a:cubicBezTo>
                <a:cubicBezTo>
                  <a:pt x="509570" y="409447"/>
                  <a:pt x="488888" y="410424"/>
                  <a:pt x="470781" y="416460"/>
                </a:cubicBezTo>
                <a:cubicBezTo>
                  <a:pt x="467763" y="425513"/>
                  <a:pt x="464349" y="434444"/>
                  <a:pt x="461727" y="443620"/>
                </a:cubicBezTo>
                <a:cubicBezTo>
                  <a:pt x="458309" y="455584"/>
                  <a:pt x="459809" y="469640"/>
                  <a:pt x="452674" y="479834"/>
                </a:cubicBezTo>
                <a:cubicBezTo>
                  <a:pt x="452667" y="479843"/>
                  <a:pt x="384776" y="547731"/>
                  <a:pt x="371192" y="561315"/>
                </a:cubicBezTo>
                <a:cubicBezTo>
                  <a:pt x="362139" y="570368"/>
                  <a:pt x="356707" y="586664"/>
                  <a:pt x="344032" y="588475"/>
                </a:cubicBezTo>
                <a:lnTo>
                  <a:pt x="280658" y="597529"/>
                </a:lnTo>
                <a:cubicBezTo>
                  <a:pt x="274622" y="606582"/>
                  <a:pt x="267417" y="614957"/>
                  <a:pt x="262551" y="624689"/>
                </a:cubicBezTo>
                <a:cubicBezTo>
                  <a:pt x="258283" y="633225"/>
                  <a:pt x="262673" y="649228"/>
                  <a:pt x="253497" y="651850"/>
                </a:cubicBezTo>
                <a:cubicBezTo>
                  <a:pt x="235847" y="656893"/>
                  <a:pt x="217284" y="645814"/>
                  <a:pt x="199177" y="642796"/>
                </a:cubicBezTo>
                <a:cubicBezTo>
                  <a:pt x="193141" y="633743"/>
                  <a:pt x="189567" y="622433"/>
                  <a:pt x="181070" y="615636"/>
                </a:cubicBezTo>
                <a:cubicBezTo>
                  <a:pt x="159422" y="598318"/>
                  <a:pt x="140589" y="609912"/>
                  <a:pt x="117695" y="615636"/>
                </a:cubicBezTo>
                <a:cubicBezTo>
                  <a:pt x="102606" y="612618"/>
                  <a:pt x="85231" y="615118"/>
                  <a:pt x="72428" y="606582"/>
                </a:cubicBezTo>
                <a:cubicBezTo>
                  <a:pt x="64488" y="601288"/>
                  <a:pt x="68110" y="587708"/>
                  <a:pt x="63375" y="579422"/>
                </a:cubicBezTo>
                <a:cubicBezTo>
                  <a:pt x="55889" y="566321"/>
                  <a:pt x="44985" y="555487"/>
                  <a:pt x="36214" y="543208"/>
                </a:cubicBezTo>
                <a:cubicBezTo>
                  <a:pt x="29890" y="534354"/>
                  <a:pt x="24143" y="525101"/>
                  <a:pt x="18107" y="516048"/>
                </a:cubicBezTo>
                <a:cubicBezTo>
                  <a:pt x="28345" y="464862"/>
                  <a:pt x="3018" y="463236"/>
                  <a:pt x="0" y="452674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552261" y="4662535"/>
            <a:ext cx="724278" cy="362648"/>
          </a:xfrm>
          <a:custGeom>
            <a:avLst/>
            <a:gdLst>
              <a:gd name="connsiteX0" fmla="*/ 18107 w 724278"/>
              <a:gd name="connsiteY0" fmla="*/ 0 h 362648"/>
              <a:gd name="connsiteX1" fmla="*/ 18107 w 724278"/>
              <a:gd name="connsiteY1" fmla="*/ 0 h 362648"/>
              <a:gd name="connsiteX2" fmla="*/ 126749 w 724278"/>
              <a:gd name="connsiteY2" fmla="*/ 36214 h 362648"/>
              <a:gd name="connsiteX3" fmla="*/ 199177 w 724278"/>
              <a:gd name="connsiteY3" fmla="*/ 54320 h 362648"/>
              <a:gd name="connsiteX4" fmla="*/ 226337 w 724278"/>
              <a:gd name="connsiteY4" fmla="*/ 90534 h 362648"/>
              <a:gd name="connsiteX5" fmla="*/ 244444 w 724278"/>
              <a:gd name="connsiteY5" fmla="*/ 117695 h 362648"/>
              <a:gd name="connsiteX6" fmla="*/ 280658 w 724278"/>
              <a:gd name="connsiteY6" fmla="*/ 108641 h 362648"/>
              <a:gd name="connsiteX7" fmla="*/ 407406 w 724278"/>
              <a:gd name="connsiteY7" fmla="*/ 45267 h 362648"/>
              <a:gd name="connsiteX8" fmla="*/ 679010 w 724278"/>
              <a:gd name="connsiteY8" fmla="*/ 45267 h 362648"/>
              <a:gd name="connsiteX9" fmla="*/ 688064 w 724278"/>
              <a:gd name="connsiteY9" fmla="*/ 72427 h 362648"/>
              <a:gd name="connsiteX10" fmla="*/ 697117 w 724278"/>
              <a:gd name="connsiteY10" fmla="*/ 144855 h 362648"/>
              <a:gd name="connsiteX11" fmla="*/ 715224 w 724278"/>
              <a:gd name="connsiteY11" fmla="*/ 172015 h 362648"/>
              <a:gd name="connsiteX12" fmla="*/ 724278 w 724278"/>
              <a:gd name="connsiteY12" fmla="*/ 199176 h 362648"/>
              <a:gd name="connsiteX13" fmla="*/ 715224 w 724278"/>
              <a:gd name="connsiteY13" fmla="*/ 226336 h 362648"/>
              <a:gd name="connsiteX14" fmla="*/ 660903 w 724278"/>
              <a:gd name="connsiteY14" fmla="*/ 244443 h 362648"/>
              <a:gd name="connsiteX15" fmla="*/ 633743 w 724278"/>
              <a:gd name="connsiteY15" fmla="*/ 262550 h 362648"/>
              <a:gd name="connsiteX16" fmla="*/ 543208 w 724278"/>
              <a:gd name="connsiteY16" fmla="*/ 262550 h 362648"/>
              <a:gd name="connsiteX17" fmla="*/ 470781 w 724278"/>
              <a:gd name="connsiteY17" fmla="*/ 271604 h 362648"/>
              <a:gd name="connsiteX18" fmla="*/ 407406 w 724278"/>
              <a:gd name="connsiteY18" fmla="*/ 280657 h 362648"/>
              <a:gd name="connsiteX19" fmla="*/ 362139 w 724278"/>
              <a:gd name="connsiteY19" fmla="*/ 316871 h 362648"/>
              <a:gd name="connsiteX20" fmla="*/ 199177 w 724278"/>
              <a:gd name="connsiteY20" fmla="*/ 325924 h 362648"/>
              <a:gd name="connsiteX21" fmla="*/ 153909 w 724278"/>
              <a:gd name="connsiteY21" fmla="*/ 362138 h 362648"/>
              <a:gd name="connsiteX22" fmla="*/ 126749 w 724278"/>
              <a:gd name="connsiteY22" fmla="*/ 344031 h 362648"/>
              <a:gd name="connsiteX23" fmla="*/ 117695 w 724278"/>
              <a:gd name="connsiteY23" fmla="*/ 316871 h 362648"/>
              <a:gd name="connsiteX24" fmla="*/ 63375 w 724278"/>
              <a:gd name="connsiteY24" fmla="*/ 280657 h 362648"/>
              <a:gd name="connsiteX25" fmla="*/ 27161 w 724278"/>
              <a:gd name="connsiteY25" fmla="*/ 226336 h 362648"/>
              <a:gd name="connsiteX26" fmla="*/ 0 w 724278"/>
              <a:gd name="connsiteY26" fmla="*/ 172015 h 362648"/>
              <a:gd name="connsiteX27" fmla="*/ 18107 w 724278"/>
              <a:gd name="connsiteY27" fmla="*/ 0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24278" h="362648">
                <a:moveTo>
                  <a:pt x="18107" y="0"/>
                </a:moveTo>
                <a:lnTo>
                  <a:pt x="18107" y="0"/>
                </a:lnTo>
                <a:cubicBezTo>
                  <a:pt x="54321" y="12071"/>
                  <a:pt x="89716" y="26956"/>
                  <a:pt x="126749" y="36214"/>
                </a:cubicBezTo>
                <a:lnTo>
                  <a:pt x="199177" y="54320"/>
                </a:lnTo>
                <a:cubicBezTo>
                  <a:pt x="208230" y="66391"/>
                  <a:pt x="217567" y="78255"/>
                  <a:pt x="226337" y="90534"/>
                </a:cubicBezTo>
                <a:cubicBezTo>
                  <a:pt x="232661" y="99388"/>
                  <a:pt x="234121" y="114254"/>
                  <a:pt x="244444" y="117695"/>
                </a:cubicBezTo>
                <a:cubicBezTo>
                  <a:pt x="256248" y="121630"/>
                  <a:pt x="268587" y="111659"/>
                  <a:pt x="280658" y="108641"/>
                </a:cubicBezTo>
                <a:cubicBezTo>
                  <a:pt x="310256" y="19846"/>
                  <a:pt x="279744" y="55905"/>
                  <a:pt x="407406" y="45267"/>
                </a:cubicBezTo>
                <a:cubicBezTo>
                  <a:pt x="510864" y="24577"/>
                  <a:pt x="515069" y="20046"/>
                  <a:pt x="679010" y="45267"/>
                </a:cubicBezTo>
                <a:cubicBezTo>
                  <a:pt x="688442" y="46718"/>
                  <a:pt x="685046" y="63374"/>
                  <a:pt x="688064" y="72427"/>
                </a:cubicBezTo>
                <a:cubicBezTo>
                  <a:pt x="691082" y="96570"/>
                  <a:pt x="690715" y="121382"/>
                  <a:pt x="697117" y="144855"/>
                </a:cubicBezTo>
                <a:cubicBezTo>
                  <a:pt x="699980" y="155352"/>
                  <a:pt x="710358" y="162283"/>
                  <a:pt x="715224" y="172015"/>
                </a:cubicBezTo>
                <a:cubicBezTo>
                  <a:pt x="719492" y="180551"/>
                  <a:pt x="721260" y="190122"/>
                  <a:pt x="724278" y="199176"/>
                </a:cubicBezTo>
                <a:cubicBezTo>
                  <a:pt x="721260" y="208229"/>
                  <a:pt x="722990" y="220789"/>
                  <a:pt x="715224" y="226336"/>
                </a:cubicBezTo>
                <a:cubicBezTo>
                  <a:pt x="699693" y="237430"/>
                  <a:pt x="660903" y="244443"/>
                  <a:pt x="660903" y="244443"/>
                </a:cubicBezTo>
                <a:cubicBezTo>
                  <a:pt x="651850" y="250479"/>
                  <a:pt x="643744" y="258264"/>
                  <a:pt x="633743" y="262550"/>
                </a:cubicBezTo>
                <a:cubicBezTo>
                  <a:pt x="595926" y="278758"/>
                  <a:pt x="585894" y="269665"/>
                  <a:pt x="543208" y="262550"/>
                </a:cubicBezTo>
                <a:lnTo>
                  <a:pt x="470781" y="271604"/>
                </a:lnTo>
                <a:cubicBezTo>
                  <a:pt x="449629" y="274424"/>
                  <a:pt x="426906" y="271990"/>
                  <a:pt x="407406" y="280657"/>
                </a:cubicBezTo>
                <a:cubicBezTo>
                  <a:pt x="342412" y="309542"/>
                  <a:pt x="436101" y="309827"/>
                  <a:pt x="362139" y="316871"/>
                </a:cubicBezTo>
                <a:cubicBezTo>
                  <a:pt x="307980" y="322029"/>
                  <a:pt x="253498" y="322906"/>
                  <a:pt x="199177" y="325924"/>
                </a:cubicBezTo>
                <a:cubicBezTo>
                  <a:pt x="188597" y="341794"/>
                  <a:pt x="180148" y="366511"/>
                  <a:pt x="153909" y="362138"/>
                </a:cubicBezTo>
                <a:cubicBezTo>
                  <a:pt x="143176" y="360349"/>
                  <a:pt x="135802" y="350067"/>
                  <a:pt x="126749" y="344031"/>
                </a:cubicBezTo>
                <a:cubicBezTo>
                  <a:pt x="123731" y="334978"/>
                  <a:pt x="124443" y="323619"/>
                  <a:pt x="117695" y="316871"/>
                </a:cubicBezTo>
                <a:cubicBezTo>
                  <a:pt x="102307" y="301483"/>
                  <a:pt x="63375" y="280657"/>
                  <a:pt x="63375" y="280657"/>
                </a:cubicBezTo>
                <a:cubicBezTo>
                  <a:pt x="51304" y="262550"/>
                  <a:pt x="34043" y="246981"/>
                  <a:pt x="27161" y="226336"/>
                </a:cubicBezTo>
                <a:cubicBezTo>
                  <a:pt x="14666" y="188853"/>
                  <a:pt x="23401" y="207116"/>
                  <a:pt x="0" y="172015"/>
                </a:cubicBezTo>
                <a:cubicBezTo>
                  <a:pt x="9709" y="45810"/>
                  <a:pt x="15089" y="28669"/>
                  <a:pt x="18107" y="0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4436198" y="5812325"/>
            <a:ext cx="2454395" cy="914400"/>
          </a:xfrm>
          <a:custGeom>
            <a:avLst/>
            <a:gdLst>
              <a:gd name="connsiteX0" fmla="*/ 0 w 2454395"/>
              <a:gd name="connsiteY0" fmla="*/ 27160 h 914400"/>
              <a:gd name="connsiteX1" fmla="*/ 0 w 2454395"/>
              <a:gd name="connsiteY1" fmla="*/ 27160 h 914400"/>
              <a:gd name="connsiteX2" fmla="*/ 9053 w 2454395"/>
              <a:gd name="connsiteY2" fmla="*/ 117695 h 914400"/>
              <a:gd name="connsiteX3" fmla="*/ 45267 w 2454395"/>
              <a:gd name="connsiteY3" fmla="*/ 126748 h 914400"/>
              <a:gd name="connsiteX4" fmla="*/ 99588 w 2454395"/>
              <a:gd name="connsiteY4" fmla="*/ 144855 h 914400"/>
              <a:gd name="connsiteX5" fmla="*/ 126749 w 2454395"/>
              <a:gd name="connsiteY5" fmla="*/ 181069 h 914400"/>
              <a:gd name="connsiteX6" fmla="*/ 153909 w 2454395"/>
              <a:gd name="connsiteY6" fmla="*/ 199176 h 914400"/>
              <a:gd name="connsiteX7" fmla="*/ 208230 w 2454395"/>
              <a:gd name="connsiteY7" fmla="*/ 253497 h 914400"/>
              <a:gd name="connsiteX8" fmla="*/ 235390 w 2454395"/>
              <a:gd name="connsiteY8" fmla="*/ 280657 h 914400"/>
              <a:gd name="connsiteX9" fmla="*/ 280657 w 2454395"/>
              <a:gd name="connsiteY9" fmla="*/ 334978 h 914400"/>
              <a:gd name="connsiteX10" fmla="*/ 316871 w 2454395"/>
              <a:gd name="connsiteY10" fmla="*/ 344031 h 914400"/>
              <a:gd name="connsiteX11" fmla="*/ 344032 w 2454395"/>
              <a:gd name="connsiteY11" fmla="*/ 434566 h 914400"/>
              <a:gd name="connsiteX12" fmla="*/ 389299 w 2454395"/>
              <a:gd name="connsiteY12" fmla="*/ 479833 h 914400"/>
              <a:gd name="connsiteX13" fmla="*/ 461727 w 2454395"/>
              <a:gd name="connsiteY13" fmla="*/ 561315 h 914400"/>
              <a:gd name="connsiteX14" fmla="*/ 470780 w 2454395"/>
              <a:gd name="connsiteY14" fmla="*/ 597528 h 914400"/>
              <a:gd name="connsiteX15" fmla="*/ 543208 w 2454395"/>
              <a:gd name="connsiteY15" fmla="*/ 679010 h 914400"/>
              <a:gd name="connsiteX16" fmla="*/ 579422 w 2454395"/>
              <a:gd name="connsiteY16" fmla="*/ 706170 h 914400"/>
              <a:gd name="connsiteX17" fmla="*/ 624689 w 2454395"/>
              <a:gd name="connsiteY17" fmla="*/ 742384 h 914400"/>
              <a:gd name="connsiteX18" fmla="*/ 651850 w 2454395"/>
              <a:gd name="connsiteY18" fmla="*/ 769544 h 914400"/>
              <a:gd name="connsiteX19" fmla="*/ 679010 w 2454395"/>
              <a:gd name="connsiteY19" fmla="*/ 778598 h 914400"/>
              <a:gd name="connsiteX20" fmla="*/ 760491 w 2454395"/>
              <a:gd name="connsiteY20" fmla="*/ 787651 h 914400"/>
              <a:gd name="connsiteX21" fmla="*/ 769545 w 2454395"/>
              <a:gd name="connsiteY21" fmla="*/ 841972 h 914400"/>
              <a:gd name="connsiteX22" fmla="*/ 778598 w 2454395"/>
              <a:gd name="connsiteY22" fmla="*/ 878186 h 914400"/>
              <a:gd name="connsiteX23" fmla="*/ 805758 w 2454395"/>
              <a:gd name="connsiteY23" fmla="*/ 887239 h 914400"/>
              <a:gd name="connsiteX24" fmla="*/ 1068309 w 2454395"/>
              <a:gd name="connsiteY24" fmla="*/ 878186 h 914400"/>
              <a:gd name="connsiteX25" fmla="*/ 1095469 w 2454395"/>
              <a:gd name="connsiteY25" fmla="*/ 860079 h 914400"/>
              <a:gd name="connsiteX26" fmla="*/ 1167897 w 2454395"/>
              <a:gd name="connsiteY26" fmla="*/ 878186 h 914400"/>
              <a:gd name="connsiteX27" fmla="*/ 1222218 w 2454395"/>
              <a:gd name="connsiteY27" fmla="*/ 914400 h 914400"/>
              <a:gd name="connsiteX28" fmla="*/ 1321806 w 2454395"/>
              <a:gd name="connsiteY28" fmla="*/ 905346 h 914400"/>
              <a:gd name="connsiteX29" fmla="*/ 1358020 w 2454395"/>
              <a:gd name="connsiteY29" fmla="*/ 896293 h 914400"/>
              <a:gd name="connsiteX30" fmla="*/ 1367073 w 2454395"/>
              <a:gd name="connsiteY30" fmla="*/ 869132 h 914400"/>
              <a:gd name="connsiteX31" fmla="*/ 1394234 w 2454395"/>
              <a:gd name="connsiteY31" fmla="*/ 860079 h 914400"/>
              <a:gd name="connsiteX32" fmla="*/ 1475715 w 2454395"/>
              <a:gd name="connsiteY32" fmla="*/ 841972 h 914400"/>
              <a:gd name="connsiteX33" fmla="*/ 1511929 w 2454395"/>
              <a:gd name="connsiteY33" fmla="*/ 823865 h 914400"/>
              <a:gd name="connsiteX34" fmla="*/ 1566250 w 2454395"/>
              <a:gd name="connsiteY34" fmla="*/ 869132 h 914400"/>
              <a:gd name="connsiteX35" fmla="*/ 1593410 w 2454395"/>
              <a:gd name="connsiteY35" fmla="*/ 878186 h 914400"/>
              <a:gd name="connsiteX36" fmla="*/ 1611517 w 2454395"/>
              <a:gd name="connsiteY36" fmla="*/ 851025 h 914400"/>
              <a:gd name="connsiteX37" fmla="*/ 1765426 w 2454395"/>
              <a:gd name="connsiteY37" fmla="*/ 805758 h 914400"/>
              <a:gd name="connsiteX38" fmla="*/ 1792586 w 2454395"/>
              <a:gd name="connsiteY38" fmla="*/ 796705 h 914400"/>
              <a:gd name="connsiteX39" fmla="*/ 1819747 w 2454395"/>
              <a:gd name="connsiteY39" fmla="*/ 778598 h 914400"/>
              <a:gd name="connsiteX40" fmla="*/ 1955549 w 2454395"/>
              <a:gd name="connsiteY40" fmla="*/ 751437 h 914400"/>
              <a:gd name="connsiteX41" fmla="*/ 2009869 w 2454395"/>
              <a:gd name="connsiteY41" fmla="*/ 733330 h 914400"/>
              <a:gd name="connsiteX42" fmla="*/ 2037030 w 2454395"/>
              <a:gd name="connsiteY42" fmla="*/ 724277 h 914400"/>
              <a:gd name="connsiteX43" fmla="*/ 2082297 w 2454395"/>
              <a:gd name="connsiteY43" fmla="*/ 715224 h 914400"/>
              <a:gd name="connsiteX44" fmla="*/ 2100404 w 2454395"/>
              <a:gd name="connsiteY44" fmla="*/ 688063 h 914400"/>
              <a:gd name="connsiteX45" fmla="*/ 2145671 w 2454395"/>
              <a:gd name="connsiteY45" fmla="*/ 642796 h 914400"/>
              <a:gd name="connsiteX46" fmla="*/ 2199992 w 2454395"/>
              <a:gd name="connsiteY46" fmla="*/ 651849 h 914400"/>
              <a:gd name="connsiteX47" fmla="*/ 2163778 w 2454395"/>
              <a:gd name="connsiteY47" fmla="*/ 660903 h 914400"/>
              <a:gd name="connsiteX48" fmla="*/ 2109457 w 2454395"/>
              <a:gd name="connsiteY48" fmla="*/ 697117 h 914400"/>
              <a:gd name="connsiteX49" fmla="*/ 2091351 w 2454395"/>
              <a:gd name="connsiteY49" fmla="*/ 733330 h 914400"/>
              <a:gd name="connsiteX50" fmla="*/ 2082297 w 2454395"/>
              <a:gd name="connsiteY50" fmla="*/ 760491 h 914400"/>
              <a:gd name="connsiteX51" fmla="*/ 2136618 w 2454395"/>
              <a:gd name="connsiteY51" fmla="*/ 733330 h 914400"/>
              <a:gd name="connsiteX52" fmla="*/ 2190939 w 2454395"/>
              <a:gd name="connsiteY52" fmla="*/ 715224 h 914400"/>
              <a:gd name="connsiteX53" fmla="*/ 2218099 w 2454395"/>
              <a:gd name="connsiteY53" fmla="*/ 697117 h 914400"/>
              <a:gd name="connsiteX54" fmla="*/ 2281473 w 2454395"/>
              <a:gd name="connsiteY54" fmla="*/ 669956 h 914400"/>
              <a:gd name="connsiteX55" fmla="*/ 2335794 w 2454395"/>
              <a:gd name="connsiteY55" fmla="*/ 615635 h 914400"/>
              <a:gd name="connsiteX56" fmla="*/ 2362954 w 2454395"/>
              <a:gd name="connsiteY56" fmla="*/ 588475 h 914400"/>
              <a:gd name="connsiteX57" fmla="*/ 2444436 w 2454395"/>
              <a:gd name="connsiteY57" fmla="*/ 552261 h 914400"/>
              <a:gd name="connsiteX58" fmla="*/ 2453489 w 2454395"/>
              <a:gd name="connsiteY58" fmla="*/ 516047 h 914400"/>
              <a:gd name="connsiteX59" fmla="*/ 2426329 w 2454395"/>
              <a:gd name="connsiteY59" fmla="*/ 497940 h 914400"/>
              <a:gd name="connsiteX60" fmla="*/ 2344848 w 2454395"/>
              <a:gd name="connsiteY60" fmla="*/ 506994 h 914400"/>
              <a:gd name="connsiteX61" fmla="*/ 2317687 w 2454395"/>
              <a:gd name="connsiteY61" fmla="*/ 525101 h 914400"/>
              <a:gd name="connsiteX62" fmla="*/ 2290527 w 2454395"/>
              <a:gd name="connsiteY62" fmla="*/ 552261 h 914400"/>
              <a:gd name="connsiteX63" fmla="*/ 2263366 w 2454395"/>
              <a:gd name="connsiteY63" fmla="*/ 561315 h 914400"/>
              <a:gd name="connsiteX64" fmla="*/ 2236206 w 2454395"/>
              <a:gd name="connsiteY64" fmla="*/ 579422 h 914400"/>
              <a:gd name="connsiteX65" fmla="*/ 2109457 w 2454395"/>
              <a:gd name="connsiteY65" fmla="*/ 588475 h 914400"/>
              <a:gd name="connsiteX66" fmla="*/ 2055137 w 2454395"/>
              <a:gd name="connsiteY66" fmla="*/ 606582 h 914400"/>
              <a:gd name="connsiteX67" fmla="*/ 2009869 w 2454395"/>
              <a:gd name="connsiteY67" fmla="*/ 642796 h 914400"/>
              <a:gd name="connsiteX68" fmla="*/ 1874067 w 2454395"/>
              <a:gd name="connsiteY68" fmla="*/ 706170 h 914400"/>
              <a:gd name="connsiteX69" fmla="*/ 1774479 w 2454395"/>
              <a:gd name="connsiteY69" fmla="*/ 733330 h 914400"/>
              <a:gd name="connsiteX70" fmla="*/ 1747319 w 2454395"/>
              <a:gd name="connsiteY70" fmla="*/ 751437 h 914400"/>
              <a:gd name="connsiteX71" fmla="*/ 1711105 w 2454395"/>
              <a:gd name="connsiteY71" fmla="*/ 760491 h 914400"/>
              <a:gd name="connsiteX72" fmla="*/ 1683945 w 2454395"/>
              <a:gd name="connsiteY72" fmla="*/ 769544 h 914400"/>
              <a:gd name="connsiteX73" fmla="*/ 1539089 w 2454395"/>
              <a:gd name="connsiteY73" fmla="*/ 787651 h 914400"/>
              <a:gd name="connsiteX74" fmla="*/ 1466661 w 2454395"/>
              <a:gd name="connsiteY74" fmla="*/ 796705 h 914400"/>
              <a:gd name="connsiteX75" fmla="*/ 1412341 w 2454395"/>
              <a:gd name="connsiteY75" fmla="*/ 832919 h 914400"/>
              <a:gd name="connsiteX76" fmla="*/ 1385180 w 2454395"/>
              <a:gd name="connsiteY76" fmla="*/ 814812 h 914400"/>
              <a:gd name="connsiteX77" fmla="*/ 1367073 w 2454395"/>
              <a:gd name="connsiteY77" fmla="*/ 769544 h 914400"/>
              <a:gd name="connsiteX78" fmla="*/ 1285592 w 2454395"/>
              <a:gd name="connsiteY78" fmla="*/ 778598 h 914400"/>
              <a:gd name="connsiteX79" fmla="*/ 1240325 w 2454395"/>
              <a:gd name="connsiteY79" fmla="*/ 769544 h 914400"/>
              <a:gd name="connsiteX80" fmla="*/ 1213164 w 2454395"/>
              <a:gd name="connsiteY80" fmla="*/ 751437 h 914400"/>
              <a:gd name="connsiteX81" fmla="*/ 1122630 w 2454395"/>
              <a:gd name="connsiteY81" fmla="*/ 769544 h 914400"/>
              <a:gd name="connsiteX82" fmla="*/ 1104523 w 2454395"/>
              <a:gd name="connsiteY82" fmla="*/ 796705 h 914400"/>
              <a:gd name="connsiteX83" fmla="*/ 1077362 w 2454395"/>
              <a:gd name="connsiteY83" fmla="*/ 805758 h 914400"/>
              <a:gd name="connsiteX84" fmla="*/ 1013988 w 2454395"/>
              <a:gd name="connsiteY84" fmla="*/ 814812 h 914400"/>
              <a:gd name="connsiteX85" fmla="*/ 923453 w 2454395"/>
              <a:gd name="connsiteY85" fmla="*/ 796705 h 914400"/>
              <a:gd name="connsiteX86" fmla="*/ 896293 w 2454395"/>
              <a:gd name="connsiteY86" fmla="*/ 778598 h 914400"/>
              <a:gd name="connsiteX87" fmla="*/ 869133 w 2454395"/>
              <a:gd name="connsiteY87" fmla="*/ 769544 h 914400"/>
              <a:gd name="connsiteX88" fmla="*/ 742384 w 2454395"/>
              <a:gd name="connsiteY88" fmla="*/ 760491 h 914400"/>
              <a:gd name="connsiteX89" fmla="*/ 733331 w 2454395"/>
              <a:gd name="connsiteY89" fmla="*/ 733330 h 914400"/>
              <a:gd name="connsiteX90" fmla="*/ 742384 w 2454395"/>
              <a:gd name="connsiteY90" fmla="*/ 706170 h 914400"/>
              <a:gd name="connsiteX91" fmla="*/ 814812 w 2454395"/>
              <a:gd name="connsiteY91" fmla="*/ 669956 h 914400"/>
              <a:gd name="connsiteX92" fmla="*/ 796705 w 2454395"/>
              <a:gd name="connsiteY92" fmla="*/ 579422 h 914400"/>
              <a:gd name="connsiteX93" fmla="*/ 769545 w 2454395"/>
              <a:gd name="connsiteY93" fmla="*/ 552261 h 914400"/>
              <a:gd name="connsiteX94" fmla="*/ 742384 w 2454395"/>
              <a:gd name="connsiteY94" fmla="*/ 479833 h 914400"/>
              <a:gd name="connsiteX95" fmla="*/ 688063 w 2454395"/>
              <a:gd name="connsiteY95" fmla="*/ 443620 h 914400"/>
              <a:gd name="connsiteX96" fmla="*/ 660903 w 2454395"/>
              <a:gd name="connsiteY96" fmla="*/ 425513 h 914400"/>
              <a:gd name="connsiteX97" fmla="*/ 651850 w 2454395"/>
              <a:gd name="connsiteY97" fmla="*/ 389299 h 914400"/>
              <a:gd name="connsiteX98" fmla="*/ 633743 w 2454395"/>
              <a:gd name="connsiteY98" fmla="*/ 307818 h 914400"/>
              <a:gd name="connsiteX99" fmla="*/ 606582 w 2454395"/>
              <a:gd name="connsiteY99" fmla="*/ 289711 h 914400"/>
              <a:gd name="connsiteX100" fmla="*/ 497941 w 2454395"/>
              <a:gd name="connsiteY100" fmla="*/ 280657 h 914400"/>
              <a:gd name="connsiteX101" fmla="*/ 434566 w 2454395"/>
              <a:gd name="connsiteY101" fmla="*/ 271604 h 914400"/>
              <a:gd name="connsiteX102" fmla="*/ 407406 w 2454395"/>
              <a:gd name="connsiteY102" fmla="*/ 235390 h 914400"/>
              <a:gd name="connsiteX103" fmla="*/ 362139 w 2454395"/>
              <a:gd name="connsiteY103" fmla="*/ 172016 h 914400"/>
              <a:gd name="connsiteX104" fmla="*/ 325925 w 2454395"/>
              <a:gd name="connsiteY104" fmla="*/ 162962 h 914400"/>
              <a:gd name="connsiteX105" fmla="*/ 307818 w 2454395"/>
              <a:gd name="connsiteY105" fmla="*/ 135802 h 914400"/>
              <a:gd name="connsiteX106" fmla="*/ 280657 w 2454395"/>
              <a:gd name="connsiteY106" fmla="*/ 126748 h 914400"/>
              <a:gd name="connsiteX107" fmla="*/ 253497 w 2454395"/>
              <a:gd name="connsiteY107" fmla="*/ 108641 h 914400"/>
              <a:gd name="connsiteX108" fmla="*/ 235390 w 2454395"/>
              <a:gd name="connsiteY108" fmla="*/ 81481 h 914400"/>
              <a:gd name="connsiteX109" fmla="*/ 208230 w 2454395"/>
              <a:gd name="connsiteY109" fmla="*/ 72427 h 914400"/>
              <a:gd name="connsiteX110" fmla="*/ 199176 w 2454395"/>
              <a:gd name="connsiteY110" fmla="*/ 45267 h 914400"/>
              <a:gd name="connsiteX111" fmla="*/ 153909 w 2454395"/>
              <a:gd name="connsiteY111" fmla="*/ 0 h 914400"/>
              <a:gd name="connsiteX112" fmla="*/ 126749 w 2454395"/>
              <a:gd name="connsiteY112" fmla="*/ 9053 h 914400"/>
              <a:gd name="connsiteX113" fmla="*/ 108642 w 2454395"/>
              <a:gd name="connsiteY113" fmla="*/ 36214 h 914400"/>
              <a:gd name="connsiteX114" fmla="*/ 81481 w 2454395"/>
              <a:gd name="connsiteY114" fmla="*/ 54321 h 914400"/>
              <a:gd name="connsiteX115" fmla="*/ 54321 w 2454395"/>
              <a:gd name="connsiteY115" fmla="*/ 45267 h 914400"/>
              <a:gd name="connsiteX116" fmla="*/ 0 w 2454395"/>
              <a:gd name="connsiteY116" fmla="*/ 2716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2454395" h="914400">
                <a:moveTo>
                  <a:pt x="0" y="27160"/>
                </a:moveTo>
                <a:lnTo>
                  <a:pt x="0" y="27160"/>
                </a:lnTo>
                <a:cubicBezTo>
                  <a:pt x="3018" y="57338"/>
                  <a:pt x="-3497" y="90085"/>
                  <a:pt x="9053" y="117695"/>
                </a:cubicBezTo>
                <a:cubicBezTo>
                  <a:pt x="14202" y="129023"/>
                  <a:pt x="33349" y="123173"/>
                  <a:pt x="45267" y="126748"/>
                </a:cubicBezTo>
                <a:cubicBezTo>
                  <a:pt x="63549" y="132232"/>
                  <a:pt x="99588" y="144855"/>
                  <a:pt x="99588" y="144855"/>
                </a:cubicBezTo>
                <a:cubicBezTo>
                  <a:pt x="108642" y="156926"/>
                  <a:pt x="116079" y="170399"/>
                  <a:pt x="126749" y="181069"/>
                </a:cubicBezTo>
                <a:cubicBezTo>
                  <a:pt x="134443" y="188763"/>
                  <a:pt x="145777" y="191947"/>
                  <a:pt x="153909" y="199176"/>
                </a:cubicBezTo>
                <a:cubicBezTo>
                  <a:pt x="173048" y="216189"/>
                  <a:pt x="190123" y="235390"/>
                  <a:pt x="208230" y="253497"/>
                </a:cubicBezTo>
                <a:cubicBezTo>
                  <a:pt x="217283" y="262550"/>
                  <a:pt x="228288" y="270004"/>
                  <a:pt x="235390" y="280657"/>
                </a:cubicBezTo>
                <a:cubicBezTo>
                  <a:pt x="246928" y="297964"/>
                  <a:pt x="261889" y="324254"/>
                  <a:pt x="280657" y="334978"/>
                </a:cubicBezTo>
                <a:cubicBezTo>
                  <a:pt x="291460" y="341151"/>
                  <a:pt x="304800" y="341013"/>
                  <a:pt x="316871" y="344031"/>
                </a:cubicBezTo>
                <a:cubicBezTo>
                  <a:pt x="357617" y="405152"/>
                  <a:pt x="312254" y="328642"/>
                  <a:pt x="344032" y="434566"/>
                </a:cubicBezTo>
                <a:cubicBezTo>
                  <a:pt x="353360" y="465658"/>
                  <a:pt x="367901" y="460812"/>
                  <a:pt x="389299" y="479833"/>
                </a:cubicBezTo>
                <a:cubicBezTo>
                  <a:pt x="440040" y="524936"/>
                  <a:pt x="434207" y="520034"/>
                  <a:pt x="461727" y="561315"/>
                </a:cubicBezTo>
                <a:cubicBezTo>
                  <a:pt x="464745" y="573386"/>
                  <a:pt x="465879" y="586092"/>
                  <a:pt x="470780" y="597528"/>
                </a:cubicBezTo>
                <a:cubicBezTo>
                  <a:pt x="481925" y="623533"/>
                  <a:pt x="531005" y="669858"/>
                  <a:pt x="543208" y="679010"/>
                </a:cubicBezTo>
                <a:cubicBezTo>
                  <a:pt x="555279" y="688063"/>
                  <a:pt x="568752" y="695501"/>
                  <a:pt x="579422" y="706170"/>
                </a:cubicBezTo>
                <a:cubicBezTo>
                  <a:pt x="620374" y="747121"/>
                  <a:pt x="571813" y="724757"/>
                  <a:pt x="624689" y="742384"/>
                </a:cubicBezTo>
                <a:cubicBezTo>
                  <a:pt x="633743" y="751437"/>
                  <a:pt x="641197" y="762442"/>
                  <a:pt x="651850" y="769544"/>
                </a:cubicBezTo>
                <a:cubicBezTo>
                  <a:pt x="659790" y="774838"/>
                  <a:pt x="669597" y="777029"/>
                  <a:pt x="679010" y="778598"/>
                </a:cubicBezTo>
                <a:cubicBezTo>
                  <a:pt x="705966" y="783091"/>
                  <a:pt x="733331" y="784633"/>
                  <a:pt x="760491" y="787651"/>
                </a:cubicBezTo>
                <a:cubicBezTo>
                  <a:pt x="763509" y="805758"/>
                  <a:pt x="765945" y="823972"/>
                  <a:pt x="769545" y="841972"/>
                </a:cubicBezTo>
                <a:cubicBezTo>
                  <a:pt x="771985" y="854173"/>
                  <a:pt x="770825" y="868470"/>
                  <a:pt x="778598" y="878186"/>
                </a:cubicBezTo>
                <a:cubicBezTo>
                  <a:pt x="784559" y="885638"/>
                  <a:pt x="796705" y="884221"/>
                  <a:pt x="805758" y="887239"/>
                </a:cubicBezTo>
                <a:cubicBezTo>
                  <a:pt x="893275" y="884221"/>
                  <a:pt x="981122" y="886360"/>
                  <a:pt x="1068309" y="878186"/>
                </a:cubicBezTo>
                <a:cubicBezTo>
                  <a:pt x="1079142" y="877170"/>
                  <a:pt x="1084672" y="861429"/>
                  <a:pt x="1095469" y="860079"/>
                </a:cubicBezTo>
                <a:cubicBezTo>
                  <a:pt x="1102025" y="859260"/>
                  <a:pt x="1155950" y="871549"/>
                  <a:pt x="1167897" y="878186"/>
                </a:cubicBezTo>
                <a:cubicBezTo>
                  <a:pt x="1186920" y="888755"/>
                  <a:pt x="1222218" y="914400"/>
                  <a:pt x="1222218" y="914400"/>
                </a:cubicBezTo>
                <a:cubicBezTo>
                  <a:pt x="1255414" y="911382"/>
                  <a:pt x="1288765" y="909751"/>
                  <a:pt x="1321806" y="905346"/>
                </a:cubicBezTo>
                <a:cubicBezTo>
                  <a:pt x="1334140" y="903702"/>
                  <a:pt x="1348304" y="904066"/>
                  <a:pt x="1358020" y="896293"/>
                </a:cubicBezTo>
                <a:cubicBezTo>
                  <a:pt x="1365472" y="890331"/>
                  <a:pt x="1360325" y="875880"/>
                  <a:pt x="1367073" y="869132"/>
                </a:cubicBezTo>
                <a:cubicBezTo>
                  <a:pt x="1373821" y="862384"/>
                  <a:pt x="1385058" y="862701"/>
                  <a:pt x="1394234" y="860079"/>
                </a:cubicBezTo>
                <a:cubicBezTo>
                  <a:pt x="1424078" y="851552"/>
                  <a:pt x="1444586" y="848198"/>
                  <a:pt x="1475715" y="841972"/>
                </a:cubicBezTo>
                <a:cubicBezTo>
                  <a:pt x="1487786" y="835936"/>
                  <a:pt x="1498537" y="825539"/>
                  <a:pt x="1511929" y="823865"/>
                </a:cubicBezTo>
                <a:cubicBezTo>
                  <a:pt x="1564199" y="817332"/>
                  <a:pt x="1539365" y="842247"/>
                  <a:pt x="1566250" y="869132"/>
                </a:cubicBezTo>
                <a:cubicBezTo>
                  <a:pt x="1572998" y="875880"/>
                  <a:pt x="1584357" y="875168"/>
                  <a:pt x="1593410" y="878186"/>
                </a:cubicBezTo>
                <a:cubicBezTo>
                  <a:pt x="1599446" y="869132"/>
                  <a:pt x="1603328" y="858190"/>
                  <a:pt x="1611517" y="851025"/>
                </a:cubicBezTo>
                <a:cubicBezTo>
                  <a:pt x="1671769" y="798305"/>
                  <a:pt x="1677563" y="813746"/>
                  <a:pt x="1765426" y="805758"/>
                </a:cubicBezTo>
                <a:cubicBezTo>
                  <a:pt x="1774479" y="802740"/>
                  <a:pt x="1784050" y="800973"/>
                  <a:pt x="1792586" y="796705"/>
                </a:cubicBezTo>
                <a:cubicBezTo>
                  <a:pt x="1802318" y="791839"/>
                  <a:pt x="1809644" y="782639"/>
                  <a:pt x="1819747" y="778598"/>
                </a:cubicBezTo>
                <a:cubicBezTo>
                  <a:pt x="1870456" y="758315"/>
                  <a:pt x="1901255" y="758224"/>
                  <a:pt x="1955549" y="751437"/>
                </a:cubicBezTo>
                <a:lnTo>
                  <a:pt x="2009869" y="733330"/>
                </a:lnTo>
                <a:cubicBezTo>
                  <a:pt x="2018923" y="730312"/>
                  <a:pt x="2027672" y="726149"/>
                  <a:pt x="2037030" y="724277"/>
                </a:cubicBezTo>
                <a:lnTo>
                  <a:pt x="2082297" y="715224"/>
                </a:lnTo>
                <a:cubicBezTo>
                  <a:pt x="2088333" y="706170"/>
                  <a:pt x="2092710" y="695757"/>
                  <a:pt x="2100404" y="688063"/>
                </a:cubicBezTo>
                <a:cubicBezTo>
                  <a:pt x="2160763" y="627703"/>
                  <a:pt x="2097383" y="715227"/>
                  <a:pt x="2145671" y="642796"/>
                </a:cubicBezTo>
                <a:cubicBezTo>
                  <a:pt x="2163778" y="645814"/>
                  <a:pt x="2187012" y="638869"/>
                  <a:pt x="2199992" y="651849"/>
                </a:cubicBezTo>
                <a:cubicBezTo>
                  <a:pt x="2208790" y="660647"/>
                  <a:pt x="2174907" y="655338"/>
                  <a:pt x="2163778" y="660903"/>
                </a:cubicBezTo>
                <a:cubicBezTo>
                  <a:pt x="2144314" y="670635"/>
                  <a:pt x="2109457" y="697117"/>
                  <a:pt x="2109457" y="697117"/>
                </a:cubicBezTo>
                <a:cubicBezTo>
                  <a:pt x="2103422" y="709188"/>
                  <a:pt x="2096667" y="720925"/>
                  <a:pt x="2091351" y="733330"/>
                </a:cubicBezTo>
                <a:cubicBezTo>
                  <a:pt x="2087592" y="742102"/>
                  <a:pt x="2075549" y="753743"/>
                  <a:pt x="2082297" y="760491"/>
                </a:cubicBezTo>
                <a:cubicBezTo>
                  <a:pt x="2089915" y="768110"/>
                  <a:pt x="2135568" y="733797"/>
                  <a:pt x="2136618" y="733330"/>
                </a:cubicBezTo>
                <a:cubicBezTo>
                  <a:pt x="2154059" y="725579"/>
                  <a:pt x="2190939" y="715224"/>
                  <a:pt x="2190939" y="715224"/>
                </a:cubicBezTo>
                <a:cubicBezTo>
                  <a:pt x="2199992" y="709188"/>
                  <a:pt x="2208098" y="701403"/>
                  <a:pt x="2218099" y="697117"/>
                </a:cubicBezTo>
                <a:cubicBezTo>
                  <a:pt x="2262303" y="678172"/>
                  <a:pt x="2246204" y="701307"/>
                  <a:pt x="2281473" y="669956"/>
                </a:cubicBezTo>
                <a:cubicBezTo>
                  <a:pt x="2300612" y="652943"/>
                  <a:pt x="2317687" y="633742"/>
                  <a:pt x="2335794" y="615635"/>
                </a:cubicBezTo>
                <a:cubicBezTo>
                  <a:pt x="2344847" y="606582"/>
                  <a:pt x="2350808" y="592524"/>
                  <a:pt x="2362954" y="588475"/>
                </a:cubicBezTo>
                <a:cubicBezTo>
                  <a:pt x="2427598" y="566927"/>
                  <a:pt x="2401394" y="580955"/>
                  <a:pt x="2444436" y="552261"/>
                </a:cubicBezTo>
                <a:cubicBezTo>
                  <a:pt x="2447454" y="540190"/>
                  <a:pt x="2457424" y="527851"/>
                  <a:pt x="2453489" y="516047"/>
                </a:cubicBezTo>
                <a:cubicBezTo>
                  <a:pt x="2450048" y="505725"/>
                  <a:pt x="2437172" y="498844"/>
                  <a:pt x="2426329" y="497940"/>
                </a:cubicBezTo>
                <a:cubicBezTo>
                  <a:pt x="2399096" y="495671"/>
                  <a:pt x="2372008" y="503976"/>
                  <a:pt x="2344848" y="506994"/>
                </a:cubicBezTo>
                <a:cubicBezTo>
                  <a:pt x="2335794" y="513030"/>
                  <a:pt x="2326046" y="518135"/>
                  <a:pt x="2317687" y="525101"/>
                </a:cubicBezTo>
                <a:cubicBezTo>
                  <a:pt x="2307851" y="533297"/>
                  <a:pt x="2301180" y="545159"/>
                  <a:pt x="2290527" y="552261"/>
                </a:cubicBezTo>
                <a:cubicBezTo>
                  <a:pt x="2282586" y="557555"/>
                  <a:pt x="2271902" y="557047"/>
                  <a:pt x="2263366" y="561315"/>
                </a:cubicBezTo>
                <a:cubicBezTo>
                  <a:pt x="2253634" y="566181"/>
                  <a:pt x="2246921" y="577531"/>
                  <a:pt x="2236206" y="579422"/>
                </a:cubicBezTo>
                <a:cubicBezTo>
                  <a:pt x="2194493" y="586783"/>
                  <a:pt x="2151707" y="585457"/>
                  <a:pt x="2109457" y="588475"/>
                </a:cubicBezTo>
                <a:cubicBezTo>
                  <a:pt x="2091350" y="594511"/>
                  <a:pt x="2065724" y="590701"/>
                  <a:pt x="2055137" y="606582"/>
                </a:cubicBezTo>
                <a:cubicBezTo>
                  <a:pt x="2031736" y="641683"/>
                  <a:pt x="2047352" y="630301"/>
                  <a:pt x="2009869" y="642796"/>
                </a:cubicBezTo>
                <a:cubicBezTo>
                  <a:pt x="1955165" y="724852"/>
                  <a:pt x="1995328" y="695147"/>
                  <a:pt x="1874067" y="706170"/>
                </a:cubicBezTo>
                <a:cubicBezTo>
                  <a:pt x="1805149" y="729143"/>
                  <a:pt x="1838463" y="720534"/>
                  <a:pt x="1774479" y="733330"/>
                </a:cubicBezTo>
                <a:cubicBezTo>
                  <a:pt x="1765426" y="739366"/>
                  <a:pt x="1757320" y="747151"/>
                  <a:pt x="1747319" y="751437"/>
                </a:cubicBezTo>
                <a:cubicBezTo>
                  <a:pt x="1735882" y="756339"/>
                  <a:pt x="1723069" y="757073"/>
                  <a:pt x="1711105" y="760491"/>
                </a:cubicBezTo>
                <a:cubicBezTo>
                  <a:pt x="1701929" y="763113"/>
                  <a:pt x="1693371" y="768056"/>
                  <a:pt x="1683945" y="769544"/>
                </a:cubicBezTo>
                <a:cubicBezTo>
                  <a:pt x="1635879" y="777133"/>
                  <a:pt x="1587374" y="781615"/>
                  <a:pt x="1539089" y="787651"/>
                </a:cubicBezTo>
                <a:lnTo>
                  <a:pt x="1466661" y="796705"/>
                </a:lnTo>
                <a:cubicBezTo>
                  <a:pt x="1455354" y="808012"/>
                  <a:pt x="1434801" y="836662"/>
                  <a:pt x="1412341" y="832919"/>
                </a:cubicBezTo>
                <a:cubicBezTo>
                  <a:pt x="1401608" y="831130"/>
                  <a:pt x="1394234" y="820848"/>
                  <a:pt x="1385180" y="814812"/>
                </a:cubicBezTo>
                <a:cubicBezTo>
                  <a:pt x="1379144" y="799723"/>
                  <a:pt x="1382346" y="775098"/>
                  <a:pt x="1367073" y="769544"/>
                </a:cubicBezTo>
                <a:cubicBezTo>
                  <a:pt x="1341391" y="760205"/>
                  <a:pt x="1312919" y="778598"/>
                  <a:pt x="1285592" y="778598"/>
                </a:cubicBezTo>
                <a:cubicBezTo>
                  <a:pt x="1270204" y="778598"/>
                  <a:pt x="1255414" y="772562"/>
                  <a:pt x="1240325" y="769544"/>
                </a:cubicBezTo>
                <a:cubicBezTo>
                  <a:pt x="1231271" y="763508"/>
                  <a:pt x="1223979" y="752639"/>
                  <a:pt x="1213164" y="751437"/>
                </a:cubicBezTo>
                <a:cubicBezTo>
                  <a:pt x="1197800" y="749730"/>
                  <a:pt x="1141927" y="764720"/>
                  <a:pt x="1122630" y="769544"/>
                </a:cubicBezTo>
                <a:cubicBezTo>
                  <a:pt x="1116594" y="778598"/>
                  <a:pt x="1113020" y="789908"/>
                  <a:pt x="1104523" y="796705"/>
                </a:cubicBezTo>
                <a:cubicBezTo>
                  <a:pt x="1097071" y="802667"/>
                  <a:pt x="1086720" y="803886"/>
                  <a:pt x="1077362" y="805758"/>
                </a:cubicBezTo>
                <a:cubicBezTo>
                  <a:pt x="1056437" y="809943"/>
                  <a:pt x="1035113" y="811794"/>
                  <a:pt x="1013988" y="814812"/>
                </a:cubicBezTo>
                <a:cubicBezTo>
                  <a:pt x="983810" y="808776"/>
                  <a:pt x="952868" y="805756"/>
                  <a:pt x="923453" y="796705"/>
                </a:cubicBezTo>
                <a:cubicBezTo>
                  <a:pt x="913053" y="793505"/>
                  <a:pt x="906025" y="783464"/>
                  <a:pt x="896293" y="778598"/>
                </a:cubicBezTo>
                <a:cubicBezTo>
                  <a:pt x="887757" y="774330"/>
                  <a:pt x="878186" y="772562"/>
                  <a:pt x="869133" y="769544"/>
                </a:cubicBezTo>
                <a:cubicBezTo>
                  <a:pt x="829871" y="773470"/>
                  <a:pt x="776933" y="795041"/>
                  <a:pt x="742384" y="760491"/>
                </a:cubicBezTo>
                <a:cubicBezTo>
                  <a:pt x="735636" y="753743"/>
                  <a:pt x="736349" y="742384"/>
                  <a:pt x="733331" y="733330"/>
                </a:cubicBezTo>
                <a:cubicBezTo>
                  <a:pt x="736349" y="724277"/>
                  <a:pt x="735636" y="712918"/>
                  <a:pt x="742384" y="706170"/>
                </a:cubicBezTo>
                <a:cubicBezTo>
                  <a:pt x="763762" y="684792"/>
                  <a:pt x="788352" y="678777"/>
                  <a:pt x="814812" y="669956"/>
                </a:cubicBezTo>
                <a:cubicBezTo>
                  <a:pt x="814046" y="664592"/>
                  <a:pt x="808196" y="596659"/>
                  <a:pt x="796705" y="579422"/>
                </a:cubicBezTo>
                <a:cubicBezTo>
                  <a:pt x="789603" y="568769"/>
                  <a:pt x="778598" y="561315"/>
                  <a:pt x="769545" y="552261"/>
                </a:cubicBezTo>
                <a:cubicBezTo>
                  <a:pt x="764066" y="524870"/>
                  <a:pt x="764989" y="499612"/>
                  <a:pt x="742384" y="479833"/>
                </a:cubicBezTo>
                <a:cubicBezTo>
                  <a:pt x="726007" y="465503"/>
                  <a:pt x="706170" y="455691"/>
                  <a:pt x="688063" y="443620"/>
                </a:cubicBezTo>
                <a:lnTo>
                  <a:pt x="660903" y="425513"/>
                </a:lnTo>
                <a:cubicBezTo>
                  <a:pt x="657885" y="413442"/>
                  <a:pt x="654648" y="401423"/>
                  <a:pt x="651850" y="389299"/>
                </a:cubicBezTo>
                <a:cubicBezTo>
                  <a:pt x="645594" y="362189"/>
                  <a:pt x="645256" y="333147"/>
                  <a:pt x="633743" y="307818"/>
                </a:cubicBezTo>
                <a:cubicBezTo>
                  <a:pt x="629240" y="297912"/>
                  <a:pt x="617252" y="291845"/>
                  <a:pt x="606582" y="289711"/>
                </a:cubicBezTo>
                <a:cubicBezTo>
                  <a:pt x="570949" y="282584"/>
                  <a:pt x="534081" y="284461"/>
                  <a:pt x="497941" y="280657"/>
                </a:cubicBezTo>
                <a:cubicBezTo>
                  <a:pt x="476719" y="278423"/>
                  <a:pt x="455691" y="274622"/>
                  <a:pt x="434566" y="271604"/>
                </a:cubicBezTo>
                <a:cubicBezTo>
                  <a:pt x="425513" y="259533"/>
                  <a:pt x="415403" y="248186"/>
                  <a:pt x="407406" y="235390"/>
                </a:cubicBezTo>
                <a:cubicBezTo>
                  <a:pt x="390426" y="208221"/>
                  <a:pt x="392342" y="189275"/>
                  <a:pt x="362139" y="172016"/>
                </a:cubicBezTo>
                <a:cubicBezTo>
                  <a:pt x="351336" y="165843"/>
                  <a:pt x="337996" y="165980"/>
                  <a:pt x="325925" y="162962"/>
                </a:cubicBezTo>
                <a:cubicBezTo>
                  <a:pt x="319889" y="153909"/>
                  <a:pt x="316315" y="142599"/>
                  <a:pt x="307818" y="135802"/>
                </a:cubicBezTo>
                <a:cubicBezTo>
                  <a:pt x="300366" y="129840"/>
                  <a:pt x="289193" y="131016"/>
                  <a:pt x="280657" y="126748"/>
                </a:cubicBezTo>
                <a:cubicBezTo>
                  <a:pt x="270925" y="121882"/>
                  <a:pt x="262550" y="114677"/>
                  <a:pt x="253497" y="108641"/>
                </a:cubicBezTo>
                <a:cubicBezTo>
                  <a:pt x="247461" y="99588"/>
                  <a:pt x="243886" y="88278"/>
                  <a:pt x="235390" y="81481"/>
                </a:cubicBezTo>
                <a:cubicBezTo>
                  <a:pt x="227938" y="75519"/>
                  <a:pt x="214978" y="79175"/>
                  <a:pt x="208230" y="72427"/>
                </a:cubicBezTo>
                <a:cubicBezTo>
                  <a:pt x="201482" y="65679"/>
                  <a:pt x="203444" y="53803"/>
                  <a:pt x="199176" y="45267"/>
                </a:cubicBezTo>
                <a:cubicBezTo>
                  <a:pt x="184087" y="15089"/>
                  <a:pt x="181069" y="18107"/>
                  <a:pt x="153909" y="0"/>
                </a:cubicBezTo>
                <a:cubicBezTo>
                  <a:pt x="144856" y="3018"/>
                  <a:pt x="134201" y="3091"/>
                  <a:pt x="126749" y="9053"/>
                </a:cubicBezTo>
                <a:cubicBezTo>
                  <a:pt x="118252" y="15850"/>
                  <a:pt x="116336" y="28520"/>
                  <a:pt x="108642" y="36214"/>
                </a:cubicBezTo>
                <a:cubicBezTo>
                  <a:pt x="100948" y="43908"/>
                  <a:pt x="90535" y="48285"/>
                  <a:pt x="81481" y="54321"/>
                </a:cubicBezTo>
                <a:cubicBezTo>
                  <a:pt x="72428" y="51303"/>
                  <a:pt x="62261" y="50561"/>
                  <a:pt x="54321" y="45267"/>
                </a:cubicBezTo>
                <a:cubicBezTo>
                  <a:pt x="43668" y="38165"/>
                  <a:pt x="9054" y="30178"/>
                  <a:pt x="0" y="27160"/>
                </a:cubicBez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477302" y="5640309"/>
            <a:ext cx="715268" cy="679010"/>
          </a:xfrm>
          <a:custGeom>
            <a:avLst/>
            <a:gdLst>
              <a:gd name="connsiteX0" fmla="*/ 36258 w 715268"/>
              <a:gd name="connsiteY0" fmla="*/ 316871 h 679010"/>
              <a:gd name="connsiteX1" fmla="*/ 36258 w 715268"/>
              <a:gd name="connsiteY1" fmla="*/ 316871 h 679010"/>
              <a:gd name="connsiteX2" fmla="*/ 9098 w 715268"/>
              <a:gd name="connsiteY2" fmla="*/ 425513 h 679010"/>
              <a:gd name="connsiteX3" fmla="*/ 27205 w 715268"/>
              <a:gd name="connsiteY3" fmla="*/ 452673 h 679010"/>
              <a:gd name="connsiteX4" fmla="*/ 63419 w 715268"/>
              <a:gd name="connsiteY4" fmla="*/ 506994 h 679010"/>
              <a:gd name="connsiteX5" fmla="*/ 99633 w 715268"/>
              <a:gd name="connsiteY5" fmla="*/ 561315 h 679010"/>
              <a:gd name="connsiteX6" fmla="*/ 108686 w 715268"/>
              <a:gd name="connsiteY6" fmla="*/ 624689 h 679010"/>
              <a:gd name="connsiteX7" fmla="*/ 135847 w 715268"/>
              <a:gd name="connsiteY7" fmla="*/ 651849 h 679010"/>
              <a:gd name="connsiteX8" fmla="*/ 153953 w 715268"/>
              <a:gd name="connsiteY8" fmla="*/ 679010 h 679010"/>
              <a:gd name="connsiteX9" fmla="*/ 226381 w 715268"/>
              <a:gd name="connsiteY9" fmla="*/ 669956 h 679010"/>
              <a:gd name="connsiteX10" fmla="*/ 280702 w 715268"/>
              <a:gd name="connsiteY10" fmla="*/ 633742 h 679010"/>
              <a:gd name="connsiteX11" fmla="*/ 434611 w 715268"/>
              <a:gd name="connsiteY11" fmla="*/ 651849 h 679010"/>
              <a:gd name="connsiteX12" fmla="*/ 443664 w 715268"/>
              <a:gd name="connsiteY12" fmla="*/ 679010 h 679010"/>
              <a:gd name="connsiteX13" fmla="*/ 452718 w 715268"/>
              <a:gd name="connsiteY13" fmla="*/ 651849 h 679010"/>
              <a:gd name="connsiteX14" fmla="*/ 534199 w 715268"/>
              <a:gd name="connsiteY14" fmla="*/ 606582 h 679010"/>
              <a:gd name="connsiteX15" fmla="*/ 561359 w 715268"/>
              <a:gd name="connsiteY15" fmla="*/ 588475 h 679010"/>
              <a:gd name="connsiteX16" fmla="*/ 561359 w 715268"/>
              <a:gd name="connsiteY16" fmla="*/ 470780 h 679010"/>
              <a:gd name="connsiteX17" fmla="*/ 534199 w 715268"/>
              <a:gd name="connsiteY17" fmla="*/ 443620 h 679010"/>
              <a:gd name="connsiteX18" fmla="*/ 543252 w 715268"/>
              <a:gd name="connsiteY18" fmla="*/ 398352 h 679010"/>
              <a:gd name="connsiteX19" fmla="*/ 579466 w 715268"/>
              <a:gd name="connsiteY19" fmla="*/ 389299 h 679010"/>
              <a:gd name="connsiteX20" fmla="*/ 606627 w 715268"/>
              <a:gd name="connsiteY20" fmla="*/ 380245 h 679010"/>
              <a:gd name="connsiteX21" fmla="*/ 642841 w 715268"/>
              <a:gd name="connsiteY21" fmla="*/ 280657 h 679010"/>
              <a:gd name="connsiteX22" fmla="*/ 679054 w 715268"/>
              <a:gd name="connsiteY22" fmla="*/ 226337 h 679010"/>
              <a:gd name="connsiteX23" fmla="*/ 697161 w 715268"/>
              <a:gd name="connsiteY23" fmla="*/ 199176 h 679010"/>
              <a:gd name="connsiteX24" fmla="*/ 715268 w 715268"/>
              <a:gd name="connsiteY24" fmla="*/ 172016 h 679010"/>
              <a:gd name="connsiteX25" fmla="*/ 679054 w 715268"/>
              <a:gd name="connsiteY25" fmla="*/ 117695 h 679010"/>
              <a:gd name="connsiteX26" fmla="*/ 660948 w 715268"/>
              <a:gd name="connsiteY26" fmla="*/ 54321 h 679010"/>
              <a:gd name="connsiteX27" fmla="*/ 615680 w 715268"/>
              <a:gd name="connsiteY27" fmla="*/ 9053 h 679010"/>
              <a:gd name="connsiteX28" fmla="*/ 588520 w 715268"/>
              <a:gd name="connsiteY28" fmla="*/ 0 h 679010"/>
              <a:gd name="connsiteX29" fmla="*/ 525146 w 715268"/>
              <a:gd name="connsiteY29" fmla="*/ 9053 h 679010"/>
              <a:gd name="connsiteX30" fmla="*/ 497985 w 715268"/>
              <a:gd name="connsiteY30" fmla="*/ 63374 h 679010"/>
              <a:gd name="connsiteX31" fmla="*/ 452718 w 715268"/>
              <a:gd name="connsiteY31" fmla="*/ 126748 h 679010"/>
              <a:gd name="connsiteX32" fmla="*/ 416504 w 715268"/>
              <a:gd name="connsiteY32" fmla="*/ 190123 h 679010"/>
              <a:gd name="connsiteX33" fmla="*/ 407450 w 715268"/>
              <a:gd name="connsiteY33" fmla="*/ 217283 h 679010"/>
              <a:gd name="connsiteX34" fmla="*/ 380290 w 715268"/>
              <a:gd name="connsiteY34" fmla="*/ 235390 h 679010"/>
              <a:gd name="connsiteX35" fmla="*/ 316916 w 715268"/>
              <a:gd name="connsiteY35" fmla="*/ 253497 h 679010"/>
              <a:gd name="connsiteX36" fmla="*/ 280702 w 715268"/>
              <a:gd name="connsiteY36" fmla="*/ 307818 h 679010"/>
              <a:gd name="connsiteX37" fmla="*/ 271648 w 715268"/>
              <a:gd name="connsiteY37" fmla="*/ 334978 h 679010"/>
              <a:gd name="connsiteX38" fmla="*/ 244488 w 715268"/>
              <a:gd name="connsiteY38" fmla="*/ 353085 h 679010"/>
              <a:gd name="connsiteX39" fmla="*/ 108686 w 715268"/>
              <a:gd name="connsiteY39" fmla="*/ 362139 h 679010"/>
              <a:gd name="connsiteX40" fmla="*/ 18151 w 715268"/>
              <a:gd name="connsiteY40" fmla="*/ 362139 h 679010"/>
              <a:gd name="connsiteX41" fmla="*/ 36258 w 715268"/>
              <a:gd name="connsiteY41" fmla="*/ 316871 h 67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5268" h="679010">
                <a:moveTo>
                  <a:pt x="36258" y="316871"/>
                </a:moveTo>
                <a:lnTo>
                  <a:pt x="36258" y="316871"/>
                </a:lnTo>
                <a:cubicBezTo>
                  <a:pt x="7497" y="374395"/>
                  <a:pt x="-12502" y="375114"/>
                  <a:pt x="9098" y="425513"/>
                </a:cubicBezTo>
                <a:cubicBezTo>
                  <a:pt x="13384" y="435514"/>
                  <a:pt x="21169" y="443620"/>
                  <a:pt x="27205" y="452673"/>
                </a:cubicBezTo>
                <a:cubicBezTo>
                  <a:pt x="44519" y="504618"/>
                  <a:pt x="23859" y="456131"/>
                  <a:pt x="63419" y="506994"/>
                </a:cubicBezTo>
                <a:cubicBezTo>
                  <a:pt x="76780" y="524172"/>
                  <a:pt x="99633" y="561315"/>
                  <a:pt x="99633" y="561315"/>
                </a:cubicBezTo>
                <a:cubicBezTo>
                  <a:pt x="102651" y="582440"/>
                  <a:pt x="100761" y="604876"/>
                  <a:pt x="108686" y="624689"/>
                </a:cubicBezTo>
                <a:cubicBezTo>
                  <a:pt x="113441" y="636577"/>
                  <a:pt x="127650" y="642013"/>
                  <a:pt x="135847" y="651849"/>
                </a:cubicBezTo>
                <a:cubicBezTo>
                  <a:pt x="142813" y="660208"/>
                  <a:pt x="147918" y="669956"/>
                  <a:pt x="153953" y="679010"/>
                </a:cubicBezTo>
                <a:cubicBezTo>
                  <a:pt x="178096" y="675992"/>
                  <a:pt x="203468" y="678139"/>
                  <a:pt x="226381" y="669956"/>
                </a:cubicBezTo>
                <a:cubicBezTo>
                  <a:pt x="246875" y="662637"/>
                  <a:pt x="280702" y="633742"/>
                  <a:pt x="280702" y="633742"/>
                </a:cubicBezTo>
                <a:cubicBezTo>
                  <a:pt x="332005" y="639778"/>
                  <a:pt x="384839" y="638023"/>
                  <a:pt x="434611" y="651849"/>
                </a:cubicBezTo>
                <a:cubicBezTo>
                  <a:pt x="443806" y="654403"/>
                  <a:pt x="434121" y="679010"/>
                  <a:pt x="443664" y="679010"/>
                </a:cubicBezTo>
                <a:cubicBezTo>
                  <a:pt x="453207" y="679010"/>
                  <a:pt x="445970" y="658597"/>
                  <a:pt x="452718" y="651849"/>
                </a:cubicBezTo>
                <a:cubicBezTo>
                  <a:pt x="509807" y="594761"/>
                  <a:pt x="488662" y="629351"/>
                  <a:pt x="534199" y="606582"/>
                </a:cubicBezTo>
                <a:cubicBezTo>
                  <a:pt x="543931" y="601716"/>
                  <a:pt x="552306" y="594511"/>
                  <a:pt x="561359" y="588475"/>
                </a:cubicBezTo>
                <a:cubicBezTo>
                  <a:pt x="570488" y="542832"/>
                  <a:pt x="579748" y="521349"/>
                  <a:pt x="561359" y="470780"/>
                </a:cubicBezTo>
                <a:cubicBezTo>
                  <a:pt x="556984" y="458748"/>
                  <a:pt x="543252" y="452673"/>
                  <a:pt x="534199" y="443620"/>
                </a:cubicBezTo>
                <a:cubicBezTo>
                  <a:pt x="537217" y="428531"/>
                  <a:pt x="533401" y="410174"/>
                  <a:pt x="543252" y="398352"/>
                </a:cubicBezTo>
                <a:cubicBezTo>
                  <a:pt x="551218" y="388793"/>
                  <a:pt x="567502" y="392717"/>
                  <a:pt x="579466" y="389299"/>
                </a:cubicBezTo>
                <a:cubicBezTo>
                  <a:pt x="588642" y="386677"/>
                  <a:pt x="597573" y="383263"/>
                  <a:pt x="606627" y="380245"/>
                </a:cubicBezTo>
                <a:cubicBezTo>
                  <a:pt x="656678" y="305169"/>
                  <a:pt x="580606" y="425873"/>
                  <a:pt x="642841" y="280657"/>
                </a:cubicBezTo>
                <a:cubicBezTo>
                  <a:pt x="651413" y="260655"/>
                  <a:pt x="666983" y="244444"/>
                  <a:pt x="679054" y="226337"/>
                </a:cubicBezTo>
                <a:lnTo>
                  <a:pt x="697161" y="199176"/>
                </a:lnTo>
                <a:lnTo>
                  <a:pt x="715268" y="172016"/>
                </a:lnTo>
                <a:cubicBezTo>
                  <a:pt x="693743" y="107435"/>
                  <a:pt x="724265" y="185510"/>
                  <a:pt x="679054" y="117695"/>
                </a:cubicBezTo>
                <a:cubicBezTo>
                  <a:pt x="672007" y="107125"/>
                  <a:pt x="664569" y="62770"/>
                  <a:pt x="660948" y="54321"/>
                </a:cubicBezTo>
                <a:cubicBezTo>
                  <a:pt x="651071" y="31275"/>
                  <a:pt x="637629" y="20027"/>
                  <a:pt x="615680" y="9053"/>
                </a:cubicBezTo>
                <a:cubicBezTo>
                  <a:pt x="607144" y="4785"/>
                  <a:pt x="597573" y="3018"/>
                  <a:pt x="588520" y="0"/>
                </a:cubicBezTo>
                <a:cubicBezTo>
                  <a:pt x="567395" y="3018"/>
                  <a:pt x="544646" y="386"/>
                  <a:pt x="525146" y="9053"/>
                </a:cubicBezTo>
                <a:cubicBezTo>
                  <a:pt x="509796" y="15875"/>
                  <a:pt x="503420" y="50693"/>
                  <a:pt x="497985" y="63374"/>
                </a:cubicBezTo>
                <a:cubicBezTo>
                  <a:pt x="480110" y="105082"/>
                  <a:pt x="483770" y="95696"/>
                  <a:pt x="452718" y="126748"/>
                </a:cubicBezTo>
                <a:cubicBezTo>
                  <a:pt x="431959" y="189022"/>
                  <a:pt x="460352" y="113390"/>
                  <a:pt x="416504" y="190123"/>
                </a:cubicBezTo>
                <a:cubicBezTo>
                  <a:pt x="411769" y="198409"/>
                  <a:pt x="413412" y="209831"/>
                  <a:pt x="407450" y="217283"/>
                </a:cubicBezTo>
                <a:cubicBezTo>
                  <a:pt x="400653" y="225779"/>
                  <a:pt x="390022" y="230524"/>
                  <a:pt x="380290" y="235390"/>
                </a:cubicBezTo>
                <a:cubicBezTo>
                  <a:pt x="367305" y="241882"/>
                  <a:pt x="328514" y="250597"/>
                  <a:pt x="316916" y="253497"/>
                </a:cubicBezTo>
                <a:cubicBezTo>
                  <a:pt x="304845" y="271604"/>
                  <a:pt x="287584" y="287173"/>
                  <a:pt x="280702" y="307818"/>
                </a:cubicBezTo>
                <a:cubicBezTo>
                  <a:pt x="277684" y="316871"/>
                  <a:pt x="277610" y="327526"/>
                  <a:pt x="271648" y="334978"/>
                </a:cubicBezTo>
                <a:cubicBezTo>
                  <a:pt x="264851" y="343474"/>
                  <a:pt x="255221" y="351296"/>
                  <a:pt x="244488" y="353085"/>
                </a:cubicBezTo>
                <a:cubicBezTo>
                  <a:pt x="199737" y="360544"/>
                  <a:pt x="153953" y="359121"/>
                  <a:pt x="108686" y="362139"/>
                </a:cubicBezTo>
                <a:cubicBezTo>
                  <a:pt x="67561" y="372420"/>
                  <a:pt x="65717" y="377994"/>
                  <a:pt x="18151" y="362139"/>
                </a:cubicBezTo>
                <a:cubicBezTo>
                  <a:pt x="15288" y="361185"/>
                  <a:pt x="33240" y="324416"/>
                  <a:pt x="36258" y="316871"/>
                </a:cubicBez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FF00"/>
                </a:solidFill>
              </a:rPr>
              <a:t>6</a:t>
            </a:r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6192570" y="5574317"/>
            <a:ext cx="498165" cy="772162"/>
          </a:xfrm>
          <a:custGeom>
            <a:avLst/>
            <a:gdLst>
              <a:gd name="connsiteX0" fmla="*/ 488887 w 498165"/>
              <a:gd name="connsiteY0" fmla="*/ 11671 h 772162"/>
              <a:gd name="connsiteX1" fmla="*/ 488887 w 498165"/>
              <a:gd name="connsiteY1" fmla="*/ 11671 h 772162"/>
              <a:gd name="connsiteX2" fmla="*/ 416460 w 498165"/>
              <a:gd name="connsiteY2" fmla="*/ 38832 h 772162"/>
              <a:gd name="connsiteX3" fmla="*/ 371192 w 498165"/>
              <a:gd name="connsiteY3" fmla="*/ 102206 h 772162"/>
              <a:gd name="connsiteX4" fmla="*/ 353085 w 498165"/>
              <a:gd name="connsiteY4" fmla="*/ 129366 h 772162"/>
              <a:gd name="connsiteX5" fmla="*/ 325925 w 498165"/>
              <a:gd name="connsiteY5" fmla="*/ 147473 h 772162"/>
              <a:gd name="connsiteX6" fmla="*/ 244444 w 498165"/>
              <a:gd name="connsiteY6" fmla="*/ 174633 h 772162"/>
              <a:gd name="connsiteX7" fmla="*/ 199177 w 498165"/>
              <a:gd name="connsiteY7" fmla="*/ 219901 h 772162"/>
              <a:gd name="connsiteX8" fmla="*/ 172016 w 498165"/>
              <a:gd name="connsiteY8" fmla="*/ 274222 h 772162"/>
              <a:gd name="connsiteX9" fmla="*/ 126749 w 498165"/>
              <a:gd name="connsiteY9" fmla="*/ 292329 h 772162"/>
              <a:gd name="connsiteX10" fmla="*/ 108642 w 498165"/>
              <a:gd name="connsiteY10" fmla="*/ 464344 h 772162"/>
              <a:gd name="connsiteX11" fmla="*/ 63375 w 498165"/>
              <a:gd name="connsiteY11" fmla="*/ 536772 h 772162"/>
              <a:gd name="connsiteX12" fmla="*/ 0 w 498165"/>
              <a:gd name="connsiteY12" fmla="*/ 554879 h 772162"/>
              <a:gd name="connsiteX13" fmla="*/ 45268 w 498165"/>
              <a:gd name="connsiteY13" fmla="*/ 636360 h 772162"/>
              <a:gd name="connsiteX14" fmla="*/ 72428 w 498165"/>
              <a:gd name="connsiteY14" fmla="*/ 663521 h 772162"/>
              <a:gd name="connsiteX15" fmla="*/ 81481 w 498165"/>
              <a:gd name="connsiteY15" fmla="*/ 717841 h 772162"/>
              <a:gd name="connsiteX16" fmla="*/ 99588 w 498165"/>
              <a:gd name="connsiteY16" fmla="*/ 772162 h 772162"/>
              <a:gd name="connsiteX17" fmla="*/ 108642 w 498165"/>
              <a:gd name="connsiteY17" fmla="*/ 735948 h 772162"/>
              <a:gd name="connsiteX18" fmla="*/ 126749 w 498165"/>
              <a:gd name="connsiteY18" fmla="*/ 708788 h 772162"/>
              <a:gd name="connsiteX19" fmla="*/ 117695 w 498165"/>
              <a:gd name="connsiteY19" fmla="*/ 663521 h 772162"/>
              <a:gd name="connsiteX20" fmla="*/ 99588 w 498165"/>
              <a:gd name="connsiteY20" fmla="*/ 609200 h 772162"/>
              <a:gd name="connsiteX21" fmla="*/ 108642 w 498165"/>
              <a:gd name="connsiteY21" fmla="*/ 563933 h 772162"/>
              <a:gd name="connsiteX22" fmla="*/ 162963 w 498165"/>
              <a:gd name="connsiteY22" fmla="*/ 545826 h 772162"/>
              <a:gd name="connsiteX23" fmla="*/ 190123 w 498165"/>
              <a:gd name="connsiteY23" fmla="*/ 536772 h 772162"/>
              <a:gd name="connsiteX24" fmla="*/ 226337 w 498165"/>
              <a:gd name="connsiteY24" fmla="*/ 627307 h 772162"/>
              <a:gd name="connsiteX25" fmla="*/ 271604 w 498165"/>
              <a:gd name="connsiteY25" fmla="*/ 618253 h 772162"/>
              <a:gd name="connsiteX26" fmla="*/ 298765 w 498165"/>
              <a:gd name="connsiteY26" fmla="*/ 582039 h 772162"/>
              <a:gd name="connsiteX27" fmla="*/ 271604 w 498165"/>
              <a:gd name="connsiteY27" fmla="*/ 491505 h 772162"/>
              <a:gd name="connsiteX28" fmla="*/ 244444 w 498165"/>
              <a:gd name="connsiteY28" fmla="*/ 464344 h 772162"/>
              <a:gd name="connsiteX29" fmla="*/ 235390 w 498165"/>
              <a:gd name="connsiteY29" fmla="*/ 437184 h 772162"/>
              <a:gd name="connsiteX30" fmla="*/ 289711 w 498165"/>
              <a:gd name="connsiteY30" fmla="*/ 410024 h 772162"/>
              <a:gd name="connsiteX31" fmla="*/ 334979 w 498165"/>
              <a:gd name="connsiteY31" fmla="*/ 355703 h 772162"/>
              <a:gd name="connsiteX32" fmla="*/ 325925 w 498165"/>
              <a:gd name="connsiteY32" fmla="*/ 310435 h 772162"/>
              <a:gd name="connsiteX33" fmla="*/ 244444 w 498165"/>
              <a:gd name="connsiteY33" fmla="*/ 328542 h 772162"/>
              <a:gd name="connsiteX34" fmla="*/ 217283 w 498165"/>
              <a:gd name="connsiteY34" fmla="*/ 355703 h 772162"/>
              <a:gd name="connsiteX35" fmla="*/ 190123 w 498165"/>
              <a:gd name="connsiteY35" fmla="*/ 373810 h 772162"/>
              <a:gd name="connsiteX36" fmla="*/ 126749 w 498165"/>
              <a:gd name="connsiteY36" fmla="*/ 337596 h 772162"/>
              <a:gd name="connsiteX37" fmla="*/ 117695 w 498165"/>
              <a:gd name="connsiteY37" fmla="*/ 310435 h 772162"/>
              <a:gd name="connsiteX38" fmla="*/ 126749 w 498165"/>
              <a:gd name="connsiteY38" fmla="*/ 274222 h 772162"/>
              <a:gd name="connsiteX39" fmla="*/ 181070 w 498165"/>
              <a:gd name="connsiteY39" fmla="*/ 256115 h 772162"/>
              <a:gd name="connsiteX40" fmla="*/ 235390 w 498165"/>
              <a:gd name="connsiteY40" fmla="*/ 238008 h 772162"/>
              <a:gd name="connsiteX41" fmla="*/ 307818 w 498165"/>
              <a:gd name="connsiteY41" fmla="*/ 228954 h 772162"/>
              <a:gd name="connsiteX42" fmla="*/ 362139 w 498165"/>
              <a:gd name="connsiteY42" fmla="*/ 201794 h 772162"/>
              <a:gd name="connsiteX43" fmla="*/ 389299 w 498165"/>
              <a:gd name="connsiteY43" fmla="*/ 192740 h 772162"/>
              <a:gd name="connsiteX44" fmla="*/ 443620 w 498165"/>
              <a:gd name="connsiteY44" fmla="*/ 147473 h 772162"/>
              <a:gd name="connsiteX45" fmla="*/ 461727 w 498165"/>
              <a:gd name="connsiteY45" fmla="*/ 120313 h 772162"/>
              <a:gd name="connsiteX46" fmla="*/ 497941 w 498165"/>
              <a:gd name="connsiteY46" fmla="*/ 2618 h 772162"/>
              <a:gd name="connsiteX47" fmla="*/ 488887 w 498165"/>
              <a:gd name="connsiteY47" fmla="*/ 11671 h 77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98165" h="772162">
                <a:moveTo>
                  <a:pt x="488887" y="11671"/>
                </a:moveTo>
                <a:lnTo>
                  <a:pt x="488887" y="11671"/>
                </a:lnTo>
                <a:cubicBezTo>
                  <a:pt x="464745" y="20725"/>
                  <a:pt x="439096" y="26485"/>
                  <a:pt x="416460" y="38832"/>
                </a:cubicBezTo>
                <a:cubicBezTo>
                  <a:pt x="388912" y="53858"/>
                  <a:pt x="385373" y="77390"/>
                  <a:pt x="371192" y="102206"/>
                </a:cubicBezTo>
                <a:cubicBezTo>
                  <a:pt x="365794" y="111653"/>
                  <a:pt x="360779" y="121672"/>
                  <a:pt x="353085" y="129366"/>
                </a:cubicBezTo>
                <a:cubicBezTo>
                  <a:pt x="345391" y="137060"/>
                  <a:pt x="335969" y="143288"/>
                  <a:pt x="325925" y="147473"/>
                </a:cubicBezTo>
                <a:cubicBezTo>
                  <a:pt x="299498" y="158484"/>
                  <a:pt x="244444" y="174633"/>
                  <a:pt x="244444" y="174633"/>
                </a:cubicBezTo>
                <a:cubicBezTo>
                  <a:pt x="217281" y="192741"/>
                  <a:pt x="214267" y="189720"/>
                  <a:pt x="199177" y="219901"/>
                </a:cubicBezTo>
                <a:cubicBezTo>
                  <a:pt x="189508" y="239239"/>
                  <a:pt x="192194" y="259809"/>
                  <a:pt x="172016" y="274222"/>
                </a:cubicBezTo>
                <a:cubicBezTo>
                  <a:pt x="158792" y="283668"/>
                  <a:pt x="141838" y="286293"/>
                  <a:pt x="126749" y="292329"/>
                </a:cubicBezTo>
                <a:cubicBezTo>
                  <a:pt x="98589" y="376804"/>
                  <a:pt x="137587" y="252079"/>
                  <a:pt x="108642" y="464344"/>
                </a:cubicBezTo>
                <a:cubicBezTo>
                  <a:pt x="103466" y="502305"/>
                  <a:pt x="97083" y="523289"/>
                  <a:pt x="63375" y="536772"/>
                </a:cubicBezTo>
                <a:cubicBezTo>
                  <a:pt x="42976" y="544932"/>
                  <a:pt x="21125" y="548843"/>
                  <a:pt x="0" y="554879"/>
                </a:cubicBezTo>
                <a:cubicBezTo>
                  <a:pt x="11560" y="577999"/>
                  <a:pt x="26932" y="614356"/>
                  <a:pt x="45268" y="636360"/>
                </a:cubicBezTo>
                <a:cubicBezTo>
                  <a:pt x="53465" y="646196"/>
                  <a:pt x="63375" y="654467"/>
                  <a:pt x="72428" y="663521"/>
                </a:cubicBezTo>
                <a:cubicBezTo>
                  <a:pt x="75446" y="681628"/>
                  <a:pt x="77029" y="700033"/>
                  <a:pt x="81481" y="717841"/>
                </a:cubicBezTo>
                <a:cubicBezTo>
                  <a:pt x="86110" y="736358"/>
                  <a:pt x="99588" y="772162"/>
                  <a:pt x="99588" y="772162"/>
                </a:cubicBezTo>
                <a:cubicBezTo>
                  <a:pt x="102606" y="760091"/>
                  <a:pt x="103740" y="747385"/>
                  <a:pt x="108642" y="735948"/>
                </a:cubicBezTo>
                <a:cubicBezTo>
                  <a:pt x="112928" y="725947"/>
                  <a:pt x="125399" y="719585"/>
                  <a:pt x="126749" y="708788"/>
                </a:cubicBezTo>
                <a:cubicBezTo>
                  <a:pt x="128658" y="693519"/>
                  <a:pt x="121744" y="678367"/>
                  <a:pt x="117695" y="663521"/>
                </a:cubicBezTo>
                <a:cubicBezTo>
                  <a:pt x="112673" y="645107"/>
                  <a:pt x="99588" y="609200"/>
                  <a:pt x="99588" y="609200"/>
                </a:cubicBezTo>
                <a:cubicBezTo>
                  <a:pt x="102606" y="594111"/>
                  <a:pt x="97761" y="574814"/>
                  <a:pt x="108642" y="563933"/>
                </a:cubicBezTo>
                <a:cubicBezTo>
                  <a:pt x="122138" y="550437"/>
                  <a:pt x="144856" y="551862"/>
                  <a:pt x="162963" y="545826"/>
                </a:cubicBezTo>
                <a:lnTo>
                  <a:pt x="190123" y="536772"/>
                </a:lnTo>
                <a:cubicBezTo>
                  <a:pt x="270269" y="563489"/>
                  <a:pt x="138737" y="510509"/>
                  <a:pt x="226337" y="627307"/>
                </a:cubicBezTo>
                <a:cubicBezTo>
                  <a:pt x="235570" y="639617"/>
                  <a:pt x="256515" y="621271"/>
                  <a:pt x="271604" y="618253"/>
                </a:cubicBezTo>
                <a:cubicBezTo>
                  <a:pt x="280658" y="606182"/>
                  <a:pt x="296066" y="596885"/>
                  <a:pt x="298765" y="582039"/>
                </a:cubicBezTo>
                <a:cubicBezTo>
                  <a:pt x="305305" y="546069"/>
                  <a:pt x="292812" y="516955"/>
                  <a:pt x="271604" y="491505"/>
                </a:cubicBezTo>
                <a:cubicBezTo>
                  <a:pt x="263407" y="481669"/>
                  <a:pt x="253497" y="473398"/>
                  <a:pt x="244444" y="464344"/>
                </a:cubicBezTo>
                <a:cubicBezTo>
                  <a:pt x="241426" y="455291"/>
                  <a:pt x="231846" y="446045"/>
                  <a:pt x="235390" y="437184"/>
                </a:cubicBezTo>
                <a:cubicBezTo>
                  <a:pt x="240790" y="423684"/>
                  <a:pt x="278277" y="413835"/>
                  <a:pt x="289711" y="410024"/>
                </a:cubicBezTo>
                <a:cubicBezTo>
                  <a:pt x="312543" y="394803"/>
                  <a:pt x="331304" y="388784"/>
                  <a:pt x="334979" y="355703"/>
                </a:cubicBezTo>
                <a:cubicBezTo>
                  <a:pt x="336678" y="340409"/>
                  <a:pt x="328943" y="325524"/>
                  <a:pt x="325925" y="310435"/>
                </a:cubicBezTo>
                <a:cubicBezTo>
                  <a:pt x="319356" y="311530"/>
                  <a:pt x="259301" y="318638"/>
                  <a:pt x="244444" y="328542"/>
                </a:cubicBezTo>
                <a:cubicBezTo>
                  <a:pt x="233791" y="335644"/>
                  <a:pt x="227119" y="347506"/>
                  <a:pt x="217283" y="355703"/>
                </a:cubicBezTo>
                <a:cubicBezTo>
                  <a:pt x="208924" y="362669"/>
                  <a:pt x="199176" y="367774"/>
                  <a:pt x="190123" y="373810"/>
                </a:cubicBezTo>
                <a:cubicBezTo>
                  <a:pt x="181212" y="369354"/>
                  <a:pt x="135280" y="348260"/>
                  <a:pt x="126749" y="337596"/>
                </a:cubicBezTo>
                <a:cubicBezTo>
                  <a:pt x="120787" y="330144"/>
                  <a:pt x="120713" y="319489"/>
                  <a:pt x="117695" y="310435"/>
                </a:cubicBezTo>
                <a:cubicBezTo>
                  <a:pt x="120713" y="298364"/>
                  <a:pt x="117302" y="282319"/>
                  <a:pt x="126749" y="274222"/>
                </a:cubicBezTo>
                <a:cubicBezTo>
                  <a:pt x="141241" y="261801"/>
                  <a:pt x="162963" y="262151"/>
                  <a:pt x="181070" y="256115"/>
                </a:cubicBezTo>
                <a:lnTo>
                  <a:pt x="235390" y="238008"/>
                </a:lnTo>
                <a:lnTo>
                  <a:pt x="307818" y="228954"/>
                </a:lnTo>
                <a:cubicBezTo>
                  <a:pt x="376078" y="206202"/>
                  <a:pt x="291948" y="236891"/>
                  <a:pt x="362139" y="201794"/>
                </a:cubicBezTo>
                <a:cubicBezTo>
                  <a:pt x="370675" y="197526"/>
                  <a:pt x="380763" y="197008"/>
                  <a:pt x="389299" y="192740"/>
                </a:cubicBezTo>
                <a:cubicBezTo>
                  <a:pt x="409648" y="182566"/>
                  <a:pt x="429317" y="164637"/>
                  <a:pt x="443620" y="147473"/>
                </a:cubicBezTo>
                <a:cubicBezTo>
                  <a:pt x="450586" y="139114"/>
                  <a:pt x="455691" y="129366"/>
                  <a:pt x="461727" y="120313"/>
                </a:cubicBezTo>
                <a:cubicBezTo>
                  <a:pt x="471567" y="90793"/>
                  <a:pt x="492104" y="31805"/>
                  <a:pt x="497941" y="2618"/>
                </a:cubicBezTo>
                <a:cubicBezTo>
                  <a:pt x="499717" y="-6260"/>
                  <a:pt x="490396" y="10162"/>
                  <a:pt x="488887" y="11671"/>
                </a:cubicBez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7116024" y="5450186"/>
            <a:ext cx="724277" cy="606582"/>
          </a:xfrm>
          <a:custGeom>
            <a:avLst/>
            <a:gdLst>
              <a:gd name="connsiteX0" fmla="*/ 651849 w 724277"/>
              <a:gd name="connsiteY0" fmla="*/ 27161 h 606582"/>
              <a:gd name="connsiteX1" fmla="*/ 651849 w 724277"/>
              <a:gd name="connsiteY1" fmla="*/ 27161 h 606582"/>
              <a:gd name="connsiteX2" fmla="*/ 561315 w 724277"/>
              <a:gd name="connsiteY2" fmla="*/ 90535 h 606582"/>
              <a:gd name="connsiteX3" fmla="*/ 516047 w 724277"/>
              <a:gd name="connsiteY3" fmla="*/ 81481 h 606582"/>
              <a:gd name="connsiteX4" fmla="*/ 506994 w 724277"/>
              <a:gd name="connsiteY4" fmla="*/ 54321 h 606582"/>
              <a:gd name="connsiteX5" fmla="*/ 452673 w 724277"/>
              <a:gd name="connsiteY5" fmla="*/ 99588 h 606582"/>
              <a:gd name="connsiteX6" fmla="*/ 443620 w 724277"/>
              <a:gd name="connsiteY6" fmla="*/ 126749 h 606582"/>
              <a:gd name="connsiteX7" fmla="*/ 380245 w 724277"/>
              <a:gd name="connsiteY7" fmla="*/ 181069 h 606582"/>
              <a:gd name="connsiteX8" fmla="*/ 371192 w 724277"/>
              <a:gd name="connsiteY8" fmla="*/ 217283 h 606582"/>
              <a:gd name="connsiteX9" fmla="*/ 325925 w 724277"/>
              <a:gd name="connsiteY9" fmla="*/ 271604 h 606582"/>
              <a:gd name="connsiteX10" fmla="*/ 262550 w 724277"/>
              <a:gd name="connsiteY10" fmla="*/ 262551 h 606582"/>
              <a:gd name="connsiteX11" fmla="*/ 244443 w 724277"/>
              <a:gd name="connsiteY11" fmla="*/ 208230 h 606582"/>
              <a:gd name="connsiteX12" fmla="*/ 226336 w 724277"/>
              <a:gd name="connsiteY12" fmla="*/ 181069 h 606582"/>
              <a:gd name="connsiteX13" fmla="*/ 217283 w 724277"/>
              <a:gd name="connsiteY13" fmla="*/ 153909 h 606582"/>
              <a:gd name="connsiteX14" fmla="*/ 126748 w 724277"/>
              <a:gd name="connsiteY14" fmla="*/ 135802 h 606582"/>
              <a:gd name="connsiteX15" fmla="*/ 54321 w 724277"/>
              <a:gd name="connsiteY15" fmla="*/ 162963 h 606582"/>
              <a:gd name="connsiteX16" fmla="*/ 0 w 724277"/>
              <a:gd name="connsiteY16" fmla="*/ 190123 h 606582"/>
              <a:gd name="connsiteX17" fmla="*/ 27160 w 724277"/>
              <a:gd name="connsiteY17" fmla="*/ 217283 h 606582"/>
              <a:gd name="connsiteX18" fmla="*/ 54321 w 724277"/>
              <a:gd name="connsiteY18" fmla="*/ 235390 h 606582"/>
              <a:gd name="connsiteX19" fmla="*/ 63374 w 724277"/>
              <a:gd name="connsiteY19" fmla="*/ 262551 h 606582"/>
              <a:gd name="connsiteX20" fmla="*/ 172016 w 724277"/>
              <a:gd name="connsiteY20" fmla="*/ 253497 h 606582"/>
              <a:gd name="connsiteX21" fmla="*/ 153909 w 724277"/>
              <a:gd name="connsiteY21" fmla="*/ 280658 h 606582"/>
              <a:gd name="connsiteX22" fmla="*/ 99588 w 724277"/>
              <a:gd name="connsiteY22" fmla="*/ 298764 h 606582"/>
              <a:gd name="connsiteX23" fmla="*/ 90534 w 724277"/>
              <a:gd name="connsiteY23" fmla="*/ 325925 h 606582"/>
              <a:gd name="connsiteX24" fmla="*/ 135802 w 724277"/>
              <a:gd name="connsiteY24" fmla="*/ 344032 h 606582"/>
              <a:gd name="connsiteX25" fmla="*/ 172016 w 724277"/>
              <a:gd name="connsiteY25" fmla="*/ 371192 h 606582"/>
              <a:gd name="connsiteX26" fmla="*/ 217283 w 724277"/>
              <a:gd name="connsiteY26" fmla="*/ 344032 h 606582"/>
              <a:gd name="connsiteX27" fmla="*/ 271604 w 724277"/>
              <a:gd name="connsiteY27" fmla="*/ 325925 h 606582"/>
              <a:gd name="connsiteX28" fmla="*/ 280657 w 724277"/>
              <a:gd name="connsiteY28" fmla="*/ 362139 h 606582"/>
              <a:gd name="connsiteX29" fmla="*/ 307818 w 724277"/>
              <a:gd name="connsiteY29" fmla="*/ 371192 h 606582"/>
              <a:gd name="connsiteX30" fmla="*/ 497940 w 724277"/>
              <a:gd name="connsiteY30" fmla="*/ 380246 h 606582"/>
              <a:gd name="connsiteX31" fmla="*/ 516047 w 724277"/>
              <a:gd name="connsiteY31" fmla="*/ 407406 h 606582"/>
              <a:gd name="connsiteX32" fmla="*/ 534154 w 724277"/>
              <a:gd name="connsiteY32" fmla="*/ 443620 h 606582"/>
              <a:gd name="connsiteX33" fmla="*/ 561315 w 724277"/>
              <a:gd name="connsiteY33" fmla="*/ 470780 h 606582"/>
              <a:gd name="connsiteX34" fmla="*/ 579422 w 724277"/>
              <a:gd name="connsiteY34" fmla="*/ 588475 h 606582"/>
              <a:gd name="connsiteX35" fmla="*/ 588475 w 724277"/>
              <a:gd name="connsiteY35" fmla="*/ 552262 h 606582"/>
              <a:gd name="connsiteX36" fmla="*/ 624689 w 724277"/>
              <a:gd name="connsiteY36" fmla="*/ 561315 h 606582"/>
              <a:gd name="connsiteX37" fmla="*/ 633742 w 724277"/>
              <a:gd name="connsiteY37" fmla="*/ 588475 h 606582"/>
              <a:gd name="connsiteX38" fmla="*/ 669956 w 724277"/>
              <a:gd name="connsiteY38" fmla="*/ 597529 h 606582"/>
              <a:gd name="connsiteX39" fmla="*/ 697117 w 724277"/>
              <a:gd name="connsiteY39" fmla="*/ 606582 h 606582"/>
              <a:gd name="connsiteX40" fmla="*/ 679010 w 724277"/>
              <a:gd name="connsiteY40" fmla="*/ 525101 h 606582"/>
              <a:gd name="connsiteX41" fmla="*/ 706170 w 724277"/>
              <a:gd name="connsiteY41" fmla="*/ 353085 h 606582"/>
              <a:gd name="connsiteX42" fmla="*/ 715224 w 724277"/>
              <a:gd name="connsiteY42" fmla="*/ 27161 h 606582"/>
              <a:gd name="connsiteX43" fmla="*/ 724277 w 724277"/>
              <a:gd name="connsiteY43" fmla="*/ 0 h 606582"/>
              <a:gd name="connsiteX44" fmla="*/ 651849 w 724277"/>
              <a:gd name="connsiteY44" fmla="*/ 27161 h 606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24277" h="606582">
                <a:moveTo>
                  <a:pt x="651849" y="27161"/>
                </a:moveTo>
                <a:lnTo>
                  <a:pt x="651849" y="27161"/>
                </a:lnTo>
                <a:cubicBezTo>
                  <a:pt x="641954" y="35642"/>
                  <a:pt x="594041" y="90535"/>
                  <a:pt x="561315" y="90535"/>
                </a:cubicBezTo>
                <a:cubicBezTo>
                  <a:pt x="545927" y="90535"/>
                  <a:pt x="531136" y="84499"/>
                  <a:pt x="516047" y="81481"/>
                </a:cubicBezTo>
                <a:cubicBezTo>
                  <a:pt x="513029" y="72428"/>
                  <a:pt x="516252" y="56635"/>
                  <a:pt x="506994" y="54321"/>
                </a:cubicBezTo>
                <a:cubicBezTo>
                  <a:pt x="496910" y="51800"/>
                  <a:pt x="454898" y="97363"/>
                  <a:pt x="452673" y="99588"/>
                </a:cubicBezTo>
                <a:cubicBezTo>
                  <a:pt x="449655" y="108642"/>
                  <a:pt x="448914" y="118808"/>
                  <a:pt x="443620" y="126749"/>
                </a:cubicBezTo>
                <a:cubicBezTo>
                  <a:pt x="431011" y="145662"/>
                  <a:pt x="396978" y="168520"/>
                  <a:pt x="380245" y="181069"/>
                </a:cubicBezTo>
                <a:cubicBezTo>
                  <a:pt x="377227" y="193140"/>
                  <a:pt x="376093" y="205846"/>
                  <a:pt x="371192" y="217283"/>
                </a:cubicBezTo>
                <a:cubicBezTo>
                  <a:pt x="361739" y="239342"/>
                  <a:pt x="342240" y="255289"/>
                  <a:pt x="325925" y="271604"/>
                </a:cubicBezTo>
                <a:cubicBezTo>
                  <a:pt x="304800" y="268586"/>
                  <a:pt x="279394" y="275652"/>
                  <a:pt x="262550" y="262551"/>
                </a:cubicBezTo>
                <a:cubicBezTo>
                  <a:pt x="247484" y="250833"/>
                  <a:pt x="255030" y="224111"/>
                  <a:pt x="244443" y="208230"/>
                </a:cubicBezTo>
                <a:lnTo>
                  <a:pt x="226336" y="181069"/>
                </a:lnTo>
                <a:cubicBezTo>
                  <a:pt x="223318" y="172016"/>
                  <a:pt x="221551" y="162445"/>
                  <a:pt x="217283" y="153909"/>
                </a:cubicBezTo>
                <a:cubicBezTo>
                  <a:pt x="193116" y="105575"/>
                  <a:pt x="193344" y="127478"/>
                  <a:pt x="126748" y="135802"/>
                </a:cubicBezTo>
                <a:cubicBezTo>
                  <a:pt x="103242" y="143638"/>
                  <a:pt x="75970" y="152139"/>
                  <a:pt x="54321" y="162963"/>
                </a:cubicBezTo>
                <a:cubicBezTo>
                  <a:pt x="-15883" y="198064"/>
                  <a:pt x="68269" y="167365"/>
                  <a:pt x="0" y="190123"/>
                </a:cubicBezTo>
                <a:cubicBezTo>
                  <a:pt x="9053" y="199176"/>
                  <a:pt x="17324" y="209087"/>
                  <a:pt x="27160" y="217283"/>
                </a:cubicBezTo>
                <a:cubicBezTo>
                  <a:pt x="35519" y="224249"/>
                  <a:pt x="47524" y="226893"/>
                  <a:pt x="54321" y="235390"/>
                </a:cubicBezTo>
                <a:cubicBezTo>
                  <a:pt x="60283" y="242842"/>
                  <a:pt x="60356" y="253497"/>
                  <a:pt x="63374" y="262551"/>
                </a:cubicBezTo>
                <a:cubicBezTo>
                  <a:pt x="99588" y="259533"/>
                  <a:pt x="136382" y="246370"/>
                  <a:pt x="172016" y="253497"/>
                </a:cubicBezTo>
                <a:cubicBezTo>
                  <a:pt x="182686" y="255631"/>
                  <a:pt x="163136" y="274891"/>
                  <a:pt x="153909" y="280658"/>
                </a:cubicBezTo>
                <a:cubicBezTo>
                  <a:pt x="137724" y="290774"/>
                  <a:pt x="99588" y="298764"/>
                  <a:pt x="99588" y="298764"/>
                </a:cubicBezTo>
                <a:cubicBezTo>
                  <a:pt x="96570" y="307818"/>
                  <a:pt x="84572" y="318473"/>
                  <a:pt x="90534" y="325925"/>
                </a:cubicBezTo>
                <a:cubicBezTo>
                  <a:pt x="100686" y="338615"/>
                  <a:pt x="121595" y="336140"/>
                  <a:pt x="135802" y="344032"/>
                </a:cubicBezTo>
                <a:cubicBezTo>
                  <a:pt x="148992" y="351360"/>
                  <a:pt x="159945" y="362139"/>
                  <a:pt x="172016" y="371192"/>
                </a:cubicBezTo>
                <a:cubicBezTo>
                  <a:pt x="194321" y="438111"/>
                  <a:pt x="161249" y="362710"/>
                  <a:pt x="217283" y="344032"/>
                </a:cubicBezTo>
                <a:lnTo>
                  <a:pt x="271604" y="325925"/>
                </a:lnTo>
                <a:cubicBezTo>
                  <a:pt x="274622" y="337996"/>
                  <a:pt x="272884" y="352423"/>
                  <a:pt x="280657" y="362139"/>
                </a:cubicBezTo>
                <a:cubicBezTo>
                  <a:pt x="286619" y="369591"/>
                  <a:pt x="298308" y="370399"/>
                  <a:pt x="307818" y="371192"/>
                </a:cubicBezTo>
                <a:cubicBezTo>
                  <a:pt x="371045" y="376461"/>
                  <a:pt x="434566" y="377228"/>
                  <a:pt x="497940" y="380246"/>
                </a:cubicBezTo>
                <a:cubicBezTo>
                  <a:pt x="503976" y="389299"/>
                  <a:pt x="510649" y="397959"/>
                  <a:pt x="516047" y="407406"/>
                </a:cubicBezTo>
                <a:cubicBezTo>
                  <a:pt x="522743" y="419124"/>
                  <a:pt x="526309" y="432638"/>
                  <a:pt x="534154" y="443620"/>
                </a:cubicBezTo>
                <a:cubicBezTo>
                  <a:pt x="541596" y="454039"/>
                  <a:pt x="552261" y="461727"/>
                  <a:pt x="561315" y="470780"/>
                </a:cubicBezTo>
                <a:cubicBezTo>
                  <a:pt x="567351" y="510012"/>
                  <a:pt x="566870" y="550819"/>
                  <a:pt x="579422" y="588475"/>
                </a:cubicBezTo>
                <a:cubicBezTo>
                  <a:pt x="583357" y="600279"/>
                  <a:pt x="577806" y="558664"/>
                  <a:pt x="588475" y="552262"/>
                </a:cubicBezTo>
                <a:cubicBezTo>
                  <a:pt x="599145" y="545860"/>
                  <a:pt x="612618" y="558297"/>
                  <a:pt x="624689" y="561315"/>
                </a:cubicBezTo>
                <a:cubicBezTo>
                  <a:pt x="627707" y="570368"/>
                  <a:pt x="626290" y="582513"/>
                  <a:pt x="633742" y="588475"/>
                </a:cubicBezTo>
                <a:cubicBezTo>
                  <a:pt x="643458" y="596248"/>
                  <a:pt x="657992" y="594111"/>
                  <a:pt x="669956" y="597529"/>
                </a:cubicBezTo>
                <a:cubicBezTo>
                  <a:pt x="679132" y="600151"/>
                  <a:pt x="688063" y="603564"/>
                  <a:pt x="697117" y="606582"/>
                </a:cubicBezTo>
                <a:cubicBezTo>
                  <a:pt x="688500" y="580733"/>
                  <a:pt x="677624" y="552815"/>
                  <a:pt x="679010" y="525101"/>
                </a:cubicBezTo>
                <a:cubicBezTo>
                  <a:pt x="681714" y="471021"/>
                  <a:pt x="695086" y="408509"/>
                  <a:pt x="706170" y="353085"/>
                </a:cubicBezTo>
                <a:cubicBezTo>
                  <a:pt x="709188" y="244444"/>
                  <a:pt x="709658" y="135702"/>
                  <a:pt x="715224" y="27161"/>
                </a:cubicBezTo>
                <a:cubicBezTo>
                  <a:pt x="715713" y="17630"/>
                  <a:pt x="724277" y="0"/>
                  <a:pt x="724277" y="0"/>
                </a:cubicBezTo>
                <a:lnTo>
                  <a:pt x="651849" y="27161"/>
                </a:lnTo>
                <a:close/>
              </a:path>
            </a:pathLst>
          </a:custGeom>
          <a:solidFill>
            <a:srgbClr val="CC6B1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4698749" y="4381877"/>
            <a:ext cx="751437" cy="1059256"/>
          </a:xfrm>
          <a:custGeom>
            <a:avLst/>
            <a:gdLst>
              <a:gd name="connsiteX0" fmla="*/ 552261 w 751437"/>
              <a:gd name="connsiteY0" fmla="*/ 54321 h 1059256"/>
              <a:gd name="connsiteX1" fmla="*/ 552261 w 751437"/>
              <a:gd name="connsiteY1" fmla="*/ 54321 h 1059256"/>
              <a:gd name="connsiteX2" fmla="*/ 488887 w 751437"/>
              <a:gd name="connsiteY2" fmla="*/ 108642 h 1059256"/>
              <a:gd name="connsiteX3" fmla="*/ 470780 w 751437"/>
              <a:gd name="connsiteY3" fmla="*/ 81481 h 1059256"/>
              <a:gd name="connsiteX4" fmla="*/ 452673 w 751437"/>
              <a:gd name="connsiteY4" fmla="*/ 45268 h 1059256"/>
              <a:gd name="connsiteX5" fmla="*/ 398352 w 751437"/>
              <a:gd name="connsiteY5" fmla="*/ 0 h 1059256"/>
              <a:gd name="connsiteX6" fmla="*/ 307817 w 751437"/>
              <a:gd name="connsiteY6" fmla="*/ 9054 h 1059256"/>
              <a:gd name="connsiteX7" fmla="*/ 253497 w 751437"/>
              <a:gd name="connsiteY7" fmla="*/ 18107 h 1059256"/>
              <a:gd name="connsiteX8" fmla="*/ 217283 w 751437"/>
              <a:gd name="connsiteY8" fmla="*/ 72428 h 1059256"/>
              <a:gd name="connsiteX9" fmla="*/ 135801 w 751437"/>
              <a:gd name="connsiteY9" fmla="*/ 108642 h 1059256"/>
              <a:gd name="connsiteX10" fmla="*/ 108641 w 751437"/>
              <a:gd name="connsiteY10" fmla="*/ 135802 h 1059256"/>
              <a:gd name="connsiteX11" fmla="*/ 99588 w 751437"/>
              <a:gd name="connsiteY11" fmla="*/ 162963 h 1059256"/>
              <a:gd name="connsiteX12" fmla="*/ 90534 w 751437"/>
              <a:gd name="connsiteY12" fmla="*/ 199176 h 1059256"/>
              <a:gd name="connsiteX13" fmla="*/ 45267 w 751437"/>
              <a:gd name="connsiteY13" fmla="*/ 208230 h 1059256"/>
              <a:gd name="connsiteX14" fmla="*/ 27160 w 751437"/>
              <a:gd name="connsiteY14" fmla="*/ 235390 h 1059256"/>
              <a:gd name="connsiteX15" fmla="*/ 0 w 751437"/>
              <a:gd name="connsiteY15" fmla="*/ 307818 h 1059256"/>
              <a:gd name="connsiteX16" fmla="*/ 72427 w 751437"/>
              <a:gd name="connsiteY16" fmla="*/ 334978 h 1059256"/>
              <a:gd name="connsiteX17" fmla="*/ 99588 w 751437"/>
              <a:gd name="connsiteY17" fmla="*/ 389299 h 1059256"/>
              <a:gd name="connsiteX18" fmla="*/ 90534 w 751437"/>
              <a:gd name="connsiteY18" fmla="*/ 506994 h 1059256"/>
              <a:gd name="connsiteX19" fmla="*/ 144855 w 751437"/>
              <a:gd name="connsiteY19" fmla="*/ 470780 h 1059256"/>
              <a:gd name="connsiteX20" fmla="*/ 162962 w 751437"/>
              <a:gd name="connsiteY20" fmla="*/ 443620 h 1059256"/>
              <a:gd name="connsiteX21" fmla="*/ 217283 w 751437"/>
              <a:gd name="connsiteY21" fmla="*/ 416460 h 1059256"/>
              <a:gd name="connsiteX22" fmla="*/ 244443 w 751437"/>
              <a:gd name="connsiteY22" fmla="*/ 398353 h 1059256"/>
              <a:gd name="connsiteX23" fmla="*/ 316871 w 751437"/>
              <a:gd name="connsiteY23" fmla="*/ 416460 h 1059256"/>
              <a:gd name="connsiteX24" fmla="*/ 344031 w 751437"/>
              <a:gd name="connsiteY24" fmla="*/ 443620 h 1059256"/>
              <a:gd name="connsiteX25" fmla="*/ 407405 w 751437"/>
              <a:gd name="connsiteY25" fmla="*/ 488887 h 1059256"/>
              <a:gd name="connsiteX26" fmla="*/ 434566 w 751437"/>
              <a:gd name="connsiteY26" fmla="*/ 570369 h 1059256"/>
              <a:gd name="connsiteX27" fmla="*/ 452673 w 751437"/>
              <a:gd name="connsiteY27" fmla="*/ 642796 h 1059256"/>
              <a:gd name="connsiteX28" fmla="*/ 443619 w 751437"/>
              <a:gd name="connsiteY28" fmla="*/ 688064 h 1059256"/>
              <a:gd name="connsiteX29" fmla="*/ 407405 w 751437"/>
              <a:gd name="connsiteY29" fmla="*/ 715224 h 1059256"/>
              <a:gd name="connsiteX30" fmla="*/ 380245 w 751437"/>
              <a:gd name="connsiteY30" fmla="*/ 724277 h 1059256"/>
              <a:gd name="connsiteX31" fmla="*/ 253497 w 751437"/>
              <a:gd name="connsiteY31" fmla="*/ 742384 h 1059256"/>
              <a:gd name="connsiteX32" fmla="*/ 226336 w 751437"/>
              <a:gd name="connsiteY32" fmla="*/ 760491 h 1059256"/>
              <a:gd name="connsiteX33" fmla="*/ 262550 w 751437"/>
              <a:gd name="connsiteY33" fmla="*/ 860079 h 1059256"/>
              <a:gd name="connsiteX34" fmla="*/ 289710 w 751437"/>
              <a:gd name="connsiteY34" fmla="*/ 878186 h 1059256"/>
              <a:gd name="connsiteX35" fmla="*/ 334978 w 751437"/>
              <a:gd name="connsiteY35" fmla="*/ 941561 h 1059256"/>
              <a:gd name="connsiteX36" fmla="*/ 353085 w 751437"/>
              <a:gd name="connsiteY36" fmla="*/ 968721 h 1059256"/>
              <a:gd name="connsiteX37" fmla="*/ 416459 w 751437"/>
              <a:gd name="connsiteY37" fmla="*/ 977774 h 1059256"/>
              <a:gd name="connsiteX38" fmla="*/ 434566 w 751437"/>
              <a:gd name="connsiteY38" fmla="*/ 1004935 h 1059256"/>
              <a:gd name="connsiteX39" fmla="*/ 452673 w 751437"/>
              <a:gd name="connsiteY39" fmla="*/ 1059256 h 1059256"/>
              <a:gd name="connsiteX40" fmla="*/ 516047 w 751437"/>
              <a:gd name="connsiteY40" fmla="*/ 1032095 h 1059256"/>
              <a:gd name="connsiteX41" fmla="*/ 543207 w 751437"/>
              <a:gd name="connsiteY41" fmla="*/ 995881 h 1059256"/>
              <a:gd name="connsiteX42" fmla="*/ 570368 w 751437"/>
              <a:gd name="connsiteY42" fmla="*/ 977774 h 1059256"/>
              <a:gd name="connsiteX43" fmla="*/ 624689 w 751437"/>
              <a:gd name="connsiteY43" fmla="*/ 941561 h 1059256"/>
              <a:gd name="connsiteX44" fmla="*/ 642796 w 751437"/>
              <a:gd name="connsiteY44" fmla="*/ 914400 h 1059256"/>
              <a:gd name="connsiteX45" fmla="*/ 669956 w 751437"/>
              <a:gd name="connsiteY45" fmla="*/ 860079 h 1059256"/>
              <a:gd name="connsiteX46" fmla="*/ 679009 w 751437"/>
              <a:gd name="connsiteY46" fmla="*/ 832919 h 1059256"/>
              <a:gd name="connsiteX47" fmla="*/ 742384 w 751437"/>
              <a:gd name="connsiteY47" fmla="*/ 751438 h 1059256"/>
              <a:gd name="connsiteX48" fmla="*/ 751437 w 751437"/>
              <a:gd name="connsiteY48" fmla="*/ 715224 h 1059256"/>
              <a:gd name="connsiteX49" fmla="*/ 724277 w 751437"/>
              <a:gd name="connsiteY49" fmla="*/ 615636 h 1059256"/>
              <a:gd name="connsiteX50" fmla="*/ 715223 w 751437"/>
              <a:gd name="connsiteY50" fmla="*/ 579422 h 1059256"/>
              <a:gd name="connsiteX51" fmla="*/ 688063 w 751437"/>
              <a:gd name="connsiteY51" fmla="*/ 543208 h 1059256"/>
              <a:gd name="connsiteX52" fmla="*/ 697116 w 751437"/>
              <a:gd name="connsiteY52" fmla="*/ 516048 h 1059256"/>
              <a:gd name="connsiteX53" fmla="*/ 660902 w 751437"/>
              <a:gd name="connsiteY53" fmla="*/ 470780 h 1059256"/>
              <a:gd name="connsiteX54" fmla="*/ 624689 w 751437"/>
              <a:gd name="connsiteY54" fmla="*/ 461727 h 1059256"/>
              <a:gd name="connsiteX55" fmla="*/ 570368 w 751437"/>
              <a:gd name="connsiteY55" fmla="*/ 407406 h 1059256"/>
              <a:gd name="connsiteX56" fmla="*/ 552261 w 751437"/>
              <a:gd name="connsiteY56" fmla="*/ 380246 h 1059256"/>
              <a:gd name="connsiteX57" fmla="*/ 497940 w 751437"/>
              <a:gd name="connsiteY57" fmla="*/ 344032 h 1059256"/>
              <a:gd name="connsiteX58" fmla="*/ 470780 w 751437"/>
              <a:gd name="connsiteY58" fmla="*/ 316872 h 1059256"/>
              <a:gd name="connsiteX59" fmla="*/ 461726 w 751437"/>
              <a:gd name="connsiteY59" fmla="*/ 262551 h 1059256"/>
              <a:gd name="connsiteX60" fmla="*/ 443619 w 751437"/>
              <a:gd name="connsiteY60" fmla="*/ 190123 h 1059256"/>
              <a:gd name="connsiteX61" fmla="*/ 461726 w 751437"/>
              <a:gd name="connsiteY61" fmla="*/ 162963 h 1059256"/>
              <a:gd name="connsiteX62" fmla="*/ 497940 w 751437"/>
              <a:gd name="connsiteY62" fmla="*/ 108642 h 1059256"/>
              <a:gd name="connsiteX63" fmla="*/ 552261 w 751437"/>
              <a:gd name="connsiteY63" fmla="*/ 54321 h 105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751437" h="1059256">
                <a:moveTo>
                  <a:pt x="552261" y="54321"/>
                </a:moveTo>
                <a:lnTo>
                  <a:pt x="552261" y="54321"/>
                </a:lnTo>
                <a:cubicBezTo>
                  <a:pt x="531136" y="72428"/>
                  <a:pt x="515282" y="99844"/>
                  <a:pt x="488887" y="108642"/>
                </a:cubicBezTo>
                <a:cubicBezTo>
                  <a:pt x="478564" y="112083"/>
                  <a:pt x="476179" y="90928"/>
                  <a:pt x="470780" y="81481"/>
                </a:cubicBezTo>
                <a:cubicBezTo>
                  <a:pt x="464084" y="69763"/>
                  <a:pt x="459369" y="56986"/>
                  <a:pt x="452673" y="45268"/>
                </a:cubicBezTo>
                <a:cubicBezTo>
                  <a:pt x="432198" y="9436"/>
                  <a:pt x="437951" y="19799"/>
                  <a:pt x="398352" y="0"/>
                </a:cubicBezTo>
                <a:cubicBezTo>
                  <a:pt x="368174" y="3018"/>
                  <a:pt x="337912" y="5292"/>
                  <a:pt x="307817" y="9054"/>
                </a:cubicBezTo>
                <a:cubicBezTo>
                  <a:pt x="289602" y="11331"/>
                  <a:pt x="268535" y="7580"/>
                  <a:pt x="253497" y="18107"/>
                </a:cubicBezTo>
                <a:cubicBezTo>
                  <a:pt x="235669" y="30587"/>
                  <a:pt x="237928" y="65546"/>
                  <a:pt x="217283" y="72428"/>
                </a:cubicBezTo>
                <a:cubicBezTo>
                  <a:pt x="177807" y="85587"/>
                  <a:pt x="164495" y="84730"/>
                  <a:pt x="135801" y="108642"/>
                </a:cubicBezTo>
                <a:cubicBezTo>
                  <a:pt x="125965" y="116838"/>
                  <a:pt x="117694" y="126749"/>
                  <a:pt x="108641" y="135802"/>
                </a:cubicBezTo>
                <a:cubicBezTo>
                  <a:pt x="105623" y="144856"/>
                  <a:pt x="102210" y="153787"/>
                  <a:pt x="99588" y="162963"/>
                </a:cubicBezTo>
                <a:cubicBezTo>
                  <a:pt x="96170" y="174927"/>
                  <a:pt x="100093" y="191211"/>
                  <a:pt x="90534" y="199176"/>
                </a:cubicBezTo>
                <a:cubicBezTo>
                  <a:pt x="78713" y="209027"/>
                  <a:pt x="60356" y="205212"/>
                  <a:pt x="45267" y="208230"/>
                </a:cubicBezTo>
                <a:cubicBezTo>
                  <a:pt x="39231" y="217283"/>
                  <a:pt x="30981" y="225202"/>
                  <a:pt x="27160" y="235390"/>
                </a:cubicBezTo>
                <a:cubicBezTo>
                  <a:pt x="-6404" y="324893"/>
                  <a:pt x="42463" y="244121"/>
                  <a:pt x="0" y="307818"/>
                </a:cubicBezTo>
                <a:cubicBezTo>
                  <a:pt x="16351" y="313269"/>
                  <a:pt x="62960" y="328216"/>
                  <a:pt x="72427" y="334978"/>
                </a:cubicBezTo>
                <a:cubicBezTo>
                  <a:pt x="87783" y="345946"/>
                  <a:pt x="94149" y="372982"/>
                  <a:pt x="99588" y="389299"/>
                </a:cubicBezTo>
                <a:lnTo>
                  <a:pt x="90534" y="506994"/>
                </a:lnTo>
                <a:cubicBezTo>
                  <a:pt x="135992" y="438808"/>
                  <a:pt x="74700" y="517550"/>
                  <a:pt x="144855" y="470780"/>
                </a:cubicBezTo>
                <a:cubicBezTo>
                  <a:pt x="153908" y="464744"/>
                  <a:pt x="155268" y="451314"/>
                  <a:pt x="162962" y="443620"/>
                </a:cubicBezTo>
                <a:cubicBezTo>
                  <a:pt x="180514" y="426068"/>
                  <a:pt x="195191" y="423823"/>
                  <a:pt x="217283" y="416460"/>
                </a:cubicBezTo>
                <a:cubicBezTo>
                  <a:pt x="226336" y="410424"/>
                  <a:pt x="233646" y="399703"/>
                  <a:pt x="244443" y="398353"/>
                </a:cubicBezTo>
                <a:cubicBezTo>
                  <a:pt x="260336" y="396366"/>
                  <a:pt x="299134" y="410547"/>
                  <a:pt x="316871" y="416460"/>
                </a:cubicBezTo>
                <a:cubicBezTo>
                  <a:pt x="325924" y="425513"/>
                  <a:pt x="334310" y="435288"/>
                  <a:pt x="344031" y="443620"/>
                </a:cubicBezTo>
                <a:cubicBezTo>
                  <a:pt x="363679" y="460461"/>
                  <a:pt x="385913" y="474559"/>
                  <a:pt x="407405" y="488887"/>
                </a:cubicBezTo>
                <a:cubicBezTo>
                  <a:pt x="438400" y="535381"/>
                  <a:pt x="419158" y="498467"/>
                  <a:pt x="434566" y="570369"/>
                </a:cubicBezTo>
                <a:cubicBezTo>
                  <a:pt x="439780" y="594702"/>
                  <a:pt x="452673" y="642796"/>
                  <a:pt x="452673" y="642796"/>
                </a:cubicBezTo>
                <a:cubicBezTo>
                  <a:pt x="449655" y="657885"/>
                  <a:pt x="451775" y="675015"/>
                  <a:pt x="443619" y="688064"/>
                </a:cubicBezTo>
                <a:cubicBezTo>
                  <a:pt x="435622" y="700859"/>
                  <a:pt x="420506" y="707738"/>
                  <a:pt x="407405" y="715224"/>
                </a:cubicBezTo>
                <a:cubicBezTo>
                  <a:pt x="399119" y="719959"/>
                  <a:pt x="389421" y="721655"/>
                  <a:pt x="380245" y="724277"/>
                </a:cubicBezTo>
                <a:cubicBezTo>
                  <a:pt x="327226" y="739425"/>
                  <a:pt x="325657" y="735168"/>
                  <a:pt x="253497" y="742384"/>
                </a:cubicBezTo>
                <a:cubicBezTo>
                  <a:pt x="244443" y="748420"/>
                  <a:pt x="228470" y="749821"/>
                  <a:pt x="226336" y="760491"/>
                </a:cubicBezTo>
                <a:cubicBezTo>
                  <a:pt x="215671" y="813817"/>
                  <a:pt x="229398" y="832452"/>
                  <a:pt x="262550" y="860079"/>
                </a:cubicBezTo>
                <a:cubicBezTo>
                  <a:pt x="270909" y="867045"/>
                  <a:pt x="280657" y="872150"/>
                  <a:pt x="289710" y="878186"/>
                </a:cubicBezTo>
                <a:cubicBezTo>
                  <a:pt x="332374" y="942183"/>
                  <a:pt x="278841" y="862971"/>
                  <a:pt x="334978" y="941561"/>
                </a:cubicBezTo>
                <a:cubicBezTo>
                  <a:pt x="341302" y="950415"/>
                  <a:pt x="343142" y="964302"/>
                  <a:pt x="353085" y="968721"/>
                </a:cubicBezTo>
                <a:cubicBezTo>
                  <a:pt x="372585" y="977387"/>
                  <a:pt x="395334" y="974756"/>
                  <a:pt x="416459" y="977774"/>
                </a:cubicBezTo>
                <a:cubicBezTo>
                  <a:pt x="422495" y="986828"/>
                  <a:pt x="430147" y="994992"/>
                  <a:pt x="434566" y="1004935"/>
                </a:cubicBezTo>
                <a:cubicBezTo>
                  <a:pt x="442318" y="1022376"/>
                  <a:pt x="452673" y="1059256"/>
                  <a:pt x="452673" y="1059256"/>
                </a:cubicBezTo>
                <a:cubicBezTo>
                  <a:pt x="480377" y="1052330"/>
                  <a:pt x="495207" y="1052936"/>
                  <a:pt x="516047" y="1032095"/>
                </a:cubicBezTo>
                <a:cubicBezTo>
                  <a:pt x="526716" y="1021425"/>
                  <a:pt x="532537" y="1006551"/>
                  <a:pt x="543207" y="995881"/>
                </a:cubicBezTo>
                <a:cubicBezTo>
                  <a:pt x="550901" y="988187"/>
                  <a:pt x="562009" y="984740"/>
                  <a:pt x="570368" y="977774"/>
                </a:cubicBezTo>
                <a:cubicBezTo>
                  <a:pt x="615579" y="940098"/>
                  <a:pt x="576957" y="957471"/>
                  <a:pt x="624689" y="941561"/>
                </a:cubicBezTo>
                <a:cubicBezTo>
                  <a:pt x="630725" y="932507"/>
                  <a:pt x="637930" y="924132"/>
                  <a:pt x="642796" y="914400"/>
                </a:cubicBezTo>
                <a:cubicBezTo>
                  <a:pt x="680279" y="839433"/>
                  <a:pt x="618063" y="937920"/>
                  <a:pt x="669956" y="860079"/>
                </a:cubicBezTo>
                <a:cubicBezTo>
                  <a:pt x="672974" y="851026"/>
                  <a:pt x="674375" y="841261"/>
                  <a:pt x="679009" y="832919"/>
                </a:cubicBezTo>
                <a:cubicBezTo>
                  <a:pt x="706082" y="784187"/>
                  <a:pt x="709391" y="784429"/>
                  <a:pt x="742384" y="751438"/>
                </a:cubicBezTo>
                <a:cubicBezTo>
                  <a:pt x="745402" y="739367"/>
                  <a:pt x="751437" y="727667"/>
                  <a:pt x="751437" y="715224"/>
                </a:cubicBezTo>
                <a:cubicBezTo>
                  <a:pt x="751437" y="683905"/>
                  <a:pt x="731378" y="644040"/>
                  <a:pt x="724277" y="615636"/>
                </a:cubicBezTo>
                <a:cubicBezTo>
                  <a:pt x="721259" y="603565"/>
                  <a:pt x="720788" y="590551"/>
                  <a:pt x="715223" y="579422"/>
                </a:cubicBezTo>
                <a:cubicBezTo>
                  <a:pt x="708475" y="565926"/>
                  <a:pt x="697116" y="555279"/>
                  <a:pt x="688063" y="543208"/>
                </a:cubicBezTo>
                <a:cubicBezTo>
                  <a:pt x="691081" y="534155"/>
                  <a:pt x="697116" y="525591"/>
                  <a:pt x="697116" y="516048"/>
                </a:cubicBezTo>
                <a:cubicBezTo>
                  <a:pt x="697116" y="491248"/>
                  <a:pt x="681759" y="479718"/>
                  <a:pt x="660902" y="470780"/>
                </a:cubicBezTo>
                <a:cubicBezTo>
                  <a:pt x="649466" y="465879"/>
                  <a:pt x="636760" y="464745"/>
                  <a:pt x="624689" y="461727"/>
                </a:cubicBezTo>
                <a:cubicBezTo>
                  <a:pt x="606582" y="443620"/>
                  <a:pt x="584572" y="428712"/>
                  <a:pt x="570368" y="407406"/>
                </a:cubicBezTo>
                <a:cubicBezTo>
                  <a:pt x="564332" y="398353"/>
                  <a:pt x="560450" y="387411"/>
                  <a:pt x="552261" y="380246"/>
                </a:cubicBezTo>
                <a:cubicBezTo>
                  <a:pt x="535883" y="365916"/>
                  <a:pt x="513328" y="359420"/>
                  <a:pt x="497940" y="344032"/>
                </a:cubicBezTo>
                <a:lnTo>
                  <a:pt x="470780" y="316872"/>
                </a:lnTo>
                <a:cubicBezTo>
                  <a:pt x="467762" y="298765"/>
                  <a:pt x="469935" y="278970"/>
                  <a:pt x="461726" y="262551"/>
                </a:cubicBezTo>
                <a:cubicBezTo>
                  <a:pt x="434464" y="208027"/>
                  <a:pt x="407182" y="299436"/>
                  <a:pt x="443619" y="190123"/>
                </a:cubicBezTo>
                <a:cubicBezTo>
                  <a:pt x="447060" y="179801"/>
                  <a:pt x="456860" y="172695"/>
                  <a:pt x="461726" y="162963"/>
                </a:cubicBezTo>
                <a:cubicBezTo>
                  <a:pt x="503283" y="79850"/>
                  <a:pt x="425858" y="201319"/>
                  <a:pt x="497940" y="108642"/>
                </a:cubicBezTo>
                <a:cubicBezTo>
                  <a:pt x="511301" y="91464"/>
                  <a:pt x="543208" y="63374"/>
                  <a:pt x="552261" y="54321"/>
                </a:cubicBezTo>
                <a:close/>
              </a:path>
            </a:pathLst>
          </a:cu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0000"/>
                </a:solidFill>
              </a:rPr>
              <a:t>   8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2869949" y="1899355"/>
            <a:ext cx="3168712" cy="2781287"/>
          </a:xfrm>
          <a:custGeom>
            <a:avLst/>
            <a:gdLst>
              <a:gd name="connsiteX0" fmla="*/ 72427 w 3168712"/>
              <a:gd name="connsiteY0" fmla="*/ 1559069 h 2781287"/>
              <a:gd name="connsiteX1" fmla="*/ 72427 w 3168712"/>
              <a:gd name="connsiteY1" fmla="*/ 1559069 h 2781287"/>
              <a:gd name="connsiteX2" fmla="*/ 0 w 3168712"/>
              <a:gd name="connsiteY2" fmla="*/ 1432320 h 2781287"/>
              <a:gd name="connsiteX3" fmla="*/ 18106 w 3168712"/>
              <a:gd name="connsiteY3" fmla="*/ 1405160 h 2781287"/>
              <a:gd name="connsiteX4" fmla="*/ 45267 w 3168712"/>
              <a:gd name="connsiteY4" fmla="*/ 1377999 h 2781287"/>
              <a:gd name="connsiteX5" fmla="*/ 81481 w 3168712"/>
              <a:gd name="connsiteY5" fmla="*/ 1341786 h 2781287"/>
              <a:gd name="connsiteX6" fmla="*/ 162962 w 3168712"/>
              <a:gd name="connsiteY6" fmla="*/ 1350839 h 2781287"/>
              <a:gd name="connsiteX7" fmla="*/ 190122 w 3168712"/>
              <a:gd name="connsiteY7" fmla="*/ 1359893 h 2781287"/>
              <a:gd name="connsiteX8" fmla="*/ 244443 w 3168712"/>
              <a:gd name="connsiteY8" fmla="*/ 1323679 h 2781287"/>
              <a:gd name="connsiteX9" fmla="*/ 307817 w 3168712"/>
              <a:gd name="connsiteY9" fmla="*/ 1305572 h 2781287"/>
              <a:gd name="connsiteX10" fmla="*/ 334978 w 3168712"/>
              <a:gd name="connsiteY10" fmla="*/ 1287465 h 2781287"/>
              <a:gd name="connsiteX11" fmla="*/ 353085 w 3168712"/>
              <a:gd name="connsiteY11" fmla="*/ 1260304 h 2781287"/>
              <a:gd name="connsiteX12" fmla="*/ 380245 w 3168712"/>
              <a:gd name="connsiteY12" fmla="*/ 1251251 h 2781287"/>
              <a:gd name="connsiteX13" fmla="*/ 389299 w 3168712"/>
              <a:gd name="connsiteY13" fmla="*/ 1224091 h 2781287"/>
              <a:gd name="connsiteX14" fmla="*/ 371192 w 3168712"/>
              <a:gd name="connsiteY14" fmla="*/ 1187877 h 2781287"/>
              <a:gd name="connsiteX15" fmla="*/ 425512 w 3168712"/>
              <a:gd name="connsiteY15" fmla="*/ 1133556 h 2781287"/>
              <a:gd name="connsiteX16" fmla="*/ 407405 w 3168712"/>
              <a:gd name="connsiteY16" fmla="*/ 1033968 h 2781287"/>
              <a:gd name="connsiteX17" fmla="*/ 398352 w 3168712"/>
              <a:gd name="connsiteY17" fmla="*/ 1006807 h 2781287"/>
              <a:gd name="connsiteX18" fmla="*/ 479833 w 3168712"/>
              <a:gd name="connsiteY18" fmla="*/ 997754 h 2781287"/>
              <a:gd name="connsiteX19" fmla="*/ 525101 w 3168712"/>
              <a:gd name="connsiteY19" fmla="*/ 907219 h 2781287"/>
              <a:gd name="connsiteX20" fmla="*/ 552261 w 3168712"/>
              <a:gd name="connsiteY20" fmla="*/ 852898 h 2781287"/>
              <a:gd name="connsiteX21" fmla="*/ 606582 w 3168712"/>
              <a:gd name="connsiteY21" fmla="*/ 843845 h 2781287"/>
              <a:gd name="connsiteX22" fmla="*/ 633742 w 3168712"/>
              <a:gd name="connsiteY22" fmla="*/ 807631 h 2781287"/>
              <a:gd name="connsiteX23" fmla="*/ 642796 w 3168712"/>
              <a:gd name="connsiteY23" fmla="*/ 780471 h 2781287"/>
              <a:gd name="connsiteX24" fmla="*/ 669956 w 3168712"/>
              <a:gd name="connsiteY24" fmla="*/ 762364 h 2781287"/>
              <a:gd name="connsiteX25" fmla="*/ 733330 w 3168712"/>
              <a:gd name="connsiteY25" fmla="*/ 726150 h 2781287"/>
              <a:gd name="connsiteX26" fmla="*/ 742384 w 3168712"/>
              <a:gd name="connsiteY26" fmla="*/ 689936 h 2781287"/>
              <a:gd name="connsiteX27" fmla="*/ 796704 w 3168712"/>
              <a:gd name="connsiteY27" fmla="*/ 708043 h 2781287"/>
              <a:gd name="connsiteX28" fmla="*/ 887239 w 3168712"/>
              <a:gd name="connsiteY28" fmla="*/ 771417 h 2781287"/>
              <a:gd name="connsiteX29" fmla="*/ 905346 w 3168712"/>
              <a:gd name="connsiteY29" fmla="*/ 807631 h 2781287"/>
              <a:gd name="connsiteX30" fmla="*/ 923453 w 3168712"/>
              <a:gd name="connsiteY30" fmla="*/ 834792 h 2781287"/>
              <a:gd name="connsiteX31" fmla="*/ 932506 w 3168712"/>
              <a:gd name="connsiteY31" fmla="*/ 871005 h 2781287"/>
              <a:gd name="connsiteX32" fmla="*/ 959667 w 3168712"/>
              <a:gd name="connsiteY32" fmla="*/ 880059 h 2781287"/>
              <a:gd name="connsiteX33" fmla="*/ 977774 w 3168712"/>
              <a:gd name="connsiteY33" fmla="*/ 934380 h 2781287"/>
              <a:gd name="connsiteX34" fmla="*/ 986827 w 3168712"/>
              <a:gd name="connsiteY34" fmla="*/ 979647 h 2781287"/>
              <a:gd name="connsiteX35" fmla="*/ 1013988 w 3168712"/>
              <a:gd name="connsiteY35" fmla="*/ 997754 h 2781287"/>
              <a:gd name="connsiteX36" fmla="*/ 1113576 w 3168712"/>
              <a:gd name="connsiteY36" fmla="*/ 1006807 h 2781287"/>
              <a:gd name="connsiteX37" fmla="*/ 1140736 w 3168712"/>
              <a:gd name="connsiteY37" fmla="*/ 1033968 h 2781287"/>
              <a:gd name="connsiteX38" fmla="*/ 1176950 w 3168712"/>
              <a:gd name="connsiteY38" fmla="*/ 1061128 h 2781287"/>
              <a:gd name="connsiteX39" fmla="*/ 1204110 w 3168712"/>
              <a:gd name="connsiteY39" fmla="*/ 1079235 h 2781287"/>
              <a:gd name="connsiteX40" fmla="*/ 1267485 w 3168712"/>
              <a:gd name="connsiteY40" fmla="*/ 1124502 h 2781287"/>
              <a:gd name="connsiteX41" fmla="*/ 1339912 w 3168712"/>
              <a:gd name="connsiteY41" fmla="*/ 1115449 h 2781287"/>
              <a:gd name="connsiteX42" fmla="*/ 1394233 w 3168712"/>
              <a:gd name="connsiteY42" fmla="*/ 1079235 h 2781287"/>
              <a:gd name="connsiteX43" fmla="*/ 1484768 w 3168712"/>
              <a:gd name="connsiteY43" fmla="*/ 1088289 h 2781287"/>
              <a:gd name="connsiteX44" fmla="*/ 1593409 w 3168712"/>
              <a:gd name="connsiteY44" fmla="*/ 1097342 h 2781287"/>
              <a:gd name="connsiteX45" fmla="*/ 1656784 w 3168712"/>
              <a:gd name="connsiteY45" fmla="*/ 1106395 h 2781287"/>
              <a:gd name="connsiteX46" fmla="*/ 1756372 w 3168712"/>
              <a:gd name="connsiteY46" fmla="*/ 1106395 h 2781287"/>
              <a:gd name="connsiteX47" fmla="*/ 1765425 w 3168712"/>
              <a:gd name="connsiteY47" fmla="*/ 1079235 h 2781287"/>
              <a:gd name="connsiteX48" fmla="*/ 1783532 w 3168712"/>
              <a:gd name="connsiteY48" fmla="*/ 1052075 h 2781287"/>
              <a:gd name="connsiteX49" fmla="*/ 1865013 w 3168712"/>
              <a:gd name="connsiteY49" fmla="*/ 1006807 h 2781287"/>
              <a:gd name="connsiteX50" fmla="*/ 1919334 w 3168712"/>
              <a:gd name="connsiteY50" fmla="*/ 997754 h 2781287"/>
              <a:gd name="connsiteX51" fmla="*/ 1973655 w 3168712"/>
              <a:gd name="connsiteY51" fmla="*/ 979647 h 2781287"/>
              <a:gd name="connsiteX52" fmla="*/ 2018922 w 3168712"/>
              <a:gd name="connsiteY52" fmla="*/ 898166 h 2781287"/>
              <a:gd name="connsiteX53" fmla="*/ 2046083 w 3168712"/>
              <a:gd name="connsiteY53" fmla="*/ 871005 h 2781287"/>
              <a:gd name="connsiteX54" fmla="*/ 2136617 w 3168712"/>
              <a:gd name="connsiteY54" fmla="*/ 852898 h 2781287"/>
              <a:gd name="connsiteX55" fmla="*/ 2136617 w 3168712"/>
              <a:gd name="connsiteY55" fmla="*/ 726150 h 2781287"/>
              <a:gd name="connsiteX56" fmla="*/ 2145671 w 3168712"/>
              <a:gd name="connsiteY56" fmla="*/ 698990 h 2781287"/>
              <a:gd name="connsiteX57" fmla="*/ 2218099 w 3168712"/>
              <a:gd name="connsiteY57" fmla="*/ 689936 h 2781287"/>
              <a:gd name="connsiteX58" fmla="*/ 2227152 w 3168712"/>
              <a:gd name="connsiteY58" fmla="*/ 617508 h 2781287"/>
              <a:gd name="connsiteX59" fmla="*/ 2236205 w 3168712"/>
              <a:gd name="connsiteY59" fmla="*/ 590348 h 2781287"/>
              <a:gd name="connsiteX60" fmla="*/ 2353901 w 3168712"/>
              <a:gd name="connsiteY60" fmla="*/ 581295 h 2781287"/>
              <a:gd name="connsiteX61" fmla="*/ 2390114 w 3168712"/>
              <a:gd name="connsiteY61" fmla="*/ 545081 h 2781287"/>
              <a:gd name="connsiteX62" fmla="*/ 2426328 w 3168712"/>
              <a:gd name="connsiteY62" fmla="*/ 490760 h 2781287"/>
              <a:gd name="connsiteX63" fmla="*/ 2399168 w 3168712"/>
              <a:gd name="connsiteY63" fmla="*/ 409279 h 2781287"/>
              <a:gd name="connsiteX64" fmla="*/ 2344847 w 3168712"/>
              <a:gd name="connsiteY64" fmla="*/ 454546 h 2781287"/>
              <a:gd name="connsiteX65" fmla="*/ 2308633 w 3168712"/>
              <a:gd name="connsiteY65" fmla="*/ 499813 h 2781287"/>
              <a:gd name="connsiteX66" fmla="*/ 2281473 w 3168712"/>
              <a:gd name="connsiteY66" fmla="*/ 490760 h 2781287"/>
              <a:gd name="connsiteX67" fmla="*/ 2254312 w 3168712"/>
              <a:gd name="connsiteY67" fmla="*/ 463599 h 2781287"/>
              <a:gd name="connsiteX68" fmla="*/ 2227152 w 3168712"/>
              <a:gd name="connsiteY68" fmla="*/ 445493 h 2781287"/>
              <a:gd name="connsiteX69" fmla="*/ 2209045 w 3168712"/>
              <a:gd name="connsiteY69" fmla="*/ 418332 h 2781287"/>
              <a:gd name="connsiteX70" fmla="*/ 2209045 w 3168712"/>
              <a:gd name="connsiteY70" fmla="*/ 345904 h 2781287"/>
              <a:gd name="connsiteX71" fmla="*/ 2236205 w 3168712"/>
              <a:gd name="connsiteY71" fmla="*/ 318744 h 2781287"/>
              <a:gd name="connsiteX72" fmla="*/ 2254312 w 3168712"/>
              <a:gd name="connsiteY72" fmla="*/ 246316 h 2781287"/>
              <a:gd name="connsiteX73" fmla="*/ 2272419 w 3168712"/>
              <a:gd name="connsiteY73" fmla="*/ 191995 h 2781287"/>
              <a:gd name="connsiteX74" fmla="*/ 2281473 w 3168712"/>
              <a:gd name="connsiteY74" fmla="*/ 155782 h 2781287"/>
              <a:gd name="connsiteX75" fmla="*/ 2272419 w 3168712"/>
              <a:gd name="connsiteY75" fmla="*/ 101461 h 2781287"/>
              <a:gd name="connsiteX76" fmla="*/ 2263366 w 3168712"/>
              <a:gd name="connsiteY76" fmla="*/ 38087 h 2781287"/>
              <a:gd name="connsiteX77" fmla="*/ 2372007 w 3168712"/>
              <a:gd name="connsiteY77" fmla="*/ 29033 h 2781287"/>
              <a:gd name="connsiteX78" fmla="*/ 2399168 w 3168712"/>
              <a:gd name="connsiteY78" fmla="*/ 1873 h 2781287"/>
              <a:gd name="connsiteX79" fmla="*/ 2498756 w 3168712"/>
              <a:gd name="connsiteY79" fmla="*/ 10926 h 2781287"/>
              <a:gd name="connsiteX80" fmla="*/ 2525916 w 3168712"/>
              <a:gd name="connsiteY80" fmla="*/ 38087 h 2781287"/>
              <a:gd name="connsiteX81" fmla="*/ 2553077 w 3168712"/>
              <a:gd name="connsiteY81" fmla="*/ 56194 h 2781287"/>
              <a:gd name="connsiteX82" fmla="*/ 2634558 w 3168712"/>
              <a:gd name="connsiteY82" fmla="*/ 74300 h 2781287"/>
              <a:gd name="connsiteX83" fmla="*/ 2688879 w 3168712"/>
              <a:gd name="connsiteY83" fmla="*/ 110514 h 2781287"/>
              <a:gd name="connsiteX84" fmla="*/ 2716039 w 3168712"/>
              <a:gd name="connsiteY84" fmla="*/ 128621 h 2781287"/>
              <a:gd name="connsiteX85" fmla="*/ 2734146 w 3168712"/>
              <a:gd name="connsiteY85" fmla="*/ 155782 h 2781287"/>
              <a:gd name="connsiteX86" fmla="*/ 2879001 w 3168712"/>
              <a:gd name="connsiteY86" fmla="*/ 182942 h 2781287"/>
              <a:gd name="connsiteX87" fmla="*/ 2942376 w 3168712"/>
              <a:gd name="connsiteY87" fmla="*/ 219156 h 2781287"/>
              <a:gd name="connsiteX88" fmla="*/ 2969536 w 3168712"/>
              <a:gd name="connsiteY88" fmla="*/ 201049 h 2781287"/>
              <a:gd name="connsiteX89" fmla="*/ 2996697 w 3168712"/>
              <a:gd name="connsiteY89" fmla="*/ 191995 h 2781287"/>
              <a:gd name="connsiteX90" fmla="*/ 3051017 w 3168712"/>
              <a:gd name="connsiteY90" fmla="*/ 146728 h 2781287"/>
              <a:gd name="connsiteX91" fmla="*/ 3078178 w 3168712"/>
              <a:gd name="connsiteY91" fmla="*/ 137675 h 2781287"/>
              <a:gd name="connsiteX92" fmla="*/ 3105338 w 3168712"/>
              <a:gd name="connsiteY92" fmla="*/ 155782 h 2781287"/>
              <a:gd name="connsiteX93" fmla="*/ 3150605 w 3168712"/>
              <a:gd name="connsiteY93" fmla="*/ 210102 h 2781287"/>
              <a:gd name="connsiteX94" fmla="*/ 3168712 w 3168712"/>
              <a:gd name="connsiteY94" fmla="*/ 273477 h 2781287"/>
              <a:gd name="connsiteX95" fmla="*/ 3141552 w 3168712"/>
              <a:gd name="connsiteY95" fmla="*/ 382118 h 2781287"/>
              <a:gd name="connsiteX96" fmla="*/ 3114392 w 3168712"/>
              <a:gd name="connsiteY96" fmla="*/ 391172 h 2781287"/>
              <a:gd name="connsiteX97" fmla="*/ 3159659 w 3168712"/>
              <a:gd name="connsiteY97" fmla="*/ 508867 h 2781287"/>
              <a:gd name="connsiteX98" fmla="*/ 3114392 w 3168712"/>
              <a:gd name="connsiteY98" fmla="*/ 653722 h 2781287"/>
              <a:gd name="connsiteX99" fmla="*/ 3069124 w 3168712"/>
              <a:gd name="connsiteY99" fmla="*/ 662776 h 2781287"/>
              <a:gd name="connsiteX100" fmla="*/ 3032910 w 3168712"/>
              <a:gd name="connsiteY100" fmla="*/ 708043 h 2781287"/>
              <a:gd name="connsiteX101" fmla="*/ 2996697 w 3168712"/>
              <a:gd name="connsiteY101" fmla="*/ 762364 h 2781287"/>
              <a:gd name="connsiteX102" fmla="*/ 2969536 w 3168712"/>
              <a:gd name="connsiteY102" fmla="*/ 816685 h 2781287"/>
              <a:gd name="connsiteX103" fmla="*/ 2933322 w 3168712"/>
              <a:gd name="connsiteY103" fmla="*/ 871005 h 2781287"/>
              <a:gd name="connsiteX104" fmla="*/ 2915215 w 3168712"/>
              <a:gd name="connsiteY104" fmla="*/ 925326 h 2781287"/>
              <a:gd name="connsiteX105" fmla="*/ 2906162 w 3168712"/>
              <a:gd name="connsiteY105" fmla="*/ 952487 h 2781287"/>
              <a:gd name="connsiteX106" fmla="*/ 2879001 w 3168712"/>
              <a:gd name="connsiteY106" fmla="*/ 961540 h 2781287"/>
              <a:gd name="connsiteX107" fmla="*/ 2851841 w 3168712"/>
              <a:gd name="connsiteY107" fmla="*/ 979647 h 2781287"/>
              <a:gd name="connsiteX108" fmla="*/ 2833734 w 3168712"/>
              <a:gd name="connsiteY108" fmla="*/ 952487 h 2781287"/>
              <a:gd name="connsiteX109" fmla="*/ 2824681 w 3168712"/>
              <a:gd name="connsiteY109" fmla="*/ 861952 h 2781287"/>
              <a:gd name="connsiteX110" fmla="*/ 2797520 w 3168712"/>
              <a:gd name="connsiteY110" fmla="*/ 843845 h 2781287"/>
              <a:gd name="connsiteX111" fmla="*/ 2788467 w 3168712"/>
              <a:gd name="connsiteY111" fmla="*/ 871005 h 2781287"/>
              <a:gd name="connsiteX112" fmla="*/ 2761306 w 3168712"/>
              <a:gd name="connsiteY112" fmla="*/ 898166 h 2781287"/>
              <a:gd name="connsiteX113" fmla="*/ 2743200 w 3168712"/>
              <a:gd name="connsiteY113" fmla="*/ 925326 h 2781287"/>
              <a:gd name="connsiteX114" fmla="*/ 2706986 w 3168712"/>
              <a:gd name="connsiteY114" fmla="*/ 979647 h 2781287"/>
              <a:gd name="connsiteX115" fmla="*/ 2625504 w 3168712"/>
              <a:gd name="connsiteY115" fmla="*/ 1043021 h 2781287"/>
              <a:gd name="connsiteX116" fmla="*/ 2661718 w 3168712"/>
              <a:gd name="connsiteY116" fmla="*/ 1133556 h 2781287"/>
              <a:gd name="connsiteX117" fmla="*/ 2688879 w 3168712"/>
              <a:gd name="connsiteY117" fmla="*/ 1142609 h 2781287"/>
              <a:gd name="connsiteX118" fmla="*/ 2806574 w 3168712"/>
              <a:gd name="connsiteY118" fmla="*/ 1160716 h 2781287"/>
              <a:gd name="connsiteX119" fmla="*/ 2860895 w 3168712"/>
              <a:gd name="connsiteY119" fmla="*/ 1124502 h 2781287"/>
              <a:gd name="connsiteX120" fmla="*/ 2951429 w 3168712"/>
              <a:gd name="connsiteY120" fmla="*/ 1133556 h 2781287"/>
              <a:gd name="connsiteX121" fmla="*/ 2897108 w 3168712"/>
              <a:gd name="connsiteY121" fmla="*/ 1142609 h 2781287"/>
              <a:gd name="connsiteX122" fmla="*/ 2869948 w 3168712"/>
              <a:gd name="connsiteY122" fmla="*/ 1151663 h 2781287"/>
              <a:gd name="connsiteX123" fmla="*/ 2824681 w 3168712"/>
              <a:gd name="connsiteY123" fmla="*/ 1160716 h 2781287"/>
              <a:gd name="connsiteX124" fmla="*/ 2842788 w 3168712"/>
              <a:gd name="connsiteY124" fmla="*/ 1242197 h 2781287"/>
              <a:gd name="connsiteX125" fmla="*/ 2869948 w 3168712"/>
              <a:gd name="connsiteY125" fmla="*/ 1269358 h 2781287"/>
              <a:gd name="connsiteX126" fmla="*/ 2879001 w 3168712"/>
              <a:gd name="connsiteY126" fmla="*/ 1314625 h 2781287"/>
              <a:gd name="connsiteX127" fmla="*/ 2888055 w 3168712"/>
              <a:gd name="connsiteY127" fmla="*/ 1414213 h 2781287"/>
              <a:gd name="connsiteX128" fmla="*/ 2915215 w 3168712"/>
              <a:gd name="connsiteY128" fmla="*/ 1423267 h 2781287"/>
              <a:gd name="connsiteX129" fmla="*/ 2942376 w 3168712"/>
              <a:gd name="connsiteY129" fmla="*/ 1459481 h 2781287"/>
              <a:gd name="connsiteX130" fmla="*/ 2996697 w 3168712"/>
              <a:gd name="connsiteY130" fmla="*/ 1495695 h 2781287"/>
              <a:gd name="connsiteX131" fmla="*/ 3014803 w 3168712"/>
              <a:gd name="connsiteY131" fmla="*/ 1522855 h 2781287"/>
              <a:gd name="connsiteX132" fmla="*/ 2978590 w 3168712"/>
              <a:gd name="connsiteY132" fmla="*/ 1540962 h 2781287"/>
              <a:gd name="connsiteX133" fmla="*/ 2951429 w 3168712"/>
              <a:gd name="connsiteY133" fmla="*/ 1568122 h 2781287"/>
              <a:gd name="connsiteX134" fmla="*/ 2996697 w 3168712"/>
              <a:gd name="connsiteY134" fmla="*/ 1577176 h 2781287"/>
              <a:gd name="connsiteX135" fmla="*/ 3069124 w 3168712"/>
              <a:gd name="connsiteY135" fmla="*/ 1586229 h 2781287"/>
              <a:gd name="connsiteX136" fmla="*/ 3051017 w 3168712"/>
              <a:gd name="connsiteY136" fmla="*/ 1667710 h 2781287"/>
              <a:gd name="connsiteX137" fmla="*/ 3096285 w 3168712"/>
              <a:gd name="connsiteY137" fmla="*/ 1676764 h 2781287"/>
              <a:gd name="connsiteX138" fmla="*/ 3150605 w 3168712"/>
              <a:gd name="connsiteY138" fmla="*/ 1640550 h 2781287"/>
              <a:gd name="connsiteX139" fmla="*/ 3132499 w 3168712"/>
              <a:gd name="connsiteY139" fmla="*/ 1776352 h 2781287"/>
              <a:gd name="connsiteX140" fmla="*/ 3114392 w 3168712"/>
              <a:gd name="connsiteY140" fmla="*/ 1803512 h 2781287"/>
              <a:gd name="connsiteX141" fmla="*/ 3087231 w 3168712"/>
              <a:gd name="connsiteY141" fmla="*/ 2047956 h 2781287"/>
              <a:gd name="connsiteX142" fmla="*/ 3060071 w 3168712"/>
              <a:gd name="connsiteY142" fmla="*/ 2066063 h 2781287"/>
              <a:gd name="connsiteX143" fmla="*/ 3014803 w 3168712"/>
              <a:gd name="connsiteY143" fmla="*/ 2156597 h 2781287"/>
              <a:gd name="connsiteX144" fmla="*/ 3023857 w 3168712"/>
              <a:gd name="connsiteY144" fmla="*/ 2183758 h 2781287"/>
              <a:gd name="connsiteX145" fmla="*/ 2942376 w 3168712"/>
              <a:gd name="connsiteY145" fmla="*/ 2256186 h 2781287"/>
              <a:gd name="connsiteX146" fmla="*/ 2933322 w 3168712"/>
              <a:gd name="connsiteY146" fmla="*/ 2283346 h 2781287"/>
              <a:gd name="connsiteX147" fmla="*/ 2906162 w 3168712"/>
              <a:gd name="connsiteY147" fmla="*/ 2292399 h 2781287"/>
              <a:gd name="connsiteX148" fmla="*/ 2851841 w 3168712"/>
              <a:gd name="connsiteY148" fmla="*/ 2301453 h 2781287"/>
              <a:gd name="connsiteX149" fmla="*/ 2752253 w 3168712"/>
              <a:gd name="connsiteY149" fmla="*/ 2364827 h 2781287"/>
              <a:gd name="connsiteX150" fmla="*/ 2679825 w 3168712"/>
              <a:gd name="connsiteY150" fmla="*/ 2391988 h 2781287"/>
              <a:gd name="connsiteX151" fmla="*/ 2652665 w 3168712"/>
              <a:gd name="connsiteY151" fmla="*/ 2382934 h 2781287"/>
              <a:gd name="connsiteX152" fmla="*/ 2598344 w 3168712"/>
              <a:gd name="connsiteY152" fmla="*/ 2428201 h 2781287"/>
              <a:gd name="connsiteX153" fmla="*/ 2562130 w 3168712"/>
              <a:gd name="connsiteY153" fmla="*/ 2446308 h 2781287"/>
              <a:gd name="connsiteX154" fmla="*/ 2507809 w 3168712"/>
              <a:gd name="connsiteY154" fmla="*/ 2491576 h 2781287"/>
              <a:gd name="connsiteX155" fmla="*/ 2489702 w 3168712"/>
              <a:gd name="connsiteY155" fmla="*/ 2518736 h 2781287"/>
              <a:gd name="connsiteX156" fmla="*/ 2516863 w 3168712"/>
              <a:gd name="connsiteY156" fmla="*/ 2527790 h 2781287"/>
              <a:gd name="connsiteX157" fmla="*/ 2571184 w 3168712"/>
              <a:gd name="connsiteY157" fmla="*/ 2573057 h 2781287"/>
              <a:gd name="connsiteX158" fmla="*/ 2598344 w 3168712"/>
              <a:gd name="connsiteY158" fmla="*/ 2591164 h 2781287"/>
              <a:gd name="connsiteX159" fmla="*/ 2625504 w 3168712"/>
              <a:gd name="connsiteY159" fmla="*/ 2663592 h 2781287"/>
              <a:gd name="connsiteX160" fmla="*/ 2634558 w 3168712"/>
              <a:gd name="connsiteY160" fmla="*/ 2690752 h 2781287"/>
              <a:gd name="connsiteX161" fmla="*/ 2652665 w 3168712"/>
              <a:gd name="connsiteY161" fmla="*/ 2717912 h 2781287"/>
              <a:gd name="connsiteX162" fmla="*/ 2643611 w 3168712"/>
              <a:gd name="connsiteY162" fmla="*/ 2745073 h 2781287"/>
              <a:gd name="connsiteX163" fmla="*/ 2589291 w 3168712"/>
              <a:gd name="connsiteY163" fmla="*/ 2781287 h 2781287"/>
              <a:gd name="connsiteX164" fmla="*/ 2507809 w 3168712"/>
              <a:gd name="connsiteY164" fmla="*/ 2772233 h 2781287"/>
              <a:gd name="connsiteX165" fmla="*/ 2498756 w 3168712"/>
              <a:gd name="connsiteY165" fmla="*/ 2745073 h 2781287"/>
              <a:gd name="connsiteX166" fmla="*/ 2507809 w 3168712"/>
              <a:gd name="connsiteY166" fmla="*/ 2645485 h 2781287"/>
              <a:gd name="connsiteX167" fmla="*/ 2534970 w 3168712"/>
              <a:gd name="connsiteY167" fmla="*/ 2636431 h 2781287"/>
              <a:gd name="connsiteX168" fmla="*/ 2562130 w 3168712"/>
              <a:gd name="connsiteY168" fmla="*/ 2618324 h 2781287"/>
              <a:gd name="connsiteX169" fmla="*/ 2580237 w 3168712"/>
              <a:gd name="connsiteY169" fmla="*/ 2591164 h 2781287"/>
              <a:gd name="connsiteX170" fmla="*/ 2534970 w 3168712"/>
              <a:gd name="connsiteY170" fmla="*/ 2573057 h 2781287"/>
              <a:gd name="connsiteX171" fmla="*/ 2516863 w 3168712"/>
              <a:gd name="connsiteY171" fmla="*/ 2545896 h 2781287"/>
              <a:gd name="connsiteX172" fmla="*/ 2462542 w 3168712"/>
              <a:gd name="connsiteY172" fmla="*/ 2518736 h 2781287"/>
              <a:gd name="connsiteX173" fmla="*/ 2399168 w 3168712"/>
              <a:gd name="connsiteY173" fmla="*/ 2527790 h 2781287"/>
              <a:gd name="connsiteX174" fmla="*/ 2390114 w 3168712"/>
              <a:gd name="connsiteY174" fmla="*/ 2554950 h 2781287"/>
              <a:gd name="connsiteX175" fmla="*/ 2362954 w 3168712"/>
              <a:gd name="connsiteY175" fmla="*/ 2582110 h 2781287"/>
              <a:gd name="connsiteX176" fmla="*/ 2290526 w 3168712"/>
              <a:gd name="connsiteY176" fmla="*/ 2564003 h 2781287"/>
              <a:gd name="connsiteX177" fmla="*/ 2254312 w 3168712"/>
              <a:gd name="connsiteY177" fmla="*/ 2509683 h 2781287"/>
              <a:gd name="connsiteX178" fmla="*/ 2218099 w 3168712"/>
              <a:gd name="connsiteY178" fmla="*/ 2491576 h 2781287"/>
              <a:gd name="connsiteX179" fmla="*/ 2181885 w 3168712"/>
              <a:gd name="connsiteY179" fmla="*/ 2500629 h 2781287"/>
              <a:gd name="connsiteX180" fmla="*/ 2064190 w 3168712"/>
              <a:gd name="connsiteY180" fmla="*/ 2509683 h 2781287"/>
              <a:gd name="connsiteX181" fmla="*/ 2018922 w 3168712"/>
              <a:gd name="connsiteY181" fmla="*/ 2564003 h 2781287"/>
              <a:gd name="connsiteX182" fmla="*/ 1991762 w 3168712"/>
              <a:gd name="connsiteY182" fmla="*/ 2591164 h 2781287"/>
              <a:gd name="connsiteX183" fmla="*/ 1937441 w 3168712"/>
              <a:gd name="connsiteY183" fmla="*/ 2627378 h 2781287"/>
              <a:gd name="connsiteX184" fmla="*/ 1910281 w 3168712"/>
              <a:gd name="connsiteY184" fmla="*/ 2645485 h 2781287"/>
              <a:gd name="connsiteX185" fmla="*/ 1865013 w 3168712"/>
              <a:gd name="connsiteY185" fmla="*/ 2654538 h 2781287"/>
              <a:gd name="connsiteX186" fmla="*/ 1846906 w 3168712"/>
              <a:gd name="connsiteY186" fmla="*/ 2681698 h 2781287"/>
              <a:gd name="connsiteX187" fmla="*/ 1747318 w 3168712"/>
              <a:gd name="connsiteY187" fmla="*/ 2681698 h 2781287"/>
              <a:gd name="connsiteX188" fmla="*/ 1729211 w 3168712"/>
              <a:gd name="connsiteY188" fmla="*/ 2645485 h 2781287"/>
              <a:gd name="connsiteX189" fmla="*/ 1720158 w 3168712"/>
              <a:gd name="connsiteY189" fmla="*/ 2591164 h 2781287"/>
              <a:gd name="connsiteX190" fmla="*/ 1665837 w 3168712"/>
              <a:gd name="connsiteY190" fmla="*/ 2536843 h 2781287"/>
              <a:gd name="connsiteX191" fmla="*/ 1656784 w 3168712"/>
              <a:gd name="connsiteY191" fmla="*/ 2509683 h 2781287"/>
              <a:gd name="connsiteX192" fmla="*/ 1674891 w 3168712"/>
              <a:gd name="connsiteY192" fmla="*/ 2328613 h 2781287"/>
              <a:gd name="connsiteX193" fmla="*/ 1638677 w 3168712"/>
              <a:gd name="connsiteY193" fmla="*/ 2192811 h 2781287"/>
              <a:gd name="connsiteX194" fmla="*/ 1611516 w 3168712"/>
              <a:gd name="connsiteY194" fmla="*/ 2174704 h 2781287"/>
              <a:gd name="connsiteX195" fmla="*/ 1557196 w 3168712"/>
              <a:gd name="connsiteY195" fmla="*/ 2183758 h 2781287"/>
              <a:gd name="connsiteX196" fmla="*/ 1530035 w 3168712"/>
              <a:gd name="connsiteY196" fmla="*/ 2192811 h 2781287"/>
              <a:gd name="connsiteX197" fmla="*/ 1466661 w 3168712"/>
              <a:gd name="connsiteY197" fmla="*/ 2183758 h 2781287"/>
              <a:gd name="connsiteX198" fmla="*/ 1412340 w 3168712"/>
              <a:gd name="connsiteY198" fmla="*/ 2156597 h 2781287"/>
              <a:gd name="connsiteX199" fmla="*/ 1385180 w 3168712"/>
              <a:gd name="connsiteY199" fmla="*/ 2147544 h 2781287"/>
              <a:gd name="connsiteX200" fmla="*/ 1321805 w 3168712"/>
              <a:gd name="connsiteY200" fmla="*/ 2156597 h 2781287"/>
              <a:gd name="connsiteX201" fmla="*/ 1312752 w 3168712"/>
              <a:gd name="connsiteY201" fmla="*/ 2183758 h 2781287"/>
              <a:gd name="connsiteX202" fmla="*/ 1303699 w 3168712"/>
              <a:gd name="connsiteY202" fmla="*/ 2229025 h 2781287"/>
              <a:gd name="connsiteX203" fmla="*/ 1204110 w 3168712"/>
              <a:gd name="connsiteY203" fmla="*/ 2256186 h 2781287"/>
              <a:gd name="connsiteX204" fmla="*/ 1176950 w 3168712"/>
              <a:gd name="connsiteY204" fmla="*/ 2265239 h 2781287"/>
              <a:gd name="connsiteX205" fmla="*/ 1140736 w 3168712"/>
              <a:gd name="connsiteY205" fmla="*/ 2247132 h 2781287"/>
              <a:gd name="connsiteX206" fmla="*/ 1077362 w 3168712"/>
              <a:gd name="connsiteY206" fmla="*/ 2174704 h 2781287"/>
              <a:gd name="connsiteX207" fmla="*/ 1013988 w 3168712"/>
              <a:gd name="connsiteY207" fmla="*/ 2238079 h 2781287"/>
              <a:gd name="connsiteX208" fmla="*/ 950613 w 3168712"/>
              <a:gd name="connsiteY208" fmla="*/ 2274293 h 2781287"/>
              <a:gd name="connsiteX209" fmla="*/ 941560 w 3168712"/>
              <a:gd name="connsiteY209" fmla="*/ 2310506 h 2781287"/>
              <a:gd name="connsiteX210" fmla="*/ 860079 w 3168712"/>
              <a:gd name="connsiteY210" fmla="*/ 2274293 h 2781287"/>
              <a:gd name="connsiteX211" fmla="*/ 832918 w 3168712"/>
              <a:gd name="connsiteY211" fmla="*/ 2265239 h 2781287"/>
              <a:gd name="connsiteX212" fmla="*/ 805758 w 3168712"/>
              <a:gd name="connsiteY212" fmla="*/ 2247132 h 2781287"/>
              <a:gd name="connsiteX213" fmla="*/ 751437 w 3168712"/>
              <a:gd name="connsiteY213" fmla="*/ 2229025 h 2781287"/>
              <a:gd name="connsiteX214" fmla="*/ 660902 w 3168712"/>
              <a:gd name="connsiteY214" fmla="*/ 2201865 h 2781287"/>
              <a:gd name="connsiteX215" fmla="*/ 633742 w 3168712"/>
              <a:gd name="connsiteY215" fmla="*/ 2192811 h 2781287"/>
              <a:gd name="connsiteX216" fmla="*/ 597528 w 3168712"/>
              <a:gd name="connsiteY216" fmla="*/ 2165651 h 2781287"/>
              <a:gd name="connsiteX217" fmla="*/ 570368 w 3168712"/>
              <a:gd name="connsiteY217" fmla="*/ 2147544 h 2781287"/>
              <a:gd name="connsiteX218" fmla="*/ 497940 w 3168712"/>
              <a:gd name="connsiteY218" fmla="*/ 2138491 h 2781287"/>
              <a:gd name="connsiteX219" fmla="*/ 416459 w 3168712"/>
              <a:gd name="connsiteY219" fmla="*/ 2102277 h 2781287"/>
              <a:gd name="connsiteX220" fmla="*/ 398352 w 3168712"/>
              <a:gd name="connsiteY220" fmla="*/ 2075116 h 2781287"/>
              <a:gd name="connsiteX221" fmla="*/ 371192 w 3168712"/>
              <a:gd name="connsiteY221" fmla="*/ 2020795 h 2781287"/>
              <a:gd name="connsiteX222" fmla="*/ 307817 w 3168712"/>
              <a:gd name="connsiteY222" fmla="*/ 2011742 h 2781287"/>
              <a:gd name="connsiteX223" fmla="*/ 316871 w 3168712"/>
              <a:gd name="connsiteY223" fmla="*/ 1984582 h 2781287"/>
              <a:gd name="connsiteX224" fmla="*/ 344031 w 3168712"/>
              <a:gd name="connsiteY224" fmla="*/ 1975528 h 2781287"/>
              <a:gd name="connsiteX225" fmla="*/ 371192 w 3168712"/>
              <a:gd name="connsiteY225" fmla="*/ 1957421 h 2781287"/>
              <a:gd name="connsiteX226" fmla="*/ 380245 w 3168712"/>
              <a:gd name="connsiteY226" fmla="*/ 1921207 h 2781287"/>
              <a:gd name="connsiteX227" fmla="*/ 380245 w 3168712"/>
              <a:gd name="connsiteY227" fmla="*/ 1812566 h 2781287"/>
              <a:gd name="connsiteX228" fmla="*/ 461726 w 3168712"/>
              <a:gd name="connsiteY228" fmla="*/ 1803512 h 2781287"/>
              <a:gd name="connsiteX229" fmla="*/ 461726 w 3168712"/>
              <a:gd name="connsiteY229" fmla="*/ 1694871 h 2781287"/>
              <a:gd name="connsiteX230" fmla="*/ 434566 w 3168712"/>
              <a:gd name="connsiteY230" fmla="*/ 1676764 h 2781287"/>
              <a:gd name="connsiteX231" fmla="*/ 416459 w 3168712"/>
              <a:gd name="connsiteY231" fmla="*/ 1649603 h 2781287"/>
              <a:gd name="connsiteX232" fmla="*/ 226336 w 3168712"/>
              <a:gd name="connsiteY232" fmla="*/ 1667710 h 2781287"/>
              <a:gd name="connsiteX233" fmla="*/ 172015 w 3168712"/>
              <a:gd name="connsiteY233" fmla="*/ 1658657 h 2781287"/>
              <a:gd name="connsiteX234" fmla="*/ 162962 w 3168712"/>
              <a:gd name="connsiteY234" fmla="*/ 1622443 h 2781287"/>
              <a:gd name="connsiteX235" fmla="*/ 144855 w 3168712"/>
              <a:gd name="connsiteY235" fmla="*/ 1595283 h 2781287"/>
              <a:gd name="connsiteX236" fmla="*/ 72427 w 3168712"/>
              <a:gd name="connsiteY236" fmla="*/ 1559069 h 278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3168712" h="2781287">
                <a:moveTo>
                  <a:pt x="72427" y="1559069"/>
                </a:moveTo>
                <a:lnTo>
                  <a:pt x="72427" y="1559069"/>
                </a:lnTo>
                <a:cubicBezTo>
                  <a:pt x="3929" y="1451430"/>
                  <a:pt x="21495" y="1496810"/>
                  <a:pt x="0" y="1432320"/>
                </a:cubicBezTo>
                <a:cubicBezTo>
                  <a:pt x="6035" y="1423267"/>
                  <a:pt x="11140" y="1413519"/>
                  <a:pt x="18106" y="1405160"/>
                </a:cubicBezTo>
                <a:cubicBezTo>
                  <a:pt x="26303" y="1395324"/>
                  <a:pt x="38165" y="1388652"/>
                  <a:pt x="45267" y="1377999"/>
                </a:cubicBezTo>
                <a:cubicBezTo>
                  <a:pt x="72858" y="1336612"/>
                  <a:pt x="29746" y="1359030"/>
                  <a:pt x="81481" y="1341786"/>
                </a:cubicBezTo>
                <a:cubicBezTo>
                  <a:pt x="108641" y="1344804"/>
                  <a:pt x="136006" y="1346346"/>
                  <a:pt x="162962" y="1350839"/>
                </a:cubicBezTo>
                <a:cubicBezTo>
                  <a:pt x="172375" y="1352408"/>
                  <a:pt x="181069" y="1362911"/>
                  <a:pt x="190122" y="1359893"/>
                </a:cubicBezTo>
                <a:cubicBezTo>
                  <a:pt x="210767" y="1353011"/>
                  <a:pt x="223798" y="1330561"/>
                  <a:pt x="244443" y="1323679"/>
                </a:cubicBezTo>
                <a:cubicBezTo>
                  <a:pt x="283407" y="1310690"/>
                  <a:pt x="262345" y="1316939"/>
                  <a:pt x="307817" y="1305572"/>
                </a:cubicBezTo>
                <a:cubicBezTo>
                  <a:pt x="316871" y="1299536"/>
                  <a:pt x="327284" y="1295159"/>
                  <a:pt x="334978" y="1287465"/>
                </a:cubicBezTo>
                <a:cubicBezTo>
                  <a:pt x="342672" y="1279771"/>
                  <a:pt x="344588" y="1267101"/>
                  <a:pt x="353085" y="1260304"/>
                </a:cubicBezTo>
                <a:cubicBezTo>
                  <a:pt x="360537" y="1254342"/>
                  <a:pt x="371192" y="1254269"/>
                  <a:pt x="380245" y="1251251"/>
                </a:cubicBezTo>
                <a:cubicBezTo>
                  <a:pt x="383263" y="1242198"/>
                  <a:pt x="390649" y="1233538"/>
                  <a:pt x="389299" y="1224091"/>
                </a:cubicBezTo>
                <a:cubicBezTo>
                  <a:pt x="387390" y="1210730"/>
                  <a:pt x="369518" y="1201269"/>
                  <a:pt x="371192" y="1187877"/>
                </a:cubicBezTo>
                <a:cubicBezTo>
                  <a:pt x="374254" y="1163376"/>
                  <a:pt x="407882" y="1145310"/>
                  <a:pt x="425512" y="1133556"/>
                </a:cubicBezTo>
                <a:cubicBezTo>
                  <a:pt x="419476" y="1100360"/>
                  <a:pt x="414474" y="1066959"/>
                  <a:pt x="407405" y="1033968"/>
                </a:cubicBezTo>
                <a:cubicBezTo>
                  <a:pt x="405405" y="1024636"/>
                  <a:pt x="389816" y="1011075"/>
                  <a:pt x="398352" y="1006807"/>
                </a:cubicBezTo>
                <a:cubicBezTo>
                  <a:pt x="422794" y="994586"/>
                  <a:pt x="452673" y="1000772"/>
                  <a:pt x="479833" y="997754"/>
                </a:cubicBezTo>
                <a:cubicBezTo>
                  <a:pt x="531587" y="963252"/>
                  <a:pt x="495465" y="996130"/>
                  <a:pt x="525101" y="907219"/>
                </a:cubicBezTo>
                <a:cubicBezTo>
                  <a:pt x="529386" y="894364"/>
                  <a:pt x="538221" y="859918"/>
                  <a:pt x="552261" y="852898"/>
                </a:cubicBezTo>
                <a:cubicBezTo>
                  <a:pt x="568680" y="844689"/>
                  <a:pt x="588475" y="846863"/>
                  <a:pt x="606582" y="843845"/>
                </a:cubicBezTo>
                <a:cubicBezTo>
                  <a:pt x="615635" y="831774"/>
                  <a:pt x="626256" y="820732"/>
                  <a:pt x="633742" y="807631"/>
                </a:cubicBezTo>
                <a:cubicBezTo>
                  <a:pt x="638477" y="799345"/>
                  <a:pt x="636834" y="787923"/>
                  <a:pt x="642796" y="780471"/>
                </a:cubicBezTo>
                <a:cubicBezTo>
                  <a:pt x="649593" y="771975"/>
                  <a:pt x="661597" y="769330"/>
                  <a:pt x="669956" y="762364"/>
                </a:cubicBezTo>
                <a:cubicBezTo>
                  <a:pt x="716188" y="723836"/>
                  <a:pt x="674710" y="740804"/>
                  <a:pt x="733330" y="726150"/>
                </a:cubicBezTo>
                <a:cubicBezTo>
                  <a:pt x="736348" y="714079"/>
                  <a:pt x="730420" y="693354"/>
                  <a:pt x="742384" y="689936"/>
                </a:cubicBezTo>
                <a:cubicBezTo>
                  <a:pt x="760736" y="684693"/>
                  <a:pt x="796704" y="708043"/>
                  <a:pt x="796704" y="708043"/>
                </a:cubicBezTo>
                <a:cubicBezTo>
                  <a:pt x="859823" y="771162"/>
                  <a:pt x="826182" y="756154"/>
                  <a:pt x="887239" y="771417"/>
                </a:cubicBezTo>
                <a:cubicBezTo>
                  <a:pt x="893275" y="783488"/>
                  <a:pt x="898650" y="795913"/>
                  <a:pt x="905346" y="807631"/>
                </a:cubicBezTo>
                <a:cubicBezTo>
                  <a:pt x="910745" y="817078"/>
                  <a:pt x="919167" y="824791"/>
                  <a:pt x="923453" y="834792"/>
                </a:cubicBezTo>
                <a:cubicBezTo>
                  <a:pt x="928354" y="846228"/>
                  <a:pt x="924733" y="861289"/>
                  <a:pt x="932506" y="871005"/>
                </a:cubicBezTo>
                <a:cubicBezTo>
                  <a:pt x="938468" y="878457"/>
                  <a:pt x="950613" y="877041"/>
                  <a:pt x="959667" y="880059"/>
                </a:cubicBezTo>
                <a:cubicBezTo>
                  <a:pt x="965703" y="898166"/>
                  <a:pt x="974031" y="915664"/>
                  <a:pt x="977774" y="934380"/>
                </a:cubicBezTo>
                <a:cubicBezTo>
                  <a:pt x="980792" y="949469"/>
                  <a:pt x="979192" y="966287"/>
                  <a:pt x="986827" y="979647"/>
                </a:cubicBezTo>
                <a:cubicBezTo>
                  <a:pt x="992226" y="989094"/>
                  <a:pt x="1003348" y="995474"/>
                  <a:pt x="1013988" y="997754"/>
                </a:cubicBezTo>
                <a:cubicBezTo>
                  <a:pt x="1046581" y="1004738"/>
                  <a:pt x="1080380" y="1003789"/>
                  <a:pt x="1113576" y="1006807"/>
                </a:cubicBezTo>
                <a:cubicBezTo>
                  <a:pt x="1122629" y="1015861"/>
                  <a:pt x="1131015" y="1025636"/>
                  <a:pt x="1140736" y="1033968"/>
                </a:cubicBezTo>
                <a:cubicBezTo>
                  <a:pt x="1152192" y="1043788"/>
                  <a:pt x="1164672" y="1052358"/>
                  <a:pt x="1176950" y="1061128"/>
                </a:cubicBezTo>
                <a:cubicBezTo>
                  <a:pt x="1185804" y="1067452"/>
                  <a:pt x="1195751" y="1072269"/>
                  <a:pt x="1204110" y="1079235"/>
                </a:cubicBezTo>
                <a:cubicBezTo>
                  <a:pt x="1259164" y="1125113"/>
                  <a:pt x="1200477" y="1090998"/>
                  <a:pt x="1267485" y="1124502"/>
                </a:cubicBezTo>
                <a:cubicBezTo>
                  <a:pt x="1291627" y="1121484"/>
                  <a:pt x="1316999" y="1123632"/>
                  <a:pt x="1339912" y="1115449"/>
                </a:cubicBezTo>
                <a:cubicBezTo>
                  <a:pt x="1360406" y="1108130"/>
                  <a:pt x="1394233" y="1079235"/>
                  <a:pt x="1394233" y="1079235"/>
                </a:cubicBezTo>
                <a:lnTo>
                  <a:pt x="1484768" y="1088289"/>
                </a:lnTo>
                <a:cubicBezTo>
                  <a:pt x="1520958" y="1091579"/>
                  <a:pt x="1557269" y="1093538"/>
                  <a:pt x="1593409" y="1097342"/>
                </a:cubicBezTo>
                <a:cubicBezTo>
                  <a:pt x="1614631" y="1099576"/>
                  <a:pt x="1635659" y="1103377"/>
                  <a:pt x="1656784" y="1106395"/>
                </a:cubicBezTo>
                <a:cubicBezTo>
                  <a:pt x="1693833" y="1118746"/>
                  <a:pt x="1708109" y="1127845"/>
                  <a:pt x="1756372" y="1106395"/>
                </a:cubicBezTo>
                <a:cubicBezTo>
                  <a:pt x="1765093" y="1102519"/>
                  <a:pt x="1761157" y="1087771"/>
                  <a:pt x="1765425" y="1079235"/>
                </a:cubicBezTo>
                <a:cubicBezTo>
                  <a:pt x="1770291" y="1069503"/>
                  <a:pt x="1775343" y="1059240"/>
                  <a:pt x="1783532" y="1052075"/>
                </a:cubicBezTo>
                <a:cubicBezTo>
                  <a:pt x="1807364" y="1031223"/>
                  <a:pt x="1834060" y="1013685"/>
                  <a:pt x="1865013" y="1006807"/>
                </a:cubicBezTo>
                <a:cubicBezTo>
                  <a:pt x="1882933" y="1002825"/>
                  <a:pt x="1901227" y="1000772"/>
                  <a:pt x="1919334" y="997754"/>
                </a:cubicBezTo>
                <a:cubicBezTo>
                  <a:pt x="1937441" y="991718"/>
                  <a:pt x="1967620" y="997754"/>
                  <a:pt x="1973655" y="979647"/>
                </a:cubicBezTo>
                <a:cubicBezTo>
                  <a:pt x="1985039" y="945493"/>
                  <a:pt x="1987791" y="929297"/>
                  <a:pt x="2018922" y="898166"/>
                </a:cubicBezTo>
                <a:cubicBezTo>
                  <a:pt x="2027976" y="889112"/>
                  <a:pt x="2034966" y="877357"/>
                  <a:pt x="2046083" y="871005"/>
                </a:cubicBezTo>
                <a:cubicBezTo>
                  <a:pt x="2057202" y="864651"/>
                  <a:pt x="2133317" y="853448"/>
                  <a:pt x="2136617" y="852898"/>
                </a:cubicBezTo>
                <a:cubicBezTo>
                  <a:pt x="2159052" y="785598"/>
                  <a:pt x="2136617" y="864994"/>
                  <a:pt x="2136617" y="726150"/>
                </a:cubicBezTo>
                <a:cubicBezTo>
                  <a:pt x="2136617" y="716607"/>
                  <a:pt x="2136950" y="702866"/>
                  <a:pt x="2145671" y="698990"/>
                </a:cubicBezTo>
                <a:cubicBezTo>
                  <a:pt x="2167905" y="689108"/>
                  <a:pt x="2193956" y="692954"/>
                  <a:pt x="2218099" y="689936"/>
                </a:cubicBezTo>
                <a:cubicBezTo>
                  <a:pt x="2221117" y="665793"/>
                  <a:pt x="2222800" y="641446"/>
                  <a:pt x="2227152" y="617508"/>
                </a:cubicBezTo>
                <a:cubicBezTo>
                  <a:pt x="2228859" y="608119"/>
                  <a:pt x="2227029" y="592970"/>
                  <a:pt x="2236205" y="590348"/>
                </a:cubicBezTo>
                <a:cubicBezTo>
                  <a:pt x="2274039" y="579539"/>
                  <a:pt x="2314669" y="584313"/>
                  <a:pt x="2353901" y="581295"/>
                </a:cubicBezTo>
                <a:cubicBezTo>
                  <a:pt x="2399991" y="565930"/>
                  <a:pt x="2368166" y="584587"/>
                  <a:pt x="2390114" y="545081"/>
                </a:cubicBezTo>
                <a:cubicBezTo>
                  <a:pt x="2400682" y="526058"/>
                  <a:pt x="2426328" y="490760"/>
                  <a:pt x="2426328" y="490760"/>
                </a:cubicBezTo>
                <a:cubicBezTo>
                  <a:pt x="2426183" y="489889"/>
                  <a:pt x="2421117" y="413669"/>
                  <a:pt x="2399168" y="409279"/>
                </a:cubicBezTo>
                <a:cubicBezTo>
                  <a:pt x="2388664" y="407178"/>
                  <a:pt x="2347567" y="451826"/>
                  <a:pt x="2344847" y="454546"/>
                </a:cubicBezTo>
                <a:cubicBezTo>
                  <a:pt x="2337785" y="475732"/>
                  <a:pt x="2337540" y="494995"/>
                  <a:pt x="2308633" y="499813"/>
                </a:cubicBezTo>
                <a:cubicBezTo>
                  <a:pt x="2299220" y="501382"/>
                  <a:pt x="2290526" y="493778"/>
                  <a:pt x="2281473" y="490760"/>
                </a:cubicBezTo>
                <a:cubicBezTo>
                  <a:pt x="2272419" y="481706"/>
                  <a:pt x="2264148" y="471796"/>
                  <a:pt x="2254312" y="463599"/>
                </a:cubicBezTo>
                <a:cubicBezTo>
                  <a:pt x="2245953" y="456633"/>
                  <a:pt x="2234846" y="453187"/>
                  <a:pt x="2227152" y="445493"/>
                </a:cubicBezTo>
                <a:cubicBezTo>
                  <a:pt x="2219458" y="437799"/>
                  <a:pt x="2215081" y="427386"/>
                  <a:pt x="2209045" y="418332"/>
                </a:cubicBezTo>
                <a:cubicBezTo>
                  <a:pt x="2199191" y="388769"/>
                  <a:pt x="2191566" y="380864"/>
                  <a:pt x="2209045" y="345904"/>
                </a:cubicBezTo>
                <a:cubicBezTo>
                  <a:pt x="2214771" y="334452"/>
                  <a:pt x="2227152" y="327797"/>
                  <a:pt x="2236205" y="318744"/>
                </a:cubicBezTo>
                <a:cubicBezTo>
                  <a:pt x="2263672" y="236350"/>
                  <a:pt x="2221545" y="366466"/>
                  <a:pt x="2254312" y="246316"/>
                </a:cubicBezTo>
                <a:cubicBezTo>
                  <a:pt x="2259334" y="227902"/>
                  <a:pt x="2267789" y="210511"/>
                  <a:pt x="2272419" y="191995"/>
                </a:cubicBezTo>
                <a:lnTo>
                  <a:pt x="2281473" y="155782"/>
                </a:lnTo>
                <a:cubicBezTo>
                  <a:pt x="2278455" y="137675"/>
                  <a:pt x="2279874" y="118236"/>
                  <a:pt x="2272419" y="101461"/>
                </a:cubicBezTo>
                <a:cubicBezTo>
                  <a:pt x="2267560" y="90529"/>
                  <a:pt x="2205967" y="58587"/>
                  <a:pt x="2263366" y="38087"/>
                </a:cubicBezTo>
                <a:cubicBezTo>
                  <a:pt x="2297588" y="25865"/>
                  <a:pt x="2335793" y="32051"/>
                  <a:pt x="2372007" y="29033"/>
                </a:cubicBezTo>
                <a:cubicBezTo>
                  <a:pt x="2381061" y="19980"/>
                  <a:pt x="2386493" y="3684"/>
                  <a:pt x="2399168" y="1873"/>
                </a:cubicBezTo>
                <a:cubicBezTo>
                  <a:pt x="2432166" y="-2841"/>
                  <a:pt x="2466706" y="1769"/>
                  <a:pt x="2498756" y="10926"/>
                </a:cubicBezTo>
                <a:cubicBezTo>
                  <a:pt x="2511067" y="14443"/>
                  <a:pt x="2516080" y="29890"/>
                  <a:pt x="2525916" y="38087"/>
                </a:cubicBezTo>
                <a:cubicBezTo>
                  <a:pt x="2534275" y="45053"/>
                  <a:pt x="2543345" y="51328"/>
                  <a:pt x="2553077" y="56194"/>
                </a:cubicBezTo>
                <a:cubicBezTo>
                  <a:pt x="2575364" y="67337"/>
                  <a:pt x="2613696" y="70823"/>
                  <a:pt x="2634558" y="74300"/>
                </a:cubicBezTo>
                <a:lnTo>
                  <a:pt x="2688879" y="110514"/>
                </a:lnTo>
                <a:lnTo>
                  <a:pt x="2716039" y="128621"/>
                </a:lnTo>
                <a:cubicBezTo>
                  <a:pt x="2722075" y="137675"/>
                  <a:pt x="2726452" y="148088"/>
                  <a:pt x="2734146" y="155782"/>
                </a:cubicBezTo>
                <a:cubicBezTo>
                  <a:pt x="2772415" y="194052"/>
                  <a:pt x="2828677" y="179071"/>
                  <a:pt x="2879001" y="182942"/>
                </a:cubicBezTo>
                <a:cubicBezTo>
                  <a:pt x="2887079" y="189001"/>
                  <a:pt x="2923524" y="222298"/>
                  <a:pt x="2942376" y="219156"/>
                </a:cubicBezTo>
                <a:cubicBezTo>
                  <a:pt x="2953109" y="217367"/>
                  <a:pt x="2959804" y="205915"/>
                  <a:pt x="2969536" y="201049"/>
                </a:cubicBezTo>
                <a:cubicBezTo>
                  <a:pt x="2978072" y="196781"/>
                  <a:pt x="2987643" y="195013"/>
                  <a:pt x="2996697" y="191995"/>
                </a:cubicBezTo>
                <a:cubicBezTo>
                  <a:pt x="3016718" y="171974"/>
                  <a:pt x="3025810" y="159331"/>
                  <a:pt x="3051017" y="146728"/>
                </a:cubicBezTo>
                <a:cubicBezTo>
                  <a:pt x="3059553" y="142460"/>
                  <a:pt x="3069124" y="140693"/>
                  <a:pt x="3078178" y="137675"/>
                </a:cubicBezTo>
                <a:cubicBezTo>
                  <a:pt x="3087231" y="143711"/>
                  <a:pt x="3096979" y="148816"/>
                  <a:pt x="3105338" y="155782"/>
                </a:cubicBezTo>
                <a:cubicBezTo>
                  <a:pt x="3122503" y="170086"/>
                  <a:pt x="3140430" y="189752"/>
                  <a:pt x="3150605" y="210102"/>
                </a:cubicBezTo>
                <a:cubicBezTo>
                  <a:pt x="3157101" y="223094"/>
                  <a:pt x="3165810" y="261868"/>
                  <a:pt x="3168712" y="273477"/>
                </a:cubicBezTo>
                <a:cubicBezTo>
                  <a:pt x="3165450" y="299574"/>
                  <a:pt x="3166399" y="357270"/>
                  <a:pt x="3141552" y="382118"/>
                </a:cubicBezTo>
                <a:cubicBezTo>
                  <a:pt x="3134804" y="388866"/>
                  <a:pt x="3123445" y="388154"/>
                  <a:pt x="3114392" y="391172"/>
                </a:cubicBezTo>
                <a:cubicBezTo>
                  <a:pt x="3157487" y="477363"/>
                  <a:pt x="3145311" y="437131"/>
                  <a:pt x="3159659" y="508867"/>
                </a:cubicBezTo>
                <a:cubicBezTo>
                  <a:pt x="3150327" y="648839"/>
                  <a:pt x="3194468" y="635927"/>
                  <a:pt x="3114392" y="653722"/>
                </a:cubicBezTo>
                <a:cubicBezTo>
                  <a:pt x="3099370" y="657060"/>
                  <a:pt x="3084213" y="659758"/>
                  <a:pt x="3069124" y="662776"/>
                </a:cubicBezTo>
                <a:cubicBezTo>
                  <a:pt x="3018942" y="696231"/>
                  <a:pt x="3058633" y="661742"/>
                  <a:pt x="3032910" y="708043"/>
                </a:cubicBezTo>
                <a:cubicBezTo>
                  <a:pt x="3022342" y="727066"/>
                  <a:pt x="3003579" y="741719"/>
                  <a:pt x="2996697" y="762364"/>
                </a:cubicBezTo>
                <a:cubicBezTo>
                  <a:pt x="2984202" y="799847"/>
                  <a:pt x="2992937" y="781584"/>
                  <a:pt x="2969536" y="816685"/>
                </a:cubicBezTo>
                <a:cubicBezTo>
                  <a:pt x="2939587" y="906535"/>
                  <a:pt x="2989835" y="769284"/>
                  <a:pt x="2933322" y="871005"/>
                </a:cubicBezTo>
                <a:cubicBezTo>
                  <a:pt x="2924053" y="887689"/>
                  <a:pt x="2921251" y="907219"/>
                  <a:pt x="2915215" y="925326"/>
                </a:cubicBezTo>
                <a:cubicBezTo>
                  <a:pt x="2912197" y="934380"/>
                  <a:pt x="2915216" y="949469"/>
                  <a:pt x="2906162" y="952487"/>
                </a:cubicBezTo>
                <a:lnTo>
                  <a:pt x="2879001" y="961540"/>
                </a:lnTo>
                <a:cubicBezTo>
                  <a:pt x="2869948" y="967576"/>
                  <a:pt x="2862511" y="981781"/>
                  <a:pt x="2851841" y="979647"/>
                </a:cubicBezTo>
                <a:cubicBezTo>
                  <a:pt x="2841171" y="977513"/>
                  <a:pt x="2836181" y="963089"/>
                  <a:pt x="2833734" y="952487"/>
                </a:cubicBezTo>
                <a:cubicBezTo>
                  <a:pt x="2826914" y="922935"/>
                  <a:pt x="2834272" y="890724"/>
                  <a:pt x="2824681" y="861952"/>
                </a:cubicBezTo>
                <a:cubicBezTo>
                  <a:pt x="2821240" y="851629"/>
                  <a:pt x="2806574" y="849881"/>
                  <a:pt x="2797520" y="843845"/>
                </a:cubicBezTo>
                <a:cubicBezTo>
                  <a:pt x="2794502" y="852898"/>
                  <a:pt x="2793761" y="863065"/>
                  <a:pt x="2788467" y="871005"/>
                </a:cubicBezTo>
                <a:cubicBezTo>
                  <a:pt x="2781365" y="881658"/>
                  <a:pt x="2769503" y="888330"/>
                  <a:pt x="2761306" y="898166"/>
                </a:cubicBezTo>
                <a:cubicBezTo>
                  <a:pt x="2754340" y="906525"/>
                  <a:pt x="2749235" y="916273"/>
                  <a:pt x="2743200" y="925326"/>
                </a:cubicBezTo>
                <a:cubicBezTo>
                  <a:pt x="2728443" y="984352"/>
                  <a:pt x="2747179" y="943920"/>
                  <a:pt x="2706986" y="979647"/>
                </a:cubicBezTo>
                <a:cubicBezTo>
                  <a:pt x="2633704" y="1044787"/>
                  <a:pt x="2681510" y="1024354"/>
                  <a:pt x="2625504" y="1043021"/>
                </a:cubicBezTo>
                <a:cubicBezTo>
                  <a:pt x="2633552" y="1107399"/>
                  <a:pt x="2615367" y="1110381"/>
                  <a:pt x="2661718" y="1133556"/>
                </a:cubicBezTo>
                <a:cubicBezTo>
                  <a:pt x="2670254" y="1137824"/>
                  <a:pt x="2679825" y="1139591"/>
                  <a:pt x="2688879" y="1142609"/>
                </a:cubicBezTo>
                <a:cubicBezTo>
                  <a:pt x="2730426" y="1184157"/>
                  <a:pt x="2720019" y="1187765"/>
                  <a:pt x="2806574" y="1160716"/>
                </a:cubicBezTo>
                <a:cubicBezTo>
                  <a:pt x="2827345" y="1154225"/>
                  <a:pt x="2860895" y="1124502"/>
                  <a:pt x="2860895" y="1124502"/>
                </a:cubicBezTo>
                <a:cubicBezTo>
                  <a:pt x="2891073" y="1127520"/>
                  <a:pt x="2924302" y="1119992"/>
                  <a:pt x="2951429" y="1133556"/>
                </a:cubicBezTo>
                <a:cubicBezTo>
                  <a:pt x="2967848" y="1141766"/>
                  <a:pt x="2915028" y="1138627"/>
                  <a:pt x="2897108" y="1142609"/>
                </a:cubicBezTo>
                <a:cubicBezTo>
                  <a:pt x="2887792" y="1144679"/>
                  <a:pt x="2879206" y="1149348"/>
                  <a:pt x="2869948" y="1151663"/>
                </a:cubicBezTo>
                <a:cubicBezTo>
                  <a:pt x="2855020" y="1155395"/>
                  <a:pt x="2839770" y="1157698"/>
                  <a:pt x="2824681" y="1160716"/>
                </a:cubicBezTo>
                <a:cubicBezTo>
                  <a:pt x="2825777" y="1167294"/>
                  <a:pt x="2832881" y="1227336"/>
                  <a:pt x="2842788" y="1242197"/>
                </a:cubicBezTo>
                <a:cubicBezTo>
                  <a:pt x="2849890" y="1252850"/>
                  <a:pt x="2860895" y="1260304"/>
                  <a:pt x="2869948" y="1269358"/>
                </a:cubicBezTo>
                <a:cubicBezTo>
                  <a:pt x="2872966" y="1284447"/>
                  <a:pt x="2879001" y="1299237"/>
                  <a:pt x="2879001" y="1314625"/>
                </a:cubicBezTo>
                <a:cubicBezTo>
                  <a:pt x="2879001" y="1358604"/>
                  <a:pt x="2853472" y="1379629"/>
                  <a:pt x="2888055" y="1414213"/>
                </a:cubicBezTo>
                <a:cubicBezTo>
                  <a:pt x="2894803" y="1420961"/>
                  <a:pt x="2906162" y="1420249"/>
                  <a:pt x="2915215" y="1423267"/>
                </a:cubicBezTo>
                <a:cubicBezTo>
                  <a:pt x="2924269" y="1435338"/>
                  <a:pt x="2931098" y="1449456"/>
                  <a:pt x="2942376" y="1459481"/>
                </a:cubicBezTo>
                <a:cubicBezTo>
                  <a:pt x="2958641" y="1473939"/>
                  <a:pt x="2996697" y="1495695"/>
                  <a:pt x="2996697" y="1495695"/>
                </a:cubicBezTo>
                <a:cubicBezTo>
                  <a:pt x="3002732" y="1504748"/>
                  <a:pt x="3018844" y="1512753"/>
                  <a:pt x="3014803" y="1522855"/>
                </a:cubicBezTo>
                <a:cubicBezTo>
                  <a:pt x="3009791" y="1535386"/>
                  <a:pt x="2989572" y="1533118"/>
                  <a:pt x="2978590" y="1540962"/>
                </a:cubicBezTo>
                <a:cubicBezTo>
                  <a:pt x="2968171" y="1548404"/>
                  <a:pt x="2960483" y="1559069"/>
                  <a:pt x="2951429" y="1568122"/>
                </a:cubicBezTo>
                <a:cubicBezTo>
                  <a:pt x="2966518" y="1571140"/>
                  <a:pt x="2981488" y="1574836"/>
                  <a:pt x="2996697" y="1577176"/>
                </a:cubicBezTo>
                <a:cubicBezTo>
                  <a:pt x="3020744" y="1580876"/>
                  <a:pt x="3051920" y="1569025"/>
                  <a:pt x="3069124" y="1586229"/>
                </a:cubicBezTo>
                <a:cubicBezTo>
                  <a:pt x="3077092" y="1594197"/>
                  <a:pt x="3056212" y="1652127"/>
                  <a:pt x="3051017" y="1667710"/>
                </a:cubicBezTo>
                <a:cubicBezTo>
                  <a:pt x="3066106" y="1670728"/>
                  <a:pt x="3081439" y="1680813"/>
                  <a:pt x="3096285" y="1676764"/>
                </a:cubicBezTo>
                <a:cubicBezTo>
                  <a:pt x="3117280" y="1671038"/>
                  <a:pt x="3139071" y="1622096"/>
                  <a:pt x="3150605" y="1640550"/>
                </a:cubicBezTo>
                <a:cubicBezTo>
                  <a:pt x="3156222" y="1649537"/>
                  <a:pt x="3148983" y="1743385"/>
                  <a:pt x="3132499" y="1776352"/>
                </a:cubicBezTo>
                <a:cubicBezTo>
                  <a:pt x="3127633" y="1786084"/>
                  <a:pt x="3120428" y="1794459"/>
                  <a:pt x="3114392" y="1803512"/>
                </a:cubicBezTo>
                <a:cubicBezTo>
                  <a:pt x="3114042" y="1811555"/>
                  <a:pt x="3134604" y="1991108"/>
                  <a:pt x="3087231" y="2047956"/>
                </a:cubicBezTo>
                <a:cubicBezTo>
                  <a:pt x="3080265" y="2056315"/>
                  <a:pt x="3069124" y="2060027"/>
                  <a:pt x="3060071" y="2066063"/>
                </a:cubicBezTo>
                <a:cubicBezTo>
                  <a:pt x="3016955" y="2130737"/>
                  <a:pt x="3029135" y="2099272"/>
                  <a:pt x="3014803" y="2156597"/>
                </a:cubicBezTo>
                <a:cubicBezTo>
                  <a:pt x="3017821" y="2165651"/>
                  <a:pt x="3028492" y="2175416"/>
                  <a:pt x="3023857" y="2183758"/>
                </a:cubicBezTo>
                <a:cubicBezTo>
                  <a:pt x="3005618" y="2216588"/>
                  <a:pt x="2972241" y="2236275"/>
                  <a:pt x="2942376" y="2256186"/>
                </a:cubicBezTo>
                <a:cubicBezTo>
                  <a:pt x="2939358" y="2265239"/>
                  <a:pt x="2940070" y="2276598"/>
                  <a:pt x="2933322" y="2283346"/>
                </a:cubicBezTo>
                <a:cubicBezTo>
                  <a:pt x="2926574" y="2290094"/>
                  <a:pt x="2915478" y="2290329"/>
                  <a:pt x="2906162" y="2292399"/>
                </a:cubicBezTo>
                <a:cubicBezTo>
                  <a:pt x="2888242" y="2296381"/>
                  <a:pt x="2869948" y="2298435"/>
                  <a:pt x="2851841" y="2301453"/>
                </a:cubicBezTo>
                <a:cubicBezTo>
                  <a:pt x="2786639" y="2366655"/>
                  <a:pt x="2822630" y="2350752"/>
                  <a:pt x="2752253" y="2364827"/>
                </a:cubicBezTo>
                <a:cubicBezTo>
                  <a:pt x="2724155" y="2383559"/>
                  <a:pt x="2718981" y="2391988"/>
                  <a:pt x="2679825" y="2391988"/>
                </a:cubicBezTo>
                <a:cubicBezTo>
                  <a:pt x="2670282" y="2391988"/>
                  <a:pt x="2661718" y="2385952"/>
                  <a:pt x="2652665" y="2382934"/>
                </a:cubicBezTo>
                <a:cubicBezTo>
                  <a:pt x="2543229" y="2437652"/>
                  <a:pt x="2675124" y="2364218"/>
                  <a:pt x="2598344" y="2428201"/>
                </a:cubicBezTo>
                <a:cubicBezTo>
                  <a:pt x="2587976" y="2436841"/>
                  <a:pt x="2573848" y="2439612"/>
                  <a:pt x="2562130" y="2446308"/>
                </a:cubicBezTo>
                <a:cubicBezTo>
                  <a:pt x="2539471" y="2459256"/>
                  <a:pt x="2524832" y="2471149"/>
                  <a:pt x="2507809" y="2491576"/>
                </a:cubicBezTo>
                <a:cubicBezTo>
                  <a:pt x="2500843" y="2499935"/>
                  <a:pt x="2495738" y="2509683"/>
                  <a:pt x="2489702" y="2518736"/>
                </a:cubicBezTo>
                <a:cubicBezTo>
                  <a:pt x="2498756" y="2521754"/>
                  <a:pt x="2508327" y="2523522"/>
                  <a:pt x="2516863" y="2527790"/>
                </a:cubicBezTo>
                <a:cubicBezTo>
                  <a:pt x="2550581" y="2544649"/>
                  <a:pt x="2541149" y="2548028"/>
                  <a:pt x="2571184" y="2573057"/>
                </a:cubicBezTo>
                <a:cubicBezTo>
                  <a:pt x="2579543" y="2580023"/>
                  <a:pt x="2589291" y="2585128"/>
                  <a:pt x="2598344" y="2591164"/>
                </a:cubicBezTo>
                <a:cubicBezTo>
                  <a:pt x="2618895" y="2652812"/>
                  <a:pt x="2593028" y="2576987"/>
                  <a:pt x="2625504" y="2663592"/>
                </a:cubicBezTo>
                <a:cubicBezTo>
                  <a:pt x="2628855" y="2672528"/>
                  <a:pt x="2630290" y="2682216"/>
                  <a:pt x="2634558" y="2690752"/>
                </a:cubicBezTo>
                <a:cubicBezTo>
                  <a:pt x="2639424" y="2700484"/>
                  <a:pt x="2646629" y="2708859"/>
                  <a:pt x="2652665" y="2717912"/>
                </a:cubicBezTo>
                <a:cubicBezTo>
                  <a:pt x="2649647" y="2726966"/>
                  <a:pt x="2650359" y="2738325"/>
                  <a:pt x="2643611" y="2745073"/>
                </a:cubicBezTo>
                <a:cubicBezTo>
                  <a:pt x="2628223" y="2760461"/>
                  <a:pt x="2589291" y="2781287"/>
                  <a:pt x="2589291" y="2781287"/>
                </a:cubicBezTo>
                <a:cubicBezTo>
                  <a:pt x="2562130" y="2778269"/>
                  <a:pt x="2533182" y="2782382"/>
                  <a:pt x="2507809" y="2772233"/>
                </a:cubicBezTo>
                <a:cubicBezTo>
                  <a:pt x="2498949" y="2768689"/>
                  <a:pt x="2498756" y="2754616"/>
                  <a:pt x="2498756" y="2745073"/>
                </a:cubicBezTo>
                <a:cubicBezTo>
                  <a:pt x="2498756" y="2711740"/>
                  <a:pt x="2497268" y="2677107"/>
                  <a:pt x="2507809" y="2645485"/>
                </a:cubicBezTo>
                <a:cubicBezTo>
                  <a:pt x="2510827" y="2636431"/>
                  <a:pt x="2526434" y="2640699"/>
                  <a:pt x="2534970" y="2636431"/>
                </a:cubicBezTo>
                <a:cubicBezTo>
                  <a:pt x="2544702" y="2631565"/>
                  <a:pt x="2553077" y="2624360"/>
                  <a:pt x="2562130" y="2618324"/>
                </a:cubicBezTo>
                <a:cubicBezTo>
                  <a:pt x="2568166" y="2609271"/>
                  <a:pt x="2585835" y="2600494"/>
                  <a:pt x="2580237" y="2591164"/>
                </a:cubicBezTo>
                <a:cubicBezTo>
                  <a:pt x="2571876" y="2577229"/>
                  <a:pt x="2548194" y="2582503"/>
                  <a:pt x="2534970" y="2573057"/>
                </a:cubicBezTo>
                <a:cubicBezTo>
                  <a:pt x="2526116" y="2566732"/>
                  <a:pt x="2524557" y="2553590"/>
                  <a:pt x="2516863" y="2545896"/>
                </a:cubicBezTo>
                <a:cubicBezTo>
                  <a:pt x="2499315" y="2528348"/>
                  <a:pt x="2484629" y="2526099"/>
                  <a:pt x="2462542" y="2518736"/>
                </a:cubicBezTo>
                <a:cubicBezTo>
                  <a:pt x="2441417" y="2521754"/>
                  <a:pt x="2418254" y="2518247"/>
                  <a:pt x="2399168" y="2527790"/>
                </a:cubicBezTo>
                <a:cubicBezTo>
                  <a:pt x="2390632" y="2532058"/>
                  <a:pt x="2395408" y="2547010"/>
                  <a:pt x="2390114" y="2554950"/>
                </a:cubicBezTo>
                <a:cubicBezTo>
                  <a:pt x="2383012" y="2565603"/>
                  <a:pt x="2372007" y="2573057"/>
                  <a:pt x="2362954" y="2582110"/>
                </a:cubicBezTo>
                <a:cubicBezTo>
                  <a:pt x="2338811" y="2576074"/>
                  <a:pt x="2311232" y="2577807"/>
                  <a:pt x="2290526" y="2564003"/>
                </a:cubicBezTo>
                <a:cubicBezTo>
                  <a:pt x="2272419" y="2551932"/>
                  <a:pt x="2254312" y="2509683"/>
                  <a:pt x="2254312" y="2509683"/>
                </a:cubicBezTo>
                <a:cubicBezTo>
                  <a:pt x="2220469" y="2408155"/>
                  <a:pt x="2252849" y="2462617"/>
                  <a:pt x="2218099" y="2491576"/>
                </a:cubicBezTo>
                <a:cubicBezTo>
                  <a:pt x="2208540" y="2499542"/>
                  <a:pt x="2194243" y="2499175"/>
                  <a:pt x="2181885" y="2500629"/>
                </a:cubicBezTo>
                <a:cubicBezTo>
                  <a:pt x="2142807" y="2505226"/>
                  <a:pt x="2103422" y="2506665"/>
                  <a:pt x="2064190" y="2509683"/>
                </a:cubicBezTo>
                <a:cubicBezTo>
                  <a:pt x="1997116" y="2526451"/>
                  <a:pt x="2050119" y="2501610"/>
                  <a:pt x="2018922" y="2564003"/>
                </a:cubicBezTo>
                <a:cubicBezTo>
                  <a:pt x="2013196" y="2575455"/>
                  <a:pt x="2001868" y="2583303"/>
                  <a:pt x="1991762" y="2591164"/>
                </a:cubicBezTo>
                <a:cubicBezTo>
                  <a:pt x="1974584" y="2604525"/>
                  <a:pt x="1955548" y="2615307"/>
                  <a:pt x="1937441" y="2627378"/>
                </a:cubicBezTo>
                <a:cubicBezTo>
                  <a:pt x="1928388" y="2633414"/>
                  <a:pt x="1920951" y="2643351"/>
                  <a:pt x="1910281" y="2645485"/>
                </a:cubicBezTo>
                <a:lnTo>
                  <a:pt x="1865013" y="2654538"/>
                </a:lnTo>
                <a:cubicBezTo>
                  <a:pt x="1858977" y="2663591"/>
                  <a:pt x="1855402" y="2674901"/>
                  <a:pt x="1846906" y="2681698"/>
                </a:cubicBezTo>
                <a:cubicBezTo>
                  <a:pt x="1822010" y="2701615"/>
                  <a:pt x="1764595" y="2683858"/>
                  <a:pt x="1747318" y="2681698"/>
                </a:cubicBezTo>
                <a:cubicBezTo>
                  <a:pt x="1741282" y="2669627"/>
                  <a:pt x="1733089" y="2658412"/>
                  <a:pt x="1729211" y="2645485"/>
                </a:cubicBezTo>
                <a:cubicBezTo>
                  <a:pt x="1723936" y="2627902"/>
                  <a:pt x="1729407" y="2607020"/>
                  <a:pt x="1720158" y="2591164"/>
                </a:cubicBezTo>
                <a:cubicBezTo>
                  <a:pt x="1707255" y="2569045"/>
                  <a:pt x="1665837" y="2536843"/>
                  <a:pt x="1665837" y="2536843"/>
                </a:cubicBezTo>
                <a:cubicBezTo>
                  <a:pt x="1662819" y="2527790"/>
                  <a:pt x="1656784" y="2519226"/>
                  <a:pt x="1656784" y="2509683"/>
                </a:cubicBezTo>
                <a:cubicBezTo>
                  <a:pt x="1656784" y="2375086"/>
                  <a:pt x="1651370" y="2399173"/>
                  <a:pt x="1674891" y="2328613"/>
                </a:cubicBezTo>
                <a:cubicBezTo>
                  <a:pt x="1667013" y="2234085"/>
                  <a:pt x="1690743" y="2236200"/>
                  <a:pt x="1638677" y="2192811"/>
                </a:cubicBezTo>
                <a:cubicBezTo>
                  <a:pt x="1630318" y="2185845"/>
                  <a:pt x="1620570" y="2180740"/>
                  <a:pt x="1611516" y="2174704"/>
                </a:cubicBezTo>
                <a:cubicBezTo>
                  <a:pt x="1593409" y="2177722"/>
                  <a:pt x="1575115" y="2179776"/>
                  <a:pt x="1557196" y="2183758"/>
                </a:cubicBezTo>
                <a:cubicBezTo>
                  <a:pt x="1547880" y="2185828"/>
                  <a:pt x="1539578" y="2192811"/>
                  <a:pt x="1530035" y="2192811"/>
                </a:cubicBezTo>
                <a:cubicBezTo>
                  <a:pt x="1508696" y="2192811"/>
                  <a:pt x="1487786" y="2186776"/>
                  <a:pt x="1466661" y="2183758"/>
                </a:cubicBezTo>
                <a:cubicBezTo>
                  <a:pt x="1398387" y="2160998"/>
                  <a:pt x="1482549" y="2191701"/>
                  <a:pt x="1412340" y="2156597"/>
                </a:cubicBezTo>
                <a:cubicBezTo>
                  <a:pt x="1403804" y="2152329"/>
                  <a:pt x="1394233" y="2150562"/>
                  <a:pt x="1385180" y="2147544"/>
                </a:cubicBezTo>
                <a:cubicBezTo>
                  <a:pt x="1364055" y="2150562"/>
                  <a:pt x="1340892" y="2147054"/>
                  <a:pt x="1321805" y="2156597"/>
                </a:cubicBezTo>
                <a:cubicBezTo>
                  <a:pt x="1313269" y="2160865"/>
                  <a:pt x="1315066" y="2174500"/>
                  <a:pt x="1312752" y="2183758"/>
                </a:cubicBezTo>
                <a:cubicBezTo>
                  <a:pt x="1309020" y="2198686"/>
                  <a:pt x="1314580" y="2218144"/>
                  <a:pt x="1303699" y="2229025"/>
                </a:cubicBezTo>
                <a:cubicBezTo>
                  <a:pt x="1290751" y="2241973"/>
                  <a:pt x="1222967" y="2251472"/>
                  <a:pt x="1204110" y="2256186"/>
                </a:cubicBezTo>
                <a:cubicBezTo>
                  <a:pt x="1194852" y="2258501"/>
                  <a:pt x="1186003" y="2262221"/>
                  <a:pt x="1176950" y="2265239"/>
                </a:cubicBezTo>
                <a:cubicBezTo>
                  <a:pt x="1164879" y="2259203"/>
                  <a:pt x="1150279" y="2256675"/>
                  <a:pt x="1140736" y="2247132"/>
                </a:cubicBezTo>
                <a:cubicBezTo>
                  <a:pt x="1035110" y="2141506"/>
                  <a:pt x="1154317" y="2226008"/>
                  <a:pt x="1077362" y="2174704"/>
                </a:cubicBezTo>
                <a:cubicBezTo>
                  <a:pt x="978596" y="2191166"/>
                  <a:pt x="1052397" y="2161261"/>
                  <a:pt x="1013988" y="2238079"/>
                </a:cubicBezTo>
                <a:cubicBezTo>
                  <a:pt x="1009723" y="2246610"/>
                  <a:pt x="954233" y="2272483"/>
                  <a:pt x="950613" y="2274293"/>
                </a:cubicBezTo>
                <a:cubicBezTo>
                  <a:pt x="947595" y="2286364"/>
                  <a:pt x="952689" y="2304942"/>
                  <a:pt x="941560" y="2310506"/>
                </a:cubicBezTo>
                <a:cubicBezTo>
                  <a:pt x="912491" y="2325041"/>
                  <a:pt x="878211" y="2284654"/>
                  <a:pt x="860079" y="2274293"/>
                </a:cubicBezTo>
                <a:cubicBezTo>
                  <a:pt x="851793" y="2269558"/>
                  <a:pt x="841454" y="2269507"/>
                  <a:pt x="832918" y="2265239"/>
                </a:cubicBezTo>
                <a:cubicBezTo>
                  <a:pt x="823186" y="2260373"/>
                  <a:pt x="815701" y="2251551"/>
                  <a:pt x="805758" y="2247132"/>
                </a:cubicBezTo>
                <a:cubicBezTo>
                  <a:pt x="788317" y="2239380"/>
                  <a:pt x="769544" y="2235061"/>
                  <a:pt x="751437" y="2229025"/>
                </a:cubicBezTo>
                <a:cubicBezTo>
                  <a:pt x="689929" y="2208523"/>
                  <a:pt x="764545" y="2232958"/>
                  <a:pt x="660902" y="2201865"/>
                </a:cubicBezTo>
                <a:cubicBezTo>
                  <a:pt x="651761" y="2199123"/>
                  <a:pt x="642795" y="2195829"/>
                  <a:pt x="633742" y="2192811"/>
                </a:cubicBezTo>
                <a:cubicBezTo>
                  <a:pt x="621671" y="2183758"/>
                  <a:pt x="609806" y="2174421"/>
                  <a:pt x="597528" y="2165651"/>
                </a:cubicBezTo>
                <a:cubicBezTo>
                  <a:pt x="588674" y="2159327"/>
                  <a:pt x="580865" y="2150407"/>
                  <a:pt x="570368" y="2147544"/>
                </a:cubicBezTo>
                <a:cubicBezTo>
                  <a:pt x="546895" y="2141142"/>
                  <a:pt x="522083" y="2141509"/>
                  <a:pt x="497940" y="2138491"/>
                </a:cubicBezTo>
                <a:cubicBezTo>
                  <a:pt x="433297" y="2116943"/>
                  <a:pt x="459500" y="2130971"/>
                  <a:pt x="416459" y="2102277"/>
                </a:cubicBezTo>
                <a:cubicBezTo>
                  <a:pt x="410423" y="2093223"/>
                  <a:pt x="403218" y="2084848"/>
                  <a:pt x="398352" y="2075116"/>
                </a:cubicBezTo>
                <a:cubicBezTo>
                  <a:pt x="391752" y="2061916"/>
                  <a:pt x="387872" y="2028208"/>
                  <a:pt x="371192" y="2020795"/>
                </a:cubicBezTo>
                <a:cubicBezTo>
                  <a:pt x="351692" y="2012128"/>
                  <a:pt x="328942" y="2014760"/>
                  <a:pt x="307817" y="2011742"/>
                </a:cubicBezTo>
                <a:cubicBezTo>
                  <a:pt x="310835" y="2002689"/>
                  <a:pt x="310123" y="1991330"/>
                  <a:pt x="316871" y="1984582"/>
                </a:cubicBezTo>
                <a:cubicBezTo>
                  <a:pt x="323619" y="1977834"/>
                  <a:pt x="335495" y="1979796"/>
                  <a:pt x="344031" y="1975528"/>
                </a:cubicBezTo>
                <a:cubicBezTo>
                  <a:pt x="353763" y="1970662"/>
                  <a:pt x="362138" y="1963457"/>
                  <a:pt x="371192" y="1957421"/>
                </a:cubicBezTo>
                <a:cubicBezTo>
                  <a:pt x="374210" y="1945350"/>
                  <a:pt x="380245" y="1933650"/>
                  <a:pt x="380245" y="1921207"/>
                </a:cubicBezTo>
                <a:cubicBezTo>
                  <a:pt x="380245" y="1878664"/>
                  <a:pt x="319468" y="1873343"/>
                  <a:pt x="380245" y="1812566"/>
                </a:cubicBezTo>
                <a:cubicBezTo>
                  <a:pt x="399568" y="1793242"/>
                  <a:pt x="434566" y="1806530"/>
                  <a:pt x="461726" y="1803512"/>
                </a:cubicBezTo>
                <a:cubicBezTo>
                  <a:pt x="475586" y="1761936"/>
                  <a:pt x="482820" y="1752880"/>
                  <a:pt x="461726" y="1694871"/>
                </a:cubicBezTo>
                <a:cubicBezTo>
                  <a:pt x="458008" y="1684645"/>
                  <a:pt x="443619" y="1682800"/>
                  <a:pt x="434566" y="1676764"/>
                </a:cubicBezTo>
                <a:cubicBezTo>
                  <a:pt x="428530" y="1667710"/>
                  <a:pt x="427280" y="1650742"/>
                  <a:pt x="416459" y="1649603"/>
                </a:cubicBezTo>
                <a:cubicBezTo>
                  <a:pt x="326957" y="1640182"/>
                  <a:pt x="293806" y="1650843"/>
                  <a:pt x="226336" y="1667710"/>
                </a:cubicBezTo>
                <a:cubicBezTo>
                  <a:pt x="208229" y="1664692"/>
                  <a:pt x="186953" y="1669327"/>
                  <a:pt x="172015" y="1658657"/>
                </a:cubicBezTo>
                <a:cubicBezTo>
                  <a:pt x="161890" y="1651425"/>
                  <a:pt x="167863" y="1633880"/>
                  <a:pt x="162962" y="1622443"/>
                </a:cubicBezTo>
                <a:cubicBezTo>
                  <a:pt x="158676" y="1612442"/>
                  <a:pt x="151179" y="1604137"/>
                  <a:pt x="144855" y="1595283"/>
                </a:cubicBezTo>
                <a:cubicBezTo>
                  <a:pt x="120086" y="1560606"/>
                  <a:pt x="84498" y="1565105"/>
                  <a:pt x="72427" y="155906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FF00"/>
                </a:solidFill>
              </a:rPr>
              <a:t>9</a:t>
            </a:r>
            <a:endParaRPr lang="en-IN" sz="2800" dirty="0">
              <a:solidFill>
                <a:srgbClr val="FFFF00"/>
              </a:solidFill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3277354" y="4046899"/>
            <a:ext cx="543208" cy="253497"/>
          </a:xfrm>
          <a:custGeom>
            <a:avLst/>
            <a:gdLst>
              <a:gd name="connsiteX0" fmla="*/ 0 w 543208"/>
              <a:gd name="connsiteY0" fmla="*/ 45267 h 253497"/>
              <a:gd name="connsiteX1" fmla="*/ 0 w 543208"/>
              <a:gd name="connsiteY1" fmla="*/ 45267 h 253497"/>
              <a:gd name="connsiteX2" fmla="*/ 72428 w 543208"/>
              <a:gd name="connsiteY2" fmla="*/ 9053 h 253497"/>
              <a:gd name="connsiteX3" fmla="*/ 99589 w 543208"/>
              <a:gd name="connsiteY3" fmla="*/ 0 h 253497"/>
              <a:gd name="connsiteX4" fmla="*/ 199177 w 543208"/>
              <a:gd name="connsiteY4" fmla="*/ 9053 h 253497"/>
              <a:gd name="connsiteX5" fmla="*/ 226337 w 543208"/>
              <a:gd name="connsiteY5" fmla="*/ 36214 h 253497"/>
              <a:gd name="connsiteX6" fmla="*/ 289711 w 543208"/>
              <a:gd name="connsiteY6" fmla="*/ 54321 h 253497"/>
              <a:gd name="connsiteX7" fmla="*/ 353086 w 543208"/>
              <a:gd name="connsiteY7" fmla="*/ 90535 h 253497"/>
              <a:gd name="connsiteX8" fmla="*/ 407406 w 543208"/>
              <a:gd name="connsiteY8" fmla="*/ 108642 h 253497"/>
              <a:gd name="connsiteX9" fmla="*/ 434567 w 543208"/>
              <a:gd name="connsiteY9" fmla="*/ 117695 h 253497"/>
              <a:gd name="connsiteX10" fmla="*/ 452674 w 543208"/>
              <a:gd name="connsiteY10" fmla="*/ 144855 h 253497"/>
              <a:gd name="connsiteX11" fmla="*/ 479834 w 543208"/>
              <a:gd name="connsiteY11" fmla="*/ 153909 h 253497"/>
              <a:gd name="connsiteX12" fmla="*/ 534155 w 543208"/>
              <a:gd name="connsiteY12" fmla="*/ 181069 h 253497"/>
              <a:gd name="connsiteX13" fmla="*/ 543208 w 543208"/>
              <a:gd name="connsiteY13" fmla="*/ 208230 h 253497"/>
              <a:gd name="connsiteX14" fmla="*/ 506995 w 543208"/>
              <a:gd name="connsiteY14" fmla="*/ 253497 h 253497"/>
              <a:gd name="connsiteX15" fmla="*/ 398353 w 543208"/>
              <a:gd name="connsiteY15" fmla="*/ 217283 h 253497"/>
              <a:gd name="connsiteX16" fmla="*/ 362139 w 543208"/>
              <a:gd name="connsiteY16" fmla="*/ 208230 h 253497"/>
              <a:gd name="connsiteX17" fmla="*/ 298765 w 543208"/>
              <a:gd name="connsiteY17" fmla="*/ 190123 h 253497"/>
              <a:gd name="connsiteX18" fmla="*/ 217284 w 543208"/>
              <a:gd name="connsiteY18" fmla="*/ 181069 h 253497"/>
              <a:gd name="connsiteX19" fmla="*/ 190123 w 543208"/>
              <a:gd name="connsiteY19" fmla="*/ 172016 h 253497"/>
              <a:gd name="connsiteX20" fmla="*/ 162963 w 543208"/>
              <a:gd name="connsiteY20" fmla="*/ 153909 h 253497"/>
              <a:gd name="connsiteX21" fmla="*/ 117696 w 543208"/>
              <a:gd name="connsiteY21" fmla="*/ 144855 h 253497"/>
              <a:gd name="connsiteX22" fmla="*/ 90535 w 543208"/>
              <a:gd name="connsiteY22" fmla="*/ 126749 h 253497"/>
              <a:gd name="connsiteX23" fmla="*/ 54321 w 543208"/>
              <a:gd name="connsiteY23" fmla="*/ 117695 h 253497"/>
              <a:gd name="connsiteX24" fmla="*/ 0 w 543208"/>
              <a:gd name="connsiteY24" fmla="*/ 45267 h 25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43208" h="253497">
                <a:moveTo>
                  <a:pt x="0" y="45267"/>
                </a:moveTo>
                <a:lnTo>
                  <a:pt x="0" y="45267"/>
                </a:lnTo>
                <a:cubicBezTo>
                  <a:pt x="24143" y="33196"/>
                  <a:pt x="47855" y="20222"/>
                  <a:pt x="72428" y="9053"/>
                </a:cubicBezTo>
                <a:cubicBezTo>
                  <a:pt x="81116" y="5104"/>
                  <a:pt x="90046" y="0"/>
                  <a:pt x="99589" y="0"/>
                </a:cubicBezTo>
                <a:cubicBezTo>
                  <a:pt x="132922" y="0"/>
                  <a:pt x="165981" y="6035"/>
                  <a:pt x="199177" y="9053"/>
                </a:cubicBezTo>
                <a:cubicBezTo>
                  <a:pt x="208230" y="18107"/>
                  <a:pt x="215684" y="29112"/>
                  <a:pt x="226337" y="36214"/>
                </a:cubicBezTo>
                <a:cubicBezTo>
                  <a:pt x="235713" y="42465"/>
                  <a:pt x="282818" y="51736"/>
                  <a:pt x="289711" y="54321"/>
                </a:cubicBezTo>
                <a:cubicBezTo>
                  <a:pt x="405327" y="97678"/>
                  <a:pt x="258525" y="48508"/>
                  <a:pt x="353086" y="90535"/>
                </a:cubicBezTo>
                <a:cubicBezTo>
                  <a:pt x="370527" y="98287"/>
                  <a:pt x="389299" y="102606"/>
                  <a:pt x="407406" y="108642"/>
                </a:cubicBezTo>
                <a:lnTo>
                  <a:pt x="434567" y="117695"/>
                </a:lnTo>
                <a:cubicBezTo>
                  <a:pt x="440603" y="126748"/>
                  <a:pt x="444178" y="138058"/>
                  <a:pt x="452674" y="144855"/>
                </a:cubicBezTo>
                <a:cubicBezTo>
                  <a:pt x="460126" y="150817"/>
                  <a:pt x="471298" y="149641"/>
                  <a:pt x="479834" y="153909"/>
                </a:cubicBezTo>
                <a:cubicBezTo>
                  <a:pt x="550028" y="189006"/>
                  <a:pt x="465895" y="158317"/>
                  <a:pt x="534155" y="181069"/>
                </a:cubicBezTo>
                <a:cubicBezTo>
                  <a:pt x="537173" y="190123"/>
                  <a:pt x="543208" y="198687"/>
                  <a:pt x="543208" y="208230"/>
                </a:cubicBezTo>
                <a:cubicBezTo>
                  <a:pt x="543208" y="237383"/>
                  <a:pt x="527850" y="239593"/>
                  <a:pt x="506995" y="253497"/>
                </a:cubicBezTo>
                <a:cubicBezTo>
                  <a:pt x="320412" y="232767"/>
                  <a:pt x="488116" y="268577"/>
                  <a:pt x="398353" y="217283"/>
                </a:cubicBezTo>
                <a:cubicBezTo>
                  <a:pt x="387550" y="211110"/>
                  <a:pt x="374103" y="211648"/>
                  <a:pt x="362139" y="208230"/>
                </a:cubicBezTo>
                <a:cubicBezTo>
                  <a:pt x="334524" y="200340"/>
                  <a:pt x="329440" y="194842"/>
                  <a:pt x="298765" y="190123"/>
                </a:cubicBezTo>
                <a:cubicBezTo>
                  <a:pt x="271755" y="185968"/>
                  <a:pt x="244444" y="184087"/>
                  <a:pt x="217284" y="181069"/>
                </a:cubicBezTo>
                <a:cubicBezTo>
                  <a:pt x="208230" y="178051"/>
                  <a:pt x="198659" y="176284"/>
                  <a:pt x="190123" y="172016"/>
                </a:cubicBezTo>
                <a:cubicBezTo>
                  <a:pt x="180391" y="167150"/>
                  <a:pt x="173151" y="157730"/>
                  <a:pt x="162963" y="153909"/>
                </a:cubicBezTo>
                <a:cubicBezTo>
                  <a:pt x="148555" y="148506"/>
                  <a:pt x="132785" y="147873"/>
                  <a:pt x="117696" y="144855"/>
                </a:cubicBezTo>
                <a:cubicBezTo>
                  <a:pt x="108642" y="138820"/>
                  <a:pt x="100536" y="131035"/>
                  <a:pt x="90535" y="126749"/>
                </a:cubicBezTo>
                <a:cubicBezTo>
                  <a:pt x="79098" y="121848"/>
                  <a:pt x="65450" y="123260"/>
                  <a:pt x="54321" y="117695"/>
                </a:cubicBezTo>
                <a:cubicBezTo>
                  <a:pt x="34501" y="107785"/>
                  <a:pt x="9054" y="57338"/>
                  <a:pt x="0" y="45267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10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62" name="Freeform 61"/>
          <p:cNvSpPr/>
          <p:nvPr/>
        </p:nvSpPr>
        <p:spPr>
          <a:xfrm>
            <a:off x="3838669" y="4083113"/>
            <a:ext cx="199177" cy="181069"/>
          </a:xfrm>
          <a:custGeom>
            <a:avLst/>
            <a:gdLst>
              <a:gd name="connsiteX0" fmla="*/ 99588 w 199177"/>
              <a:gd name="connsiteY0" fmla="*/ 0 h 181069"/>
              <a:gd name="connsiteX1" fmla="*/ 99588 w 199177"/>
              <a:gd name="connsiteY1" fmla="*/ 0 h 181069"/>
              <a:gd name="connsiteX2" fmla="*/ 36214 w 199177"/>
              <a:gd name="connsiteY2" fmla="*/ 72428 h 181069"/>
              <a:gd name="connsiteX3" fmla="*/ 0 w 199177"/>
              <a:gd name="connsiteY3" fmla="*/ 108641 h 181069"/>
              <a:gd name="connsiteX4" fmla="*/ 27161 w 199177"/>
              <a:gd name="connsiteY4" fmla="*/ 135802 h 181069"/>
              <a:gd name="connsiteX5" fmla="*/ 45268 w 199177"/>
              <a:gd name="connsiteY5" fmla="*/ 162962 h 181069"/>
              <a:gd name="connsiteX6" fmla="*/ 99588 w 199177"/>
              <a:gd name="connsiteY6" fmla="*/ 181069 h 181069"/>
              <a:gd name="connsiteX7" fmla="*/ 153909 w 199177"/>
              <a:gd name="connsiteY7" fmla="*/ 172016 h 181069"/>
              <a:gd name="connsiteX8" fmla="*/ 190123 w 199177"/>
              <a:gd name="connsiteY8" fmla="*/ 162962 h 181069"/>
              <a:gd name="connsiteX9" fmla="*/ 199177 w 199177"/>
              <a:gd name="connsiteY9" fmla="*/ 135802 h 181069"/>
              <a:gd name="connsiteX10" fmla="*/ 172016 w 199177"/>
              <a:gd name="connsiteY10" fmla="*/ 54321 h 181069"/>
              <a:gd name="connsiteX11" fmla="*/ 99588 w 199177"/>
              <a:gd name="connsiteY11" fmla="*/ 0 h 18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9177" h="181069">
                <a:moveTo>
                  <a:pt x="99588" y="0"/>
                </a:moveTo>
                <a:lnTo>
                  <a:pt x="99588" y="0"/>
                </a:lnTo>
                <a:cubicBezTo>
                  <a:pt x="78463" y="24143"/>
                  <a:pt x="60059" y="50968"/>
                  <a:pt x="36214" y="72428"/>
                </a:cubicBezTo>
                <a:cubicBezTo>
                  <a:pt x="-9773" y="113816"/>
                  <a:pt x="21845" y="43110"/>
                  <a:pt x="0" y="108641"/>
                </a:cubicBezTo>
                <a:cubicBezTo>
                  <a:pt x="9054" y="117695"/>
                  <a:pt x="18964" y="125966"/>
                  <a:pt x="27161" y="135802"/>
                </a:cubicBezTo>
                <a:cubicBezTo>
                  <a:pt x="34127" y="144161"/>
                  <a:pt x="36041" y="157195"/>
                  <a:pt x="45268" y="162962"/>
                </a:cubicBezTo>
                <a:cubicBezTo>
                  <a:pt x="61453" y="173078"/>
                  <a:pt x="99588" y="181069"/>
                  <a:pt x="99588" y="181069"/>
                </a:cubicBezTo>
                <a:cubicBezTo>
                  <a:pt x="117695" y="178051"/>
                  <a:pt x="135909" y="175616"/>
                  <a:pt x="153909" y="172016"/>
                </a:cubicBezTo>
                <a:cubicBezTo>
                  <a:pt x="166110" y="169576"/>
                  <a:pt x="180407" y="170735"/>
                  <a:pt x="190123" y="162962"/>
                </a:cubicBezTo>
                <a:cubicBezTo>
                  <a:pt x="197575" y="157000"/>
                  <a:pt x="196159" y="144855"/>
                  <a:pt x="199177" y="135802"/>
                </a:cubicBezTo>
                <a:cubicBezTo>
                  <a:pt x="193107" y="99383"/>
                  <a:pt x="197477" y="79782"/>
                  <a:pt x="172016" y="54321"/>
                </a:cubicBezTo>
                <a:cubicBezTo>
                  <a:pt x="133388" y="15693"/>
                  <a:pt x="111659" y="9054"/>
                  <a:pt x="99588" y="0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>
                <a:solidFill>
                  <a:prstClr val="white"/>
                </a:solidFill>
              </a:rPr>
              <a:t>11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3639493" y="2243420"/>
            <a:ext cx="1656899" cy="763011"/>
          </a:xfrm>
          <a:custGeom>
            <a:avLst/>
            <a:gdLst>
              <a:gd name="connsiteX0" fmla="*/ 0 w 1656899"/>
              <a:gd name="connsiteY0" fmla="*/ 309657 h 763011"/>
              <a:gd name="connsiteX1" fmla="*/ 0 w 1656899"/>
              <a:gd name="connsiteY1" fmla="*/ 309657 h 763011"/>
              <a:gd name="connsiteX2" fmla="*/ 72428 w 1656899"/>
              <a:gd name="connsiteY2" fmla="*/ 282497 h 763011"/>
              <a:gd name="connsiteX3" fmla="*/ 90535 w 1656899"/>
              <a:gd name="connsiteY3" fmla="*/ 246283 h 763011"/>
              <a:gd name="connsiteX4" fmla="*/ 108642 w 1656899"/>
              <a:gd name="connsiteY4" fmla="*/ 219123 h 763011"/>
              <a:gd name="connsiteX5" fmla="*/ 162962 w 1656899"/>
              <a:gd name="connsiteY5" fmla="*/ 191962 h 763011"/>
              <a:gd name="connsiteX6" fmla="*/ 208230 w 1656899"/>
              <a:gd name="connsiteY6" fmla="*/ 182909 h 763011"/>
              <a:gd name="connsiteX7" fmla="*/ 235390 w 1656899"/>
              <a:gd name="connsiteY7" fmla="*/ 173855 h 763011"/>
              <a:gd name="connsiteX8" fmla="*/ 416459 w 1656899"/>
              <a:gd name="connsiteY8" fmla="*/ 191962 h 763011"/>
              <a:gd name="connsiteX9" fmla="*/ 443620 w 1656899"/>
              <a:gd name="connsiteY9" fmla="*/ 210069 h 763011"/>
              <a:gd name="connsiteX10" fmla="*/ 516048 w 1656899"/>
              <a:gd name="connsiteY10" fmla="*/ 201016 h 763011"/>
              <a:gd name="connsiteX11" fmla="*/ 534155 w 1656899"/>
              <a:gd name="connsiteY11" fmla="*/ 173855 h 763011"/>
              <a:gd name="connsiteX12" fmla="*/ 561315 w 1656899"/>
              <a:gd name="connsiteY12" fmla="*/ 137641 h 763011"/>
              <a:gd name="connsiteX13" fmla="*/ 570368 w 1656899"/>
              <a:gd name="connsiteY13" fmla="*/ 56160 h 763011"/>
              <a:gd name="connsiteX14" fmla="*/ 706170 w 1656899"/>
              <a:gd name="connsiteY14" fmla="*/ 92374 h 763011"/>
              <a:gd name="connsiteX15" fmla="*/ 760491 w 1656899"/>
              <a:gd name="connsiteY15" fmla="*/ 110481 h 763011"/>
              <a:gd name="connsiteX16" fmla="*/ 887240 w 1656899"/>
              <a:gd name="connsiteY16" fmla="*/ 101428 h 763011"/>
              <a:gd name="connsiteX17" fmla="*/ 923454 w 1656899"/>
              <a:gd name="connsiteY17" fmla="*/ 83321 h 763011"/>
              <a:gd name="connsiteX18" fmla="*/ 1041149 w 1656899"/>
              <a:gd name="connsiteY18" fmla="*/ 92374 h 763011"/>
              <a:gd name="connsiteX19" fmla="*/ 1068309 w 1656899"/>
              <a:gd name="connsiteY19" fmla="*/ 110481 h 763011"/>
              <a:gd name="connsiteX20" fmla="*/ 1231271 w 1656899"/>
              <a:gd name="connsiteY20" fmla="*/ 83321 h 763011"/>
              <a:gd name="connsiteX21" fmla="*/ 1258432 w 1656899"/>
              <a:gd name="connsiteY21" fmla="*/ 56160 h 763011"/>
              <a:gd name="connsiteX22" fmla="*/ 1276539 w 1656899"/>
              <a:gd name="connsiteY22" fmla="*/ 29000 h 763011"/>
              <a:gd name="connsiteX23" fmla="*/ 1358020 w 1656899"/>
              <a:gd name="connsiteY23" fmla="*/ 19946 h 763011"/>
              <a:gd name="connsiteX24" fmla="*/ 1421394 w 1656899"/>
              <a:gd name="connsiteY24" fmla="*/ 29000 h 763011"/>
              <a:gd name="connsiteX25" fmla="*/ 1430448 w 1656899"/>
              <a:gd name="connsiteY25" fmla="*/ 83321 h 763011"/>
              <a:gd name="connsiteX26" fmla="*/ 1457608 w 1656899"/>
              <a:gd name="connsiteY26" fmla="*/ 101428 h 763011"/>
              <a:gd name="connsiteX27" fmla="*/ 1520982 w 1656899"/>
              <a:gd name="connsiteY27" fmla="*/ 119534 h 763011"/>
              <a:gd name="connsiteX28" fmla="*/ 1566250 w 1656899"/>
              <a:gd name="connsiteY28" fmla="*/ 110481 h 763011"/>
              <a:gd name="connsiteX29" fmla="*/ 1593410 w 1656899"/>
              <a:gd name="connsiteY29" fmla="*/ 101428 h 763011"/>
              <a:gd name="connsiteX30" fmla="*/ 1647731 w 1656899"/>
              <a:gd name="connsiteY30" fmla="*/ 110481 h 763011"/>
              <a:gd name="connsiteX31" fmla="*/ 1656784 w 1656899"/>
              <a:gd name="connsiteY31" fmla="*/ 137641 h 763011"/>
              <a:gd name="connsiteX32" fmla="*/ 1647731 w 1656899"/>
              <a:gd name="connsiteY32" fmla="*/ 182909 h 763011"/>
              <a:gd name="connsiteX33" fmla="*/ 1520982 w 1656899"/>
              <a:gd name="connsiteY33" fmla="*/ 210069 h 763011"/>
              <a:gd name="connsiteX34" fmla="*/ 1466661 w 1656899"/>
              <a:gd name="connsiteY34" fmla="*/ 255336 h 763011"/>
              <a:gd name="connsiteX35" fmla="*/ 1412341 w 1656899"/>
              <a:gd name="connsiteY35" fmla="*/ 282497 h 763011"/>
              <a:gd name="connsiteX36" fmla="*/ 1403287 w 1656899"/>
              <a:gd name="connsiteY36" fmla="*/ 327764 h 763011"/>
              <a:gd name="connsiteX37" fmla="*/ 1376127 w 1656899"/>
              <a:gd name="connsiteY37" fmla="*/ 336818 h 763011"/>
              <a:gd name="connsiteX38" fmla="*/ 1367073 w 1656899"/>
              <a:gd name="connsiteY38" fmla="*/ 363978 h 763011"/>
              <a:gd name="connsiteX39" fmla="*/ 1376127 w 1656899"/>
              <a:gd name="connsiteY39" fmla="*/ 391138 h 763011"/>
              <a:gd name="connsiteX40" fmla="*/ 1403287 w 1656899"/>
              <a:gd name="connsiteY40" fmla="*/ 418299 h 763011"/>
              <a:gd name="connsiteX41" fmla="*/ 1394234 w 1656899"/>
              <a:gd name="connsiteY41" fmla="*/ 490727 h 763011"/>
              <a:gd name="connsiteX42" fmla="*/ 1339913 w 1656899"/>
              <a:gd name="connsiteY42" fmla="*/ 508833 h 763011"/>
              <a:gd name="connsiteX43" fmla="*/ 1276539 w 1656899"/>
              <a:gd name="connsiteY43" fmla="*/ 526940 h 763011"/>
              <a:gd name="connsiteX44" fmla="*/ 1267485 w 1656899"/>
              <a:gd name="connsiteY44" fmla="*/ 554101 h 763011"/>
              <a:gd name="connsiteX45" fmla="*/ 1258432 w 1656899"/>
              <a:gd name="connsiteY45" fmla="*/ 599368 h 763011"/>
              <a:gd name="connsiteX46" fmla="*/ 1231271 w 1656899"/>
              <a:gd name="connsiteY46" fmla="*/ 617475 h 763011"/>
              <a:gd name="connsiteX47" fmla="*/ 1086416 w 1656899"/>
              <a:gd name="connsiteY47" fmla="*/ 644635 h 763011"/>
              <a:gd name="connsiteX48" fmla="*/ 1013988 w 1656899"/>
              <a:gd name="connsiteY48" fmla="*/ 671796 h 763011"/>
              <a:gd name="connsiteX49" fmla="*/ 995881 w 1656899"/>
              <a:gd name="connsiteY49" fmla="*/ 735170 h 763011"/>
              <a:gd name="connsiteX50" fmla="*/ 941560 w 1656899"/>
              <a:gd name="connsiteY50" fmla="*/ 762330 h 763011"/>
              <a:gd name="connsiteX51" fmla="*/ 814812 w 1656899"/>
              <a:gd name="connsiteY51" fmla="*/ 753277 h 763011"/>
              <a:gd name="connsiteX52" fmla="*/ 787652 w 1656899"/>
              <a:gd name="connsiteY52" fmla="*/ 744224 h 763011"/>
              <a:gd name="connsiteX53" fmla="*/ 724277 w 1656899"/>
              <a:gd name="connsiteY53" fmla="*/ 735170 h 763011"/>
              <a:gd name="connsiteX54" fmla="*/ 706170 w 1656899"/>
              <a:gd name="connsiteY54" fmla="*/ 708010 h 763011"/>
              <a:gd name="connsiteX55" fmla="*/ 633743 w 1656899"/>
              <a:gd name="connsiteY55" fmla="*/ 735170 h 763011"/>
              <a:gd name="connsiteX56" fmla="*/ 534155 w 1656899"/>
              <a:gd name="connsiteY56" fmla="*/ 744224 h 763011"/>
              <a:gd name="connsiteX57" fmla="*/ 497941 w 1656899"/>
              <a:gd name="connsiteY57" fmla="*/ 762330 h 763011"/>
              <a:gd name="connsiteX58" fmla="*/ 461727 w 1656899"/>
              <a:gd name="connsiteY58" fmla="*/ 726117 h 763011"/>
              <a:gd name="connsiteX59" fmla="*/ 443620 w 1656899"/>
              <a:gd name="connsiteY59" fmla="*/ 698956 h 763011"/>
              <a:gd name="connsiteX60" fmla="*/ 407406 w 1656899"/>
              <a:gd name="connsiteY60" fmla="*/ 671796 h 763011"/>
              <a:gd name="connsiteX61" fmla="*/ 353085 w 1656899"/>
              <a:gd name="connsiteY61" fmla="*/ 653689 h 763011"/>
              <a:gd name="connsiteX62" fmla="*/ 325925 w 1656899"/>
              <a:gd name="connsiteY62" fmla="*/ 635582 h 763011"/>
              <a:gd name="connsiteX63" fmla="*/ 226337 w 1656899"/>
              <a:gd name="connsiteY63" fmla="*/ 617475 h 763011"/>
              <a:gd name="connsiteX64" fmla="*/ 217283 w 1656899"/>
              <a:gd name="connsiteY64" fmla="*/ 554101 h 763011"/>
              <a:gd name="connsiteX65" fmla="*/ 199176 w 1656899"/>
              <a:gd name="connsiteY65" fmla="*/ 526940 h 763011"/>
              <a:gd name="connsiteX66" fmla="*/ 190123 w 1656899"/>
              <a:gd name="connsiteY66" fmla="*/ 490727 h 763011"/>
              <a:gd name="connsiteX67" fmla="*/ 181069 w 1656899"/>
              <a:gd name="connsiteY67" fmla="*/ 463566 h 763011"/>
              <a:gd name="connsiteX68" fmla="*/ 144856 w 1656899"/>
              <a:gd name="connsiteY68" fmla="*/ 454513 h 763011"/>
              <a:gd name="connsiteX69" fmla="*/ 135802 w 1656899"/>
              <a:gd name="connsiteY69" fmla="*/ 427352 h 763011"/>
              <a:gd name="connsiteX70" fmla="*/ 81481 w 1656899"/>
              <a:gd name="connsiteY70" fmla="*/ 373031 h 763011"/>
              <a:gd name="connsiteX71" fmla="*/ 0 w 1656899"/>
              <a:gd name="connsiteY71" fmla="*/ 309657 h 76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656899" h="763011">
                <a:moveTo>
                  <a:pt x="0" y="309657"/>
                </a:moveTo>
                <a:lnTo>
                  <a:pt x="0" y="309657"/>
                </a:lnTo>
                <a:cubicBezTo>
                  <a:pt x="24143" y="300604"/>
                  <a:pt x="51305" y="297283"/>
                  <a:pt x="72428" y="282497"/>
                </a:cubicBezTo>
                <a:cubicBezTo>
                  <a:pt x="83485" y="274758"/>
                  <a:pt x="83839" y="258001"/>
                  <a:pt x="90535" y="246283"/>
                </a:cubicBezTo>
                <a:cubicBezTo>
                  <a:pt x="95933" y="236836"/>
                  <a:pt x="100948" y="226817"/>
                  <a:pt x="108642" y="219123"/>
                </a:cubicBezTo>
                <a:cubicBezTo>
                  <a:pt x="123393" y="204372"/>
                  <a:pt x="143327" y="196871"/>
                  <a:pt x="162962" y="191962"/>
                </a:cubicBezTo>
                <a:cubicBezTo>
                  <a:pt x="177891" y="188230"/>
                  <a:pt x="193301" y="186641"/>
                  <a:pt x="208230" y="182909"/>
                </a:cubicBezTo>
                <a:cubicBezTo>
                  <a:pt x="217488" y="180594"/>
                  <a:pt x="226337" y="176873"/>
                  <a:pt x="235390" y="173855"/>
                </a:cubicBezTo>
                <a:cubicBezTo>
                  <a:pt x="244375" y="174384"/>
                  <a:pt x="369225" y="168345"/>
                  <a:pt x="416459" y="191962"/>
                </a:cubicBezTo>
                <a:cubicBezTo>
                  <a:pt x="426191" y="196828"/>
                  <a:pt x="434566" y="204033"/>
                  <a:pt x="443620" y="210069"/>
                </a:cubicBezTo>
                <a:cubicBezTo>
                  <a:pt x="467763" y="207051"/>
                  <a:pt x="493458" y="210052"/>
                  <a:pt x="516048" y="201016"/>
                </a:cubicBezTo>
                <a:cubicBezTo>
                  <a:pt x="526151" y="196975"/>
                  <a:pt x="527831" y="182709"/>
                  <a:pt x="534155" y="173855"/>
                </a:cubicBezTo>
                <a:cubicBezTo>
                  <a:pt x="542925" y="161576"/>
                  <a:pt x="552262" y="149712"/>
                  <a:pt x="561315" y="137641"/>
                </a:cubicBezTo>
                <a:cubicBezTo>
                  <a:pt x="564333" y="110481"/>
                  <a:pt x="546307" y="69116"/>
                  <a:pt x="570368" y="56160"/>
                </a:cubicBezTo>
                <a:cubicBezTo>
                  <a:pt x="648129" y="14289"/>
                  <a:pt x="660796" y="72208"/>
                  <a:pt x="706170" y="92374"/>
                </a:cubicBezTo>
                <a:cubicBezTo>
                  <a:pt x="723611" y="100126"/>
                  <a:pt x="760491" y="110481"/>
                  <a:pt x="760491" y="110481"/>
                </a:cubicBezTo>
                <a:cubicBezTo>
                  <a:pt x="802741" y="107463"/>
                  <a:pt x="845459" y="108391"/>
                  <a:pt x="887240" y="101428"/>
                </a:cubicBezTo>
                <a:cubicBezTo>
                  <a:pt x="900553" y="99209"/>
                  <a:pt x="909981" y="84114"/>
                  <a:pt x="923454" y="83321"/>
                </a:cubicBezTo>
                <a:cubicBezTo>
                  <a:pt x="962734" y="81010"/>
                  <a:pt x="1001917" y="89356"/>
                  <a:pt x="1041149" y="92374"/>
                </a:cubicBezTo>
                <a:cubicBezTo>
                  <a:pt x="1050202" y="98410"/>
                  <a:pt x="1057445" y="109877"/>
                  <a:pt x="1068309" y="110481"/>
                </a:cubicBezTo>
                <a:cubicBezTo>
                  <a:pt x="1144060" y="114690"/>
                  <a:pt x="1183369" y="123240"/>
                  <a:pt x="1231271" y="83321"/>
                </a:cubicBezTo>
                <a:cubicBezTo>
                  <a:pt x="1241107" y="75124"/>
                  <a:pt x="1250235" y="65996"/>
                  <a:pt x="1258432" y="56160"/>
                </a:cubicBezTo>
                <a:cubicBezTo>
                  <a:pt x="1265398" y="47801"/>
                  <a:pt x="1266313" y="32718"/>
                  <a:pt x="1276539" y="29000"/>
                </a:cubicBezTo>
                <a:cubicBezTo>
                  <a:pt x="1302221" y="19661"/>
                  <a:pt x="1330860" y="22964"/>
                  <a:pt x="1358020" y="19946"/>
                </a:cubicBezTo>
                <a:cubicBezTo>
                  <a:pt x="1412031" y="1942"/>
                  <a:pt x="1410988" y="-17829"/>
                  <a:pt x="1421394" y="29000"/>
                </a:cubicBezTo>
                <a:cubicBezTo>
                  <a:pt x="1425376" y="46920"/>
                  <a:pt x="1422239" y="66902"/>
                  <a:pt x="1430448" y="83321"/>
                </a:cubicBezTo>
                <a:cubicBezTo>
                  <a:pt x="1435314" y="93053"/>
                  <a:pt x="1447876" y="96562"/>
                  <a:pt x="1457608" y="101428"/>
                </a:cubicBezTo>
                <a:cubicBezTo>
                  <a:pt x="1470596" y="107922"/>
                  <a:pt x="1509380" y="116634"/>
                  <a:pt x="1520982" y="119534"/>
                </a:cubicBezTo>
                <a:cubicBezTo>
                  <a:pt x="1536071" y="116516"/>
                  <a:pt x="1551321" y="114213"/>
                  <a:pt x="1566250" y="110481"/>
                </a:cubicBezTo>
                <a:cubicBezTo>
                  <a:pt x="1575508" y="108167"/>
                  <a:pt x="1583867" y="101428"/>
                  <a:pt x="1593410" y="101428"/>
                </a:cubicBezTo>
                <a:cubicBezTo>
                  <a:pt x="1611767" y="101428"/>
                  <a:pt x="1629624" y="107463"/>
                  <a:pt x="1647731" y="110481"/>
                </a:cubicBezTo>
                <a:cubicBezTo>
                  <a:pt x="1650749" y="119534"/>
                  <a:pt x="1656784" y="128098"/>
                  <a:pt x="1656784" y="137641"/>
                </a:cubicBezTo>
                <a:cubicBezTo>
                  <a:pt x="1656784" y="153029"/>
                  <a:pt x="1658612" y="172028"/>
                  <a:pt x="1647731" y="182909"/>
                </a:cubicBezTo>
                <a:cubicBezTo>
                  <a:pt x="1629302" y="201339"/>
                  <a:pt x="1537172" y="208045"/>
                  <a:pt x="1520982" y="210069"/>
                </a:cubicBezTo>
                <a:cubicBezTo>
                  <a:pt x="1500955" y="230096"/>
                  <a:pt x="1491875" y="242729"/>
                  <a:pt x="1466661" y="255336"/>
                </a:cubicBezTo>
                <a:cubicBezTo>
                  <a:pt x="1391709" y="292811"/>
                  <a:pt x="1490164" y="230614"/>
                  <a:pt x="1412341" y="282497"/>
                </a:cubicBezTo>
                <a:cubicBezTo>
                  <a:pt x="1409323" y="297586"/>
                  <a:pt x="1411823" y="314961"/>
                  <a:pt x="1403287" y="327764"/>
                </a:cubicBezTo>
                <a:cubicBezTo>
                  <a:pt x="1397993" y="335704"/>
                  <a:pt x="1382875" y="330070"/>
                  <a:pt x="1376127" y="336818"/>
                </a:cubicBezTo>
                <a:cubicBezTo>
                  <a:pt x="1369379" y="343566"/>
                  <a:pt x="1370091" y="354925"/>
                  <a:pt x="1367073" y="363978"/>
                </a:cubicBezTo>
                <a:cubicBezTo>
                  <a:pt x="1370091" y="373031"/>
                  <a:pt x="1370833" y="383198"/>
                  <a:pt x="1376127" y="391138"/>
                </a:cubicBezTo>
                <a:cubicBezTo>
                  <a:pt x="1383229" y="401791"/>
                  <a:pt x="1400997" y="405702"/>
                  <a:pt x="1403287" y="418299"/>
                </a:cubicBezTo>
                <a:cubicBezTo>
                  <a:pt x="1407639" y="442237"/>
                  <a:pt x="1408187" y="470795"/>
                  <a:pt x="1394234" y="490727"/>
                </a:cubicBezTo>
                <a:cubicBezTo>
                  <a:pt x="1383289" y="506363"/>
                  <a:pt x="1358020" y="502797"/>
                  <a:pt x="1339913" y="508833"/>
                </a:cubicBezTo>
                <a:cubicBezTo>
                  <a:pt x="1300935" y="521825"/>
                  <a:pt x="1322029" y="515568"/>
                  <a:pt x="1276539" y="526940"/>
                </a:cubicBezTo>
                <a:cubicBezTo>
                  <a:pt x="1273521" y="535994"/>
                  <a:pt x="1269800" y="544843"/>
                  <a:pt x="1267485" y="554101"/>
                </a:cubicBezTo>
                <a:cubicBezTo>
                  <a:pt x="1263753" y="569029"/>
                  <a:pt x="1266067" y="586008"/>
                  <a:pt x="1258432" y="599368"/>
                </a:cubicBezTo>
                <a:cubicBezTo>
                  <a:pt x="1253033" y="608815"/>
                  <a:pt x="1241214" y="613056"/>
                  <a:pt x="1231271" y="617475"/>
                </a:cubicBezTo>
                <a:cubicBezTo>
                  <a:pt x="1174981" y="642493"/>
                  <a:pt x="1153352" y="637942"/>
                  <a:pt x="1086416" y="644635"/>
                </a:cubicBezTo>
                <a:cubicBezTo>
                  <a:pt x="1066709" y="648577"/>
                  <a:pt x="1028334" y="650278"/>
                  <a:pt x="1013988" y="671796"/>
                </a:cubicBezTo>
                <a:cubicBezTo>
                  <a:pt x="1007472" y="681570"/>
                  <a:pt x="1005149" y="723585"/>
                  <a:pt x="995881" y="735170"/>
                </a:cubicBezTo>
                <a:cubicBezTo>
                  <a:pt x="983116" y="751126"/>
                  <a:pt x="959454" y="756366"/>
                  <a:pt x="941560" y="762330"/>
                </a:cubicBezTo>
                <a:cubicBezTo>
                  <a:pt x="899311" y="759312"/>
                  <a:pt x="856879" y="758226"/>
                  <a:pt x="814812" y="753277"/>
                </a:cubicBezTo>
                <a:cubicBezTo>
                  <a:pt x="805334" y="752162"/>
                  <a:pt x="797010" y="746096"/>
                  <a:pt x="787652" y="744224"/>
                </a:cubicBezTo>
                <a:cubicBezTo>
                  <a:pt x="766727" y="740039"/>
                  <a:pt x="745402" y="738188"/>
                  <a:pt x="724277" y="735170"/>
                </a:cubicBezTo>
                <a:cubicBezTo>
                  <a:pt x="718241" y="726117"/>
                  <a:pt x="716632" y="710999"/>
                  <a:pt x="706170" y="708010"/>
                </a:cubicBezTo>
                <a:cubicBezTo>
                  <a:pt x="653436" y="692943"/>
                  <a:pt x="671442" y="727091"/>
                  <a:pt x="633743" y="735170"/>
                </a:cubicBezTo>
                <a:cubicBezTo>
                  <a:pt x="601150" y="742154"/>
                  <a:pt x="567351" y="741206"/>
                  <a:pt x="534155" y="744224"/>
                </a:cubicBezTo>
                <a:cubicBezTo>
                  <a:pt x="522084" y="750259"/>
                  <a:pt x="511301" y="760421"/>
                  <a:pt x="497941" y="762330"/>
                </a:cubicBezTo>
                <a:cubicBezTo>
                  <a:pt x="464140" y="767158"/>
                  <a:pt x="471384" y="745432"/>
                  <a:pt x="461727" y="726117"/>
                </a:cubicBezTo>
                <a:cubicBezTo>
                  <a:pt x="456861" y="716385"/>
                  <a:pt x="451314" y="706650"/>
                  <a:pt x="443620" y="698956"/>
                </a:cubicBezTo>
                <a:cubicBezTo>
                  <a:pt x="432950" y="688286"/>
                  <a:pt x="420902" y="678544"/>
                  <a:pt x="407406" y="671796"/>
                </a:cubicBezTo>
                <a:cubicBezTo>
                  <a:pt x="390335" y="663260"/>
                  <a:pt x="353085" y="653689"/>
                  <a:pt x="353085" y="653689"/>
                </a:cubicBezTo>
                <a:cubicBezTo>
                  <a:pt x="344032" y="647653"/>
                  <a:pt x="335657" y="640448"/>
                  <a:pt x="325925" y="635582"/>
                </a:cubicBezTo>
                <a:cubicBezTo>
                  <a:pt x="298015" y="621627"/>
                  <a:pt x="251296" y="620595"/>
                  <a:pt x="226337" y="617475"/>
                </a:cubicBezTo>
                <a:cubicBezTo>
                  <a:pt x="223319" y="596350"/>
                  <a:pt x="223415" y="574540"/>
                  <a:pt x="217283" y="554101"/>
                </a:cubicBezTo>
                <a:cubicBezTo>
                  <a:pt x="214156" y="543679"/>
                  <a:pt x="203462" y="536941"/>
                  <a:pt x="199176" y="526940"/>
                </a:cubicBezTo>
                <a:cubicBezTo>
                  <a:pt x="194275" y="515504"/>
                  <a:pt x="193541" y="502691"/>
                  <a:pt x="190123" y="490727"/>
                </a:cubicBezTo>
                <a:cubicBezTo>
                  <a:pt x="187501" y="481551"/>
                  <a:pt x="188521" y="469528"/>
                  <a:pt x="181069" y="463566"/>
                </a:cubicBezTo>
                <a:cubicBezTo>
                  <a:pt x="171353" y="455793"/>
                  <a:pt x="156927" y="457531"/>
                  <a:pt x="144856" y="454513"/>
                </a:cubicBezTo>
                <a:cubicBezTo>
                  <a:pt x="141838" y="445459"/>
                  <a:pt x="141661" y="434885"/>
                  <a:pt x="135802" y="427352"/>
                </a:cubicBezTo>
                <a:cubicBezTo>
                  <a:pt x="120081" y="407139"/>
                  <a:pt x="106890" y="376207"/>
                  <a:pt x="81481" y="373031"/>
                </a:cubicBezTo>
                <a:cubicBezTo>
                  <a:pt x="4819" y="363449"/>
                  <a:pt x="13580" y="320219"/>
                  <a:pt x="0" y="30965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865014" y="119641"/>
            <a:ext cx="4860526" cy="2442490"/>
          </a:xfrm>
          <a:custGeom>
            <a:avLst/>
            <a:gdLst>
              <a:gd name="connsiteX0" fmla="*/ 0 w 4843604"/>
              <a:gd name="connsiteY0" fmla="*/ 2099330 h 2407148"/>
              <a:gd name="connsiteX1" fmla="*/ 0 w 4843604"/>
              <a:gd name="connsiteY1" fmla="*/ 2099330 h 2407148"/>
              <a:gd name="connsiteX2" fmla="*/ 72428 w 4843604"/>
              <a:gd name="connsiteY2" fmla="*/ 2135544 h 2407148"/>
              <a:gd name="connsiteX3" fmla="*/ 117695 w 4843604"/>
              <a:gd name="connsiteY3" fmla="*/ 2180811 h 2407148"/>
              <a:gd name="connsiteX4" fmla="*/ 153909 w 4843604"/>
              <a:gd name="connsiteY4" fmla="*/ 2189865 h 2407148"/>
              <a:gd name="connsiteX5" fmla="*/ 353085 w 4843604"/>
              <a:gd name="connsiteY5" fmla="*/ 2207971 h 2407148"/>
              <a:gd name="connsiteX6" fmla="*/ 416459 w 4843604"/>
              <a:gd name="connsiteY6" fmla="*/ 2289453 h 2407148"/>
              <a:gd name="connsiteX7" fmla="*/ 443620 w 4843604"/>
              <a:gd name="connsiteY7" fmla="*/ 2280399 h 2407148"/>
              <a:gd name="connsiteX8" fmla="*/ 452673 w 4843604"/>
              <a:gd name="connsiteY8" fmla="*/ 2253239 h 2407148"/>
              <a:gd name="connsiteX9" fmla="*/ 470780 w 4843604"/>
              <a:gd name="connsiteY9" fmla="*/ 2171758 h 2407148"/>
              <a:gd name="connsiteX10" fmla="*/ 488887 w 4843604"/>
              <a:gd name="connsiteY10" fmla="*/ 2117437 h 2407148"/>
              <a:gd name="connsiteX11" fmla="*/ 497940 w 4843604"/>
              <a:gd name="connsiteY11" fmla="*/ 2090276 h 2407148"/>
              <a:gd name="connsiteX12" fmla="*/ 506994 w 4843604"/>
              <a:gd name="connsiteY12" fmla="*/ 2017849 h 2407148"/>
              <a:gd name="connsiteX13" fmla="*/ 534154 w 4843604"/>
              <a:gd name="connsiteY13" fmla="*/ 2008795 h 2407148"/>
              <a:gd name="connsiteX14" fmla="*/ 679010 w 4843604"/>
              <a:gd name="connsiteY14" fmla="*/ 1999742 h 2407148"/>
              <a:gd name="connsiteX15" fmla="*/ 733331 w 4843604"/>
              <a:gd name="connsiteY15" fmla="*/ 1972581 h 2407148"/>
              <a:gd name="connsiteX16" fmla="*/ 769544 w 4843604"/>
              <a:gd name="connsiteY16" fmla="*/ 1963528 h 2407148"/>
              <a:gd name="connsiteX17" fmla="*/ 860079 w 4843604"/>
              <a:gd name="connsiteY17" fmla="*/ 1945421 h 2407148"/>
              <a:gd name="connsiteX18" fmla="*/ 941560 w 4843604"/>
              <a:gd name="connsiteY18" fmla="*/ 1954474 h 2407148"/>
              <a:gd name="connsiteX19" fmla="*/ 950614 w 4843604"/>
              <a:gd name="connsiteY19" fmla="*/ 1990688 h 2407148"/>
              <a:gd name="connsiteX20" fmla="*/ 977774 w 4843604"/>
              <a:gd name="connsiteY20" fmla="*/ 2054063 h 2407148"/>
              <a:gd name="connsiteX21" fmla="*/ 1050202 w 4843604"/>
              <a:gd name="connsiteY21" fmla="*/ 2072169 h 2407148"/>
              <a:gd name="connsiteX22" fmla="*/ 1204111 w 4843604"/>
              <a:gd name="connsiteY22" fmla="*/ 2063116 h 2407148"/>
              <a:gd name="connsiteX23" fmla="*/ 1213164 w 4843604"/>
              <a:gd name="connsiteY23" fmla="*/ 2035956 h 2407148"/>
              <a:gd name="connsiteX24" fmla="*/ 1249378 w 4843604"/>
              <a:gd name="connsiteY24" fmla="*/ 2072169 h 2407148"/>
              <a:gd name="connsiteX25" fmla="*/ 1258432 w 4843604"/>
              <a:gd name="connsiteY25" fmla="*/ 2099330 h 2407148"/>
              <a:gd name="connsiteX26" fmla="*/ 1285592 w 4843604"/>
              <a:gd name="connsiteY26" fmla="*/ 2117437 h 2407148"/>
              <a:gd name="connsiteX27" fmla="*/ 1303699 w 4843604"/>
              <a:gd name="connsiteY27" fmla="*/ 2144597 h 2407148"/>
              <a:gd name="connsiteX28" fmla="*/ 1339913 w 4843604"/>
              <a:gd name="connsiteY28" fmla="*/ 2198918 h 2407148"/>
              <a:gd name="connsiteX29" fmla="*/ 1376127 w 4843604"/>
              <a:gd name="connsiteY29" fmla="*/ 2262292 h 2407148"/>
              <a:gd name="connsiteX30" fmla="*/ 1457608 w 4843604"/>
              <a:gd name="connsiteY30" fmla="*/ 2307560 h 2407148"/>
              <a:gd name="connsiteX31" fmla="*/ 1530036 w 4843604"/>
              <a:gd name="connsiteY31" fmla="*/ 2316613 h 2407148"/>
              <a:gd name="connsiteX32" fmla="*/ 1575303 w 4843604"/>
              <a:gd name="connsiteY32" fmla="*/ 2379987 h 2407148"/>
              <a:gd name="connsiteX33" fmla="*/ 1602463 w 4843604"/>
              <a:gd name="connsiteY33" fmla="*/ 2389041 h 2407148"/>
              <a:gd name="connsiteX34" fmla="*/ 1629624 w 4843604"/>
              <a:gd name="connsiteY34" fmla="*/ 2407148 h 2407148"/>
              <a:gd name="connsiteX35" fmla="*/ 1674891 w 4843604"/>
              <a:gd name="connsiteY35" fmla="*/ 2398094 h 2407148"/>
              <a:gd name="connsiteX36" fmla="*/ 1702051 w 4843604"/>
              <a:gd name="connsiteY36" fmla="*/ 2389041 h 2407148"/>
              <a:gd name="connsiteX37" fmla="*/ 1756372 w 4843604"/>
              <a:gd name="connsiteY37" fmla="*/ 2379987 h 2407148"/>
              <a:gd name="connsiteX38" fmla="*/ 1774479 w 4843604"/>
              <a:gd name="connsiteY38" fmla="*/ 2352827 h 2407148"/>
              <a:gd name="connsiteX39" fmla="*/ 1883121 w 4843604"/>
              <a:gd name="connsiteY39" fmla="*/ 2316613 h 2407148"/>
              <a:gd name="connsiteX40" fmla="*/ 1910281 w 4843604"/>
              <a:gd name="connsiteY40" fmla="*/ 2289453 h 2407148"/>
              <a:gd name="connsiteX41" fmla="*/ 1964602 w 4843604"/>
              <a:gd name="connsiteY41" fmla="*/ 2280399 h 2407148"/>
              <a:gd name="connsiteX42" fmla="*/ 2245259 w 4843604"/>
              <a:gd name="connsiteY42" fmla="*/ 2262292 h 2407148"/>
              <a:gd name="connsiteX43" fmla="*/ 2299580 w 4843604"/>
              <a:gd name="connsiteY43" fmla="*/ 2226078 h 2407148"/>
              <a:gd name="connsiteX44" fmla="*/ 2326740 w 4843604"/>
              <a:gd name="connsiteY44" fmla="*/ 2171758 h 2407148"/>
              <a:gd name="connsiteX45" fmla="*/ 2335794 w 4843604"/>
              <a:gd name="connsiteY45" fmla="*/ 2144597 h 2407148"/>
              <a:gd name="connsiteX46" fmla="*/ 2462542 w 4843604"/>
              <a:gd name="connsiteY46" fmla="*/ 2153651 h 2407148"/>
              <a:gd name="connsiteX47" fmla="*/ 2544024 w 4843604"/>
              <a:gd name="connsiteY47" fmla="*/ 2180811 h 2407148"/>
              <a:gd name="connsiteX48" fmla="*/ 2897109 w 4843604"/>
              <a:gd name="connsiteY48" fmla="*/ 2189865 h 2407148"/>
              <a:gd name="connsiteX49" fmla="*/ 2996697 w 4843604"/>
              <a:gd name="connsiteY49" fmla="*/ 2180811 h 2407148"/>
              <a:gd name="connsiteX50" fmla="*/ 3023857 w 4843604"/>
              <a:gd name="connsiteY50" fmla="*/ 2153651 h 2407148"/>
              <a:gd name="connsiteX51" fmla="*/ 3078178 w 4843604"/>
              <a:gd name="connsiteY51" fmla="*/ 2117437 h 2407148"/>
              <a:gd name="connsiteX52" fmla="*/ 3177766 w 4843604"/>
              <a:gd name="connsiteY52" fmla="*/ 2099330 h 2407148"/>
              <a:gd name="connsiteX53" fmla="*/ 3204927 w 4843604"/>
              <a:gd name="connsiteY53" fmla="*/ 2072169 h 2407148"/>
              <a:gd name="connsiteX54" fmla="*/ 3232087 w 4843604"/>
              <a:gd name="connsiteY54" fmla="*/ 2054063 h 2407148"/>
              <a:gd name="connsiteX55" fmla="*/ 3241140 w 4843604"/>
              <a:gd name="connsiteY55" fmla="*/ 2026902 h 2407148"/>
              <a:gd name="connsiteX56" fmla="*/ 3223034 w 4843604"/>
              <a:gd name="connsiteY56" fmla="*/ 1872993 h 2407148"/>
              <a:gd name="connsiteX57" fmla="*/ 3250194 w 4843604"/>
              <a:gd name="connsiteY57" fmla="*/ 1791512 h 2407148"/>
              <a:gd name="connsiteX58" fmla="*/ 3304515 w 4843604"/>
              <a:gd name="connsiteY58" fmla="*/ 1773405 h 2407148"/>
              <a:gd name="connsiteX59" fmla="*/ 3358836 w 4843604"/>
              <a:gd name="connsiteY59" fmla="*/ 1746245 h 2407148"/>
              <a:gd name="connsiteX60" fmla="*/ 3594226 w 4843604"/>
              <a:gd name="connsiteY60" fmla="*/ 1755298 h 2407148"/>
              <a:gd name="connsiteX61" fmla="*/ 3621386 w 4843604"/>
              <a:gd name="connsiteY61" fmla="*/ 1764352 h 2407148"/>
              <a:gd name="connsiteX62" fmla="*/ 3666653 w 4843604"/>
              <a:gd name="connsiteY62" fmla="*/ 1791512 h 2407148"/>
              <a:gd name="connsiteX63" fmla="*/ 3730028 w 4843604"/>
              <a:gd name="connsiteY63" fmla="*/ 1845833 h 2407148"/>
              <a:gd name="connsiteX64" fmla="*/ 3784348 w 4843604"/>
              <a:gd name="connsiteY64" fmla="*/ 1863940 h 2407148"/>
              <a:gd name="connsiteX65" fmla="*/ 3811509 w 4843604"/>
              <a:gd name="connsiteY65" fmla="*/ 1872993 h 2407148"/>
              <a:gd name="connsiteX66" fmla="*/ 3838669 w 4843604"/>
              <a:gd name="connsiteY66" fmla="*/ 1882047 h 2407148"/>
              <a:gd name="connsiteX67" fmla="*/ 3929204 w 4843604"/>
              <a:gd name="connsiteY67" fmla="*/ 1891100 h 2407148"/>
              <a:gd name="connsiteX68" fmla="*/ 4092166 w 4843604"/>
              <a:gd name="connsiteY68" fmla="*/ 1909207 h 2407148"/>
              <a:gd name="connsiteX69" fmla="*/ 4146487 w 4843604"/>
              <a:gd name="connsiteY69" fmla="*/ 1927314 h 2407148"/>
              <a:gd name="connsiteX70" fmla="*/ 4164594 w 4843604"/>
              <a:gd name="connsiteY70" fmla="*/ 1963528 h 2407148"/>
              <a:gd name="connsiteX71" fmla="*/ 4182701 w 4843604"/>
              <a:gd name="connsiteY71" fmla="*/ 1990688 h 2407148"/>
              <a:gd name="connsiteX72" fmla="*/ 4155540 w 4843604"/>
              <a:gd name="connsiteY72" fmla="*/ 2153651 h 2407148"/>
              <a:gd name="connsiteX73" fmla="*/ 4173647 w 4843604"/>
              <a:gd name="connsiteY73" fmla="*/ 2235132 h 2407148"/>
              <a:gd name="connsiteX74" fmla="*/ 4191754 w 4843604"/>
              <a:gd name="connsiteY74" fmla="*/ 2289453 h 2407148"/>
              <a:gd name="connsiteX75" fmla="*/ 4200808 w 4843604"/>
              <a:gd name="connsiteY75" fmla="*/ 2316613 h 2407148"/>
              <a:gd name="connsiteX76" fmla="*/ 4237022 w 4843604"/>
              <a:gd name="connsiteY76" fmla="*/ 2289453 h 2407148"/>
              <a:gd name="connsiteX77" fmla="*/ 4282289 w 4843604"/>
              <a:gd name="connsiteY77" fmla="*/ 2207971 h 2407148"/>
              <a:gd name="connsiteX78" fmla="*/ 4291342 w 4843604"/>
              <a:gd name="connsiteY78" fmla="*/ 2162704 h 2407148"/>
              <a:gd name="connsiteX79" fmla="*/ 4318503 w 4843604"/>
              <a:gd name="connsiteY79" fmla="*/ 2144597 h 2407148"/>
              <a:gd name="connsiteX80" fmla="*/ 4336610 w 4843604"/>
              <a:gd name="connsiteY80" fmla="*/ 2189865 h 2407148"/>
              <a:gd name="connsiteX81" fmla="*/ 4327556 w 4843604"/>
              <a:gd name="connsiteY81" fmla="*/ 2226078 h 2407148"/>
              <a:gd name="connsiteX82" fmla="*/ 4300396 w 4843604"/>
              <a:gd name="connsiteY82" fmla="*/ 2235132 h 2407148"/>
              <a:gd name="connsiteX83" fmla="*/ 4309449 w 4843604"/>
              <a:gd name="connsiteY83" fmla="*/ 2207971 h 2407148"/>
              <a:gd name="connsiteX84" fmla="*/ 4363770 w 4843604"/>
              <a:gd name="connsiteY84" fmla="*/ 2153651 h 2407148"/>
              <a:gd name="connsiteX85" fmla="*/ 4390931 w 4843604"/>
              <a:gd name="connsiteY85" fmla="*/ 2126490 h 2407148"/>
              <a:gd name="connsiteX86" fmla="*/ 4381877 w 4843604"/>
              <a:gd name="connsiteY86" fmla="*/ 1863940 h 2407148"/>
              <a:gd name="connsiteX87" fmla="*/ 4372824 w 4843604"/>
              <a:gd name="connsiteY87" fmla="*/ 1836779 h 2407148"/>
              <a:gd name="connsiteX88" fmla="*/ 4345663 w 4843604"/>
              <a:gd name="connsiteY88" fmla="*/ 1818672 h 2407148"/>
              <a:gd name="connsiteX89" fmla="*/ 4336610 w 4843604"/>
              <a:gd name="connsiteY89" fmla="*/ 1682870 h 2407148"/>
              <a:gd name="connsiteX90" fmla="*/ 4291342 w 4843604"/>
              <a:gd name="connsiteY90" fmla="*/ 1628550 h 2407148"/>
              <a:gd name="connsiteX91" fmla="*/ 4273236 w 4843604"/>
              <a:gd name="connsiteY91" fmla="*/ 1601389 h 2407148"/>
              <a:gd name="connsiteX92" fmla="*/ 4237022 w 4843604"/>
              <a:gd name="connsiteY92" fmla="*/ 1574229 h 2407148"/>
              <a:gd name="connsiteX93" fmla="*/ 4182701 w 4843604"/>
              <a:gd name="connsiteY93" fmla="*/ 1510855 h 2407148"/>
              <a:gd name="connsiteX94" fmla="*/ 4173647 w 4843604"/>
              <a:gd name="connsiteY94" fmla="*/ 1483694 h 2407148"/>
              <a:gd name="connsiteX95" fmla="*/ 4128380 w 4843604"/>
              <a:gd name="connsiteY95" fmla="*/ 1438427 h 2407148"/>
              <a:gd name="connsiteX96" fmla="*/ 4074059 w 4843604"/>
              <a:gd name="connsiteY96" fmla="*/ 1420320 h 2407148"/>
              <a:gd name="connsiteX97" fmla="*/ 4046899 w 4843604"/>
              <a:gd name="connsiteY97" fmla="*/ 1411267 h 2407148"/>
              <a:gd name="connsiteX98" fmla="*/ 4019738 w 4843604"/>
              <a:gd name="connsiteY98" fmla="*/ 1393160 h 2407148"/>
              <a:gd name="connsiteX99" fmla="*/ 3983525 w 4843604"/>
              <a:gd name="connsiteY99" fmla="*/ 1483694 h 2407148"/>
              <a:gd name="connsiteX100" fmla="*/ 3974471 w 4843604"/>
              <a:gd name="connsiteY100" fmla="*/ 1510855 h 2407148"/>
              <a:gd name="connsiteX101" fmla="*/ 3883936 w 4843604"/>
              <a:gd name="connsiteY101" fmla="*/ 1501801 h 2407148"/>
              <a:gd name="connsiteX102" fmla="*/ 3856776 w 4843604"/>
              <a:gd name="connsiteY102" fmla="*/ 1465587 h 2407148"/>
              <a:gd name="connsiteX103" fmla="*/ 3784348 w 4843604"/>
              <a:gd name="connsiteY103" fmla="*/ 1438427 h 2407148"/>
              <a:gd name="connsiteX104" fmla="*/ 3757188 w 4843604"/>
              <a:gd name="connsiteY104" fmla="*/ 1420320 h 2407148"/>
              <a:gd name="connsiteX105" fmla="*/ 3720974 w 4843604"/>
              <a:gd name="connsiteY105" fmla="*/ 1365999 h 2407148"/>
              <a:gd name="connsiteX106" fmla="*/ 3730028 w 4843604"/>
              <a:gd name="connsiteY106" fmla="*/ 1275465 h 2407148"/>
              <a:gd name="connsiteX107" fmla="*/ 3775295 w 4843604"/>
              <a:gd name="connsiteY107" fmla="*/ 1221144 h 2407148"/>
              <a:gd name="connsiteX108" fmla="*/ 3793402 w 4843604"/>
              <a:gd name="connsiteY108" fmla="*/ 1193983 h 2407148"/>
              <a:gd name="connsiteX109" fmla="*/ 3811509 w 4843604"/>
              <a:gd name="connsiteY109" fmla="*/ 1112502 h 2407148"/>
              <a:gd name="connsiteX110" fmla="*/ 3838669 w 4843604"/>
              <a:gd name="connsiteY110" fmla="*/ 1085342 h 2407148"/>
              <a:gd name="connsiteX111" fmla="*/ 3874883 w 4843604"/>
              <a:gd name="connsiteY111" fmla="*/ 1031021 h 2407148"/>
              <a:gd name="connsiteX112" fmla="*/ 3929204 w 4843604"/>
              <a:gd name="connsiteY112" fmla="*/ 1003861 h 2407148"/>
              <a:gd name="connsiteX113" fmla="*/ 3956364 w 4843604"/>
              <a:gd name="connsiteY113" fmla="*/ 994807 h 2407148"/>
              <a:gd name="connsiteX114" fmla="*/ 4010685 w 4843604"/>
              <a:gd name="connsiteY114" fmla="*/ 940486 h 2407148"/>
              <a:gd name="connsiteX115" fmla="*/ 4074059 w 4843604"/>
              <a:gd name="connsiteY115" fmla="*/ 922379 h 2407148"/>
              <a:gd name="connsiteX116" fmla="*/ 4101220 w 4843604"/>
              <a:gd name="connsiteY116" fmla="*/ 904272 h 2407148"/>
              <a:gd name="connsiteX117" fmla="*/ 4146487 w 4843604"/>
              <a:gd name="connsiteY117" fmla="*/ 913326 h 2407148"/>
              <a:gd name="connsiteX118" fmla="*/ 4191754 w 4843604"/>
              <a:gd name="connsiteY118" fmla="*/ 940486 h 2407148"/>
              <a:gd name="connsiteX119" fmla="*/ 4218915 w 4843604"/>
              <a:gd name="connsiteY119" fmla="*/ 922379 h 2407148"/>
              <a:gd name="connsiteX120" fmla="*/ 4246075 w 4843604"/>
              <a:gd name="connsiteY120" fmla="*/ 913326 h 2407148"/>
              <a:gd name="connsiteX121" fmla="*/ 4237022 w 4843604"/>
              <a:gd name="connsiteY121" fmla="*/ 877112 h 2407148"/>
              <a:gd name="connsiteX122" fmla="*/ 4227968 w 4843604"/>
              <a:gd name="connsiteY122" fmla="*/ 849952 h 2407148"/>
              <a:gd name="connsiteX123" fmla="*/ 4173647 w 4843604"/>
              <a:gd name="connsiteY123" fmla="*/ 804684 h 2407148"/>
              <a:gd name="connsiteX124" fmla="*/ 4182701 w 4843604"/>
              <a:gd name="connsiteY124" fmla="*/ 714150 h 2407148"/>
              <a:gd name="connsiteX125" fmla="*/ 4246075 w 4843604"/>
              <a:gd name="connsiteY125" fmla="*/ 677936 h 2407148"/>
              <a:gd name="connsiteX126" fmla="*/ 4273236 w 4843604"/>
              <a:gd name="connsiteY126" fmla="*/ 668882 h 2407148"/>
              <a:gd name="connsiteX127" fmla="*/ 4291342 w 4843604"/>
              <a:gd name="connsiteY127" fmla="*/ 605508 h 2407148"/>
              <a:gd name="connsiteX128" fmla="*/ 4309449 w 4843604"/>
              <a:gd name="connsiteY128" fmla="*/ 542134 h 2407148"/>
              <a:gd name="connsiteX129" fmla="*/ 4354717 w 4843604"/>
              <a:gd name="connsiteY129" fmla="*/ 551187 h 2407148"/>
              <a:gd name="connsiteX130" fmla="*/ 4381877 w 4843604"/>
              <a:gd name="connsiteY130" fmla="*/ 614562 h 2407148"/>
              <a:gd name="connsiteX131" fmla="*/ 4418091 w 4843604"/>
              <a:gd name="connsiteY131" fmla="*/ 668882 h 2407148"/>
              <a:gd name="connsiteX132" fmla="*/ 4427144 w 4843604"/>
              <a:gd name="connsiteY132" fmla="*/ 723203 h 2407148"/>
              <a:gd name="connsiteX133" fmla="*/ 4436198 w 4843604"/>
              <a:gd name="connsiteY133" fmla="*/ 759417 h 2407148"/>
              <a:gd name="connsiteX134" fmla="*/ 4445251 w 4843604"/>
              <a:gd name="connsiteY134" fmla="*/ 822791 h 2407148"/>
              <a:gd name="connsiteX135" fmla="*/ 4463358 w 4843604"/>
              <a:gd name="connsiteY135" fmla="*/ 877112 h 2407148"/>
              <a:gd name="connsiteX136" fmla="*/ 4472412 w 4843604"/>
              <a:gd name="connsiteY136" fmla="*/ 904272 h 2407148"/>
              <a:gd name="connsiteX137" fmla="*/ 4499572 w 4843604"/>
              <a:gd name="connsiteY137" fmla="*/ 922379 h 2407148"/>
              <a:gd name="connsiteX138" fmla="*/ 4535786 w 4843604"/>
              <a:gd name="connsiteY138" fmla="*/ 949540 h 2407148"/>
              <a:gd name="connsiteX139" fmla="*/ 4626321 w 4843604"/>
              <a:gd name="connsiteY139" fmla="*/ 985754 h 2407148"/>
              <a:gd name="connsiteX140" fmla="*/ 4653481 w 4843604"/>
              <a:gd name="connsiteY140" fmla="*/ 994807 h 2407148"/>
              <a:gd name="connsiteX141" fmla="*/ 4680641 w 4843604"/>
              <a:gd name="connsiteY141" fmla="*/ 1003861 h 2407148"/>
              <a:gd name="connsiteX142" fmla="*/ 4716855 w 4843604"/>
              <a:gd name="connsiteY142" fmla="*/ 1012914 h 2407148"/>
              <a:gd name="connsiteX143" fmla="*/ 4771176 w 4843604"/>
              <a:gd name="connsiteY143" fmla="*/ 1067235 h 2407148"/>
              <a:gd name="connsiteX144" fmla="*/ 4825497 w 4843604"/>
              <a:gd name="connsiteY144" fmla="*/ 1103449 h 2407148"/>
              <a:gd name="connsiteX145" fmla="*/ 4843604 w 4843604"/>
              <a:gd name="connsiteY145" fmla="*/ 1076288 h 2407148"/>
              <a:gd name="connsiteX146" fmla="*/ 4825497 w 4843604"/>
              <a:gd name="connsiteY146" fmla="*/ 1003861 h 2407148"/>
              <a:gd name="connsiteX147" fmla="*/ 4807390 w 4843604"/>
              <a:gd name="connsiteY147" fmla="*/ 940486 h 2407148"/>
              <a:gd name="connsiteX148" fmla="*/ 4798336 w 4843604"/>
              <a:gd name="connsiteY148" fmla="*/ 868059 h 2407148"/>
              <a:gd name="connsiteX149" fmla="*/ 4744016 w 4843604"/>
              <a:gd name="connsiteY149" fmla="*/ 831845 h 2407148"/>
              <a:gd name="connsiteX150" fmla="*/ 4707802 w 4843604"/>
              <a:gd name="connsiteY150" fmla="*/ 804684 h 2407148"/>
              <a:gd name="connsiteX151" fmla="*/ 4680641 w 4843604"/>
              <a:gd name="connsiteY151" fmla="*/ 795631 h 2407148"/>
              <a:gd name="connsiteX152" fmla="*/ 4635374 w 4843604"/>
              <a:gd name="connsiteY152" fmla="*/ 741310 h 2407148"/>
              <a:gd name="connsiteX153" fmla="*/ 4553893 w 4843604"/>
              <a:gd name="connsiteY153" fmla="*/ 696043 h 2407148"/>
              <a:gd name="connsiteX154" fmla="*/ 4526733 w 4843604"/>
              <a:gd name="connsiteY154" fmla="*/ 659829 h 2407148"/>
              <a:gd name="connsiteX155" fmla="*/ 4508626 w 4843604"/>
              <a:gd name="connsiteY155" fmla="*/ 632668 h 2407148"/>
              <a:gd name="connsiteX156" fmla="*/ 4535786 w 4843604"/>
              <a:gd name="connsiteY156" fmla="*/ 551187 h 2407148"/>
              <a:gd name="connsiteX157" fmla="*/ 4562946 w 4843604"/>
              <a:gd name="connsiteY157" fmla="*/ 524027 h 2407148"/>
              <a:gd name="connsiteX158" fmla="*/ 4617267 w 4843604"/>
              <a:gd name="connsiteY158" fmla="*/ 487813 h 2407148"/>
              <a:gd name="connsiteX159" fmla="*/ 4671588 w 4843604"/>
              <a:gd name="connsiteY159" fmla="*/ 442546 h 2407148"/>
              <a:gd name="connsiteX160" fmla="*/ 4662535 w 4843604"/>
              <a:gd name="connsiteY160" fmla="*/ 406332 h 2407148"/>
              <a:gd name="connsiteX161" fmla="*/ 4644428 w 4843604"/>
              <a:gd name="connsiteY161" fmla="*/ 379171 h 2407148"/>
              <a:gd name="connsiteX162" fmla="*/ 4626321 w 4843604"/>
              <a:gd name="connsiteY162" fmla="*/ 198102 h 2407148"/>
              <a:gd name="connsiteX163" fmla="*/ 4508626 w 4843604"/>
              <a:gd name="connsiteY163" fmla="*/ 189049 h 2407148"/>
              <a:gd name="connsiteX164" fmla="*/ 4418091 w 4843604"/>
              <a:gd name="connsiteY164" fmla="*/ 179995 h 2407148"/>
              <a:gd name="connsiteX165" fmla="*/ 4445251 w 4843604"/>
              <a:gd name="connsiteY165" fmla="*/ 80407 h 2407148"/>
              <a:gd name="connsiteX166" fmla="*/ 4472412 w 4843604"/>
              <a:gd name="connsiteY166" fmla="*/ 71354 h 2407148"/>
              <a:gd name="connsiteX167" fmla="*/ 4526733 w 4843604"/>
              <a:gd name="connsiteY167" fmla="*/ 44193 h 2407148"/>
              <a:gd name="connsiteX168" fmla="*/ 4553893 w 4843604"/>
              <a:gd name="connsiteY168" fmla="*/ 26086 h 2407148"/>
              <a:gd name="connsiteX169" fmla="*/ 4644428 w 4843604"/>
              <a:gd name="connsiteY169" fmla="*/ 17033 h 2407148"/>
              <a:gd name="connsiteX170" fmla="*/ 4399984 w 4843604"/>
              <a:gd name="connsiteY170" fmla="*/ 17033 h 2407148"/>
              <a:gd name="connsiteX171" fmla="*/ 4273236 w 4843604"/>
              <a:gd name="connsiteY171" fmla="*/ 26086 h 2407148"/>
              <a:gd name="connsiteX172" fmla="*/ 4200808 w 4843604"/>
              <a:gd name="connsiteY172" fmla="*/ 62300 h 2407148"/>
              <a:gd name="connsiteX173" fmla="*/ 4137434 w 4843604"/>
              <a:gd name="connsiteY173" fmla="*/ 80407 h 2407148"/>
              <a:gd name="connsiteX174" fmla="*/ 4110273 w 4843604"/>
              <a:gd name="connsiteY174" fmla="*/ 89461 h 2407148"/>
              <a:gd name="connsiteX175" fmla="*/ 3883936 w 4843604"/>
              <a:gd name="connsiteY175" fmla="*/ 98514 h 2407148"/>
              <a:gd name="connsiteX176" fmla="*/ 3829616 w 4843604"/>
              <a:gd name="connsiteY176" fmla="*/ 116621 h 2407148"/>
              <a:gd name="connsiteX177" fmla="*/ 3766241 w 4843604"/>
              <a:gd name="connsiteY177" fmla="*/ 134728 h 2407148"/>
              <a:gd name="connsiteX178" fmla="*/ 3775295 w 4843604"/>
              <a:gd name="connsiteY178" fmla="*/ 170942 h 2407148"/>
              <a:gd name="connsiteX179" fmla="*/ 3811509 w 4843604"/>
              <a:gd name="connsiteY179" fmla="*/ 179995 h 2407148"/>
              <a:gd name="connsiteX180" fmla="*/ 3829616 w 4843604"/>
              <a:gd name="connsiteY180" fmla="*/ 207156 h 2407148"/>
              <a:gd name="connsiteX181" fmla="*/ 3775295 w 4843604"/>
              <a:gd name="connsiteY181" fmla="*/ 243369 h 2407148"/>
              <a:gd name="connsiteX182" fmla="*/ 3739081 w 4843604"/>
              <a:gd name="connsiteY182" fmla="*/ 279583 h 2407148"/>
              <a:gd name="connsiteX183" fmla="*/ 3612333 w 4843604"/>
              <a:gd name="connsiteY183" fmla="*/ 297690 h 2407148"/>
              <a:gd name="connsiteX184" fmla="*/ 3567065 w 4843604"/>
              <a:gd name="connsiteY184" fmla="*/ 306744 h 2407148"/>
              <a:gd name="connsiteX185" fmla="*/ 3548958 w 4843604"/>
              <a:gd name="connsiteY185" fmla="*/ 352011 h 2407148"/>
              <a:gd name="connsiteX186" fmla="*/ 3322622 w 4843604"/>
              <a:gd name="connsiteY186" fmla="*/ 342958 h 2407148"/>
              <a:gd name="connsiteX187" fmla="*/ 3295461 w 4843604"/>
              <a:gd name="connsiteY187" fmla="*/ 333904 h 2407148"/>
              <a:gd name="connsiteX188" fmla="*/ 3087232 w 4843604"/>
              <a:gd name="connsiteY188" fmla="*/ 333904 h 2407148"/>
              <a:gd name="connsiteX189" fmla="*/ 3060071 w 4843604"/>
              <a:gd name="connsiteY189" fmla="*/ 352011 h 2407148"/>
              <a:gd name="connsiteX190" fmla="*/ 3023857 w 4843604"/>
              <a:gd name="connsiteY190" fmla="*/ 370118 h 2407148"/>
              <a:gd name="connsiteX191" fmla="*/ 2978590 w 4843604"/>
              <a:gd name="connsiteY191" fmla="*/ 406332 h 2407148"/>
              <a:gd name="connsiteX192" fmla="*/ 2924269 w 4843604"/>
              <a:gd name="connsiteY192" fmla="*/ 442546 h 2407148"/>
              <a:gd name="connsiteX193" fmla="*/ 2897109 w 4843604"/>
              <a:gd name="connsiteY193" fmla="*/ 424439 h 2407148"/>
              <a:gd name="connsiteX194" fmla="*/ 2869948 w 4843604"/>
              <a:gd name="connsiteY194" fmla="*/ 370118 h 2407148"/>
              <a:gd name="connsiteX195" fmla="*/ 2815628 w 4843604"/>
              <a:gd name="connsiteY195" fmla="*/ 379171 h 2407148"/>
              <a:gd name="connsiteX196" fmla="*/ 2797521 w 4843604"/>
              <a:gd name="connsiteY196" fmla="*/ 433492 h 2407148"/>
              <a:gd name="connsiteX197" fmla="*/ 2788467 w 4843604"/>
              <a:gd name="connsiteY197" fmla="*/ 460653 h 2407148"/>
              <a:gd name="connsiteX198" fmla="*/ 2761307 w 4843604"/>
              <a:gd name="connsiteY198" fmla="*/ 487813 h 2407148"/>
              <a:gd name="connsiteX199" fmla="*/ 2725093 w 4843604"/>
              <a:gd name="connsiteY199" fmla="*/ 533080 h 2407148"/>
              <a:gd name="connsiteX200" fmla="*/ 2697933 w 4843604"/>
              <a:gd name="connsiteY200" fmla="*/ 514973 h 2407148"/>
              <a:gd name="connsiteX201" fmla="*/ 2688879 w 4843604"/>
              <a:gd name="connsiteY201" fmla="*/ 560241 h 2407148"/>
              <a:gd name="connsiteX202" fmla="*/ 2661719 w 4843604"/>
              <a:gd name="connsiteY202" fmla="*/ 524027 h 2407148"/>
              <a:gd name="connsiteX203" fmla="*/ 2580237 w 4843604"/>
              <a:gd name="connsiteY203" fmla="*/ 496867 h 2407148"/>
              <a:gd name="connsiteX204" fmla="*/ 2525917 w 4843604"/>
              <a:gd name="connsiteY204" fmla="*/ 451599 h 2407148"/>
              <a:gd name="connsiteX205" fmla="*/ 2462542 w 4843604"/>
              <a:gd name="connsiteY205" fmla="*/ 433492 h 2407148"/>
              <a:gd name="connsiteX206" fmla="*/ 2335794 w 4843604"/>
              <a:gd name="connsiteY206" fmla="*/ 442546 h 2407148"/>
              <a:gd name="connsiteX207" fmla="*/ 2326740 w 4843604"/>
              <a:gd name="connsiteY207" fmla="*/ 505920 h 2407148"/>
              <a:gd name="connsiteX208" fmla="*/ 2281473 w 4843604"/>
              <a:gd name="connsiteY208" fmla="*/ 514973 h 2407148"/>
              <a:gd name="connsiteX209" fmla="*/ 2154725 w 4843604"/>
              <a:gd name="connsiteY209" fmla="*/ 533080 h 2407148"/>
              <a:gd name="connsiteX210" fmla="*/ 2018923 w 4843604"/>
              <a:gd name="connsiteY210" fmla="*/ 524027 h 2407148"/>
              <a:gd name="connsiteX211" fmla="*/ 2037030 w 4843604"/>
              <a:gd name="connsiteY211" fmla="*/ 442546 h 2407148"/>
              <a:gd name="connsiteX212" fmla="*/ 2091350 w 4843604"/>
              <a:gd name="connsiteY212" fmla="*/ 424439 h 2407148"/>
              <a:gd name="connsiteX213" fmla="*/ 2100404 w 4843604"/>
              <a:gd name="connsiteY213" fmla="*/ 397278 h 2407148"/>
              <a:gd name="connsiteX214" fmla="*/ 2064190 w 4843604"/>
              <a:gd name="connsiteY214" fmla="*/ 342958 h 2407148"/>
              <a:gd name="connsiteX215" fmla="*/ 1982709 w 4843604"/>
              <a:gd name="connsiteY215" fmla="*/ 297690 h 2407148"/>
              <a:gd name="connsiteX216" fmla="*/ 1937441 w 4843604"/>
              <a:gd name="connsiteY216" fmla="*/ 306744 h 2407148"/>
              <a:gd name="connsiteX217" fmla="*/ 1910281 w 4843604"/>
              <a:gd name="connsiteY217" fmla="*/ 315797 h 2407148"/>
              <a:gd name="connsiteX218" fmla="*/ 1874067 w 4843604"/>
              <a:gd name="connsiteY218" fmla="*/ 261476 h 2407148"/>
              <a:gd name="connsiteX219" fmla="*/ 1865014 w 4843604"/>
              <a:gd name="connsiteY219" fmla="*/ 216209 h 2407148"/>
              <a:gd name="connsiteX220" fmla="*/ 1783533 w 4843604"/>
              <a:gd name="connsiteY220" fmla="*/ 252423 h 2407148"/>
              <a:gd name="connsiteX221" fmla="*/ 1792586 w 4843604"/>
              <a:gd name="connsiteY221" fmla="*/ 288637 h 2407148"/>
              <a:gd name="connsiteX222" fmla="*/ 1819746 w 4843604"/>
              <a:gd name="connsiteY222" fmla="*/ 324851 h 2407148"/>
              <a:gd name="connsiteX223" fmla="*/ 1783533 w 4843604"/>
              <a:gd name="connsiteY223" fmla="*/ 397278 h 2407148"/>
              <a:gd name="connsiteX224" fmla="*/ 1756372 w 4843604"/>
              <a:gd name="connsiteY224" fmla="*/ 406332 h 2407148"/>
              <a:gd name="connsiteX225" fmla="*/ 1729212 w 4843604"/>
              <a:gd name="connsiteY225" fmla="*/ 388225 h 2407148"/>
              <a:gd name="connsiteX226" fmla="*/ 1611517 w 4843604"/>
              <a:gd name="connsiteY226" fmla="*/ 361065 h 2407148"/>
              <a:gd name="connsiteX227" fmla="*/ 1584356 w 4843604"/>
              <a:gd name="connsiteY227" fmla="*/ 370118 h 2407148"/>
              <a:gd name="connsiteX228" fmla="*/ 1566249 w 4843604"/>
              <a:gd name="connsiteY228" fmla="*/ 397278 h 2407148"/>
              <a:gd name="connsiteX229" fmla="*/ 1539089 w 4843604"/>
              <a:gd name="connsiteY229" fmla="*/ 415385 h 2407148"/>
              <a:gd name="connsiteX230" fmla="*/ 1502875 w 4843604"/>
              <a:gd name="connsiteY230" fmla="*/ 469706 h 2407148"/>
              <a:gd name="connsiteX231" fmla="*/ 1484768 w 4843604"/>
              <a:gd name="connsiteY231" fmla="*/ 533080 h 2407148"/>
              <a:gd name="connsiteX232" fmla="*/ 1457608 w 4843604"/>
              <a:gd name="connsiteY232" fmla="*/ 560241 h 2407148"/>
              <a:gd name="connsiteX233" fmla="*/ 1394234 w 4843604"/>
              <a:gd name="connsiteY233" fmla="*/ 596455 h 2407148"/>
              <a:gd name="connsiteX234" fmla="*/ 1439501 w 4843604"/>
              <a:gd name="connsiteY234" fmla="*/ 632668 h 2407148"/>
              <a:gd name="connsiteX235" fmla="*/ 1493822 w 4843604"/>
              <a:gd name="connsiteY235" fmla="*/ 668882 h 2407148"/>
              <a:gd name="connsiteX236" fmla="*/ 1493822 w 4843604"/>
              <a:gd name="connsiteY236" fmla="*/ 768470 h 2407148"/>
              <a:gd name="connsiteX237" fmla="*/ 1439501 w 4843604"/>
              <a:gd name="connsiteY237" fmla="*/ 759417 h 2407148"/>
              <a:gd name="connsiteX238" fmla="*/ 1430447 w 4843604"/>
              <a:gd name="connsiteY238" fmla="*/ 686989 h 2407148"/>
              <a:gd name="connsiteX239" fmla="*/ 1339913 w 4843604"/>
              <a:gd name="connsiteY239" fmla="*/ 677936 h 2407148"/>
              <a:gd name="connsiteX240" fmla="*/ 1330859 w 4843604"/>
              <a:gd name="connsiteY240" fmla="*/ 741310 h 2407148"/>
              <a:gd name="connsiteX241" fmla="*/ 1303699 w 4843604"/>
              <a:gd name="connsiteY241" fmla="*/ 732257 h 2407148"/>
              <a:gd name="connsiteX242" fmla="*/ 1285592 w 4843604"/>
              <a:gd name="connsiteY242" fmla="*/ 705096 h 2407148"/>
              <a:gd name="connsiteX243" fmla="*/ 1276538 w 4843604"/>
              <a:gd name="connsiteY243" fmla="*/ 859005 h 2407148"/>
              <a:gd name="connsiteX244" fmla="*/ 1267485 w 4843604"/>
              <a:gd name="connsiteY244" fmla="*/ 904272 h 2407148"/>
              <a:gd name="connsiteX245" fmla="*/ 1249378 w 4843604"/>
              <a:gd name="connsiteY245" fmla="*/ 967647 h 2407148"/>
              <a:gd name="connsiteX246" fmla="*/ 1240325 w 4843604"/>
              <a:gd name="connsiteY246" fmla="*/ 1021967 h 2407148"/>
              <a:gd name="connsiteX247" fmla="*/ 1204111 w 4843604"/>
              <a:gd name="connsiteY247" fmla="*/ 1076288 h 2407148"/>
              <a:gd name="connsiteX248" fmla="*/ 1186004 w 4843604"/>
              <a:gd name="connsiteY248" fmla="*/ 1103449 h 2407148"/>
              <a:gd name="connsiteX249" fmla="*/ 1176950 w 4843604"/>
              <a:gd name="connsiteY249" fmla="*/ 1130609 h 2407148"/>
              <a:gd name="connsiteX250" fmla="*/ 1104523 w 4843604"/>
              <a:gd name="connsiteY250" fmla="*/ 1094395 h 2407148"/>
              <a:gd name="connsiteX251" fmla="*/ 1086416 w 4843604"/>
              <a:gd name="connsiteY251" fmla="*/ 1040074 h 2407148"/>
              <a:gd name="connsiteX252" fmla="*/ 1149790 w 4843604"/>
              <a:gd name="connsiteY252" fmla="*/ 958593 h 2407148"/>
              <a:gd name="connsiteX253" fmla="*/ 1176950 w 4843604"/>
              <a:gd name="connsiteY253" fmla="*/ 940486 h 2407148"/>
              <a:gd name="connsiteX254" fmla="*/ 1186004 w 4843604"/>
              <a:gd name="connsiteY254" fmla="*/ 696043 h 2407148"/>
              <a:gd name="connsiteX255" fmla="*/ 1222218 w 4843604"/>
              <a:gd name="connsiteY255" fmla="*/ 641722 h 2407148"/>
              <a:gd name="connsiteX256" fmla="*/ 1213164 w 4843604"/>
              <a:gd name="connsiteY256" fmla="*/ 596455 h 2407148"/>
              <a:gd name="connsiteX257" fmla="*/ 1167897 w 4843604"/>
              <a:gd name="connsiteY257" fmla="*/ 614562 h 2407148"/>
              <a:gd name="connsiteX258" fmla="*/ 1158843 w 4843604"/>
              <a:gd name="connsiteY258" fmla="*/ 641722 h 2407148"/>
              <a:gd name="connsiteX259" fmla="*/ 1140736 w 4843604"/>
              <a:gd name="connsiteY259" fmla="*/ 723203 h 2407148"/>
              <a:gd name="connsiteX260" fmla="*/ 1104523 w 4843604"/>
              <a:gd name="connsiteY260" fmla="*/ 741310 h 2407148"/>
              <a:gd name="connsiteX261" fmla="*/ 1077362 w 4843604"/>
              <a:gd name="connsiteY261" fmla="*/ 759417 h 2407148"/>
              <a:gd name="connsiteX262" fmla="*/ 1068309 w 4843604"/>
              <a:gd name="connsiteY262" fmla="*/ 795631 h 2407148"/>
              <a:gd name="connsiteX263" fmla="*/ 1059255 w 4843604"/>
              <a:gd name="connsiteY263" fmla="*/ 822791 h 2407148"/>
              <a:gd name="connsiteX264" fmla="*/ 1068309 w 4843604"/>
              <a:gd name="connsiteY264" fmla="*/ 895219 h 2407148"/>
              <a:gd name="connsiteX265" fmla="*/ 1086416 w 4843604"/>
              <a:gd name="connsiteY265" fmla="*/ 922379 h 2407148"/>
              <a:gd name="connsiteX266" fmla="*/ 1077362 w 4843604"/>
              <a:gd name="connsiteY266" fmla="*/ 958593 h 2407148"/>
              <a:gd name="connsiteX267" fmla="*/ 1059255 w 4843604"/>
              <a:gd name="connsiteY267" fmla="*/ 931433 h 2407148"/>
              <a:gd name="connsiteX268" fmla="*/ 1004935 w 4843604"/>
              <a:gd name="connsiteY268" fmla="*/ 886166 h 2407148"/>
              <a:gd name="connsiteX269" fmla="*/ 995881 w 4843604"/>
              <a:gd name="connsiteY269" fmla="*/ 859005 h 2407148"/>
              <a:gd name="connsiteX270" fmla="*/ 941560 w 4843604"/>
              <a:gd name="connsiteY270" fmla="*/ 795631 h 2407148"/>
              <a:gd name="connsiteX271" fmla="*/ 914400 w 4843604"/>
              <a:gd name="connsiteY271" fmla="*/ 786577 h 2407148"/>
              <a:gd name="connsiteX272" fmla="*/ 905346 w 4843604"/>
              <a:gd name="connsiteY272" fmla="*/ 813738 h 2407148"/>
              <a:gd name="connsiteX273" fmla="*/ 896293 w 4843604"/>
              <a:gd name="connsiteY273" fmla="*/ 886166 h 2407148"/>
              <a:gd name="connsiteX274" fmla="*/ 869133 w 4843604"/>
              <a:gd name="connsiteY274" fmla="*/ 895219 h 2407148"/>
              <a:gd name="connsiteX275" fmla="*/ 823865 w 4843604"/>
              <a:gd name="connsiteY275" fmla="*/ 886166 h 2407148"/>
              <a:gd name="connsiteX276" fmla="*/ 796705 w 4843604"/>
              <a:gd name="connsiteY276" fmla="*/ 877112 h 2407148"/>
              <a:gd name="connsiteX277" fmla="*/ 642796 w 4843604"/>
              <a:gd name="connsiteY277" fmla="*/ 895219 h 2407148"/>
              <a:gd name="connsiteX278" fmla="*/ 606582 w 4843604"/>
              <a:gd name="connsiteY278" fmla="*/ 895219 h 2407148"/>
              <a:gd name="connsiteX279" fmla="*/ 561315 w 4843604"/>
              <a:gd name="connsiteY279" fmla="*/ 877112 h 2407148"/>
              <a:gd name="connsiteX280" fmla="*/ 543208 w 4843604"/>
              <a:gd name="connsiteY280" fmla="*/ 904272 h 2407148"/>
              <a:gd name="connsiteX281" fmla="*/ 380245 w 4843604"/>
              <a:gd name="connsiteY281" fmla="*/ 949540 h 2407148"/>
              <a:gd name="connsiteX282" fmla="*/ 334978 w 4843604"/>
              <a:gd name="connsiteY282" fmla="*/ 940486 h 2407148"/>
              <a:gd name="connsiteX283" fmla="*/ 344032 w 4843604"/>
              <a:gd name="connsiteY283" fmla="*/ 904272 h 2407148"/>
              <a:gd name="connsiteX284" fmla="*/ 407406 w 4843604"/>
              <a:gd name="connsiteY284" fmla="*/ 868059 h 2407148"/>
              <a:gd name="connsiteX285" fmla="*/ 362138 w 4843604"/>
              <a:gd name="connsiteY285" fmla="*/ 859005 h 2407148"/>
              <a:gd name="connsiteX286" fmla="*/ 334978 w 4843604"/>
              <a:gd name="connsiteY286" fmla="*/ 849952 h 2407148"/>
              <a:gd name="connsiteX287" fmla="*/ 307818 w 4843604"/>
              <a:gd name="connsiteY287" fmla="*/ 877112 h 2407148"/>
              <a:gd name="connsiteX288" fmla="*/ 280657 w 4843604"/>
              <a:gd name="connsiteY288" fmla="*/ 931433 h 2407148"/>
              <a:gd name="connsiteX289" fmla="*/ 262550 w 4843604"/>
              <a:gd name="connsiteY289" fmla="*/ 958593 h 2407148"/>
              <a:gd name="connsiteX290" fmla="*/ 244443 w 4843604"/>
              <a:gd name="connsiteY290" fmla="*/ 1094395 h 2407148"/>
              <a:gd name="connsiteX291" fmla="*/ 235390 w 4843604"/>
              <a:gd name="connsiteY291" fmla="*/ 1121556 h 2407148"/>
              <a:gd name="connsiteX292" fmla="*/ 199176 w 4843604"/>
              <a:gd name="connsiteY292" fmla="*/ 1184930 h 2407148"/>
              <a:gd name="connsiteX293" fmla="*/ 190123 w 4843604"/>
              <a:gd name="connsiteY293" fmla="*/ 1275465 h 2407148"/>
              <a:gd name="connsiteX294" fmla="*/ 172016 w 4843604"/>
              <a:gd name="connsiteY294" fmla="*/ 1302625 h 2407148"/>
              <a:gd name="connsiteX295" fmla="*/ 190123 w 4843604"/>
              <a:gd name="connsiteY295" fmla="*/ 1710031 h 2407148"/>
              <a:gd name="connsiteX296" fmla="*/ 181069 w 4843604"/>
              <a:gd name="connsiteY296" fmla="*/ 1782459 h 2407148"/>
              <a:gd name="connsiteX297" fmla="*/ 162962 w 4843604"/>
              <a:gd name="connsiteY297" fmla="*/ 1809619 h 2407148"/>
              <a:gd name="connsiteX298" fmla="*/ 135802 w 4843604"/>
              <a:gd name="connsiteY298" fmla="*/ 1845833 h 2407148"/>
              <a:gd name="connsiteX299" fmla="*/ 99588 w 4843604"/>
              <a:gd name="connsiteY299" fmla="*/ 1900154 h 2407148"/>
              <a:gd name="connsiteX300" fmla="*/ 36214 w 4843604"/>
              <a:gd name="connsiteY300" fmla="*/ 1972581 h 2407148"/>
              <a:gd name="connsiteX301" fmla="*/ 27160 w 4843604"/>
              <a:gd name="connsiteY301" fmla="*/ 1999742 h 2407148"/>
              <a:gd name="connsiteX302" fmla="*/ 45267 w 4843604"/>
              <a:gd name="connsiteY302" fmla="*/ 2063116 h 2407148"/>
              <a:gd name="connsiteX303" fmla="*/ 54321 w 4843604"/>
              <a:gd name="connsiteY303" fmla="*/ 2108383 h 2407148"/>
              <a:gd name="connsiteX304" fmla="*/ 0 w 4843604"/>
              <a:gd name="connsiteY304" fmla="*/ 2099330 h 24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4843604" h="2407148">
                <a:moveTo>
                  <a:pt x="0" y="2099330"/>
                </a:moveTo>
                <a:lnTo>
                  <a:pt x="0" y="2099330"/>
                </a:lnTo>
                <a:cubicBezTo>
                  <a:pt x="24143" y="2111401"/>
                  <a:pt x="50315" y="2120065"/>
                  <a:pt x="72428" y="2135544"/>
                </a:cubicBezTo>
                <a:cubicBezTo>
                  <a:pt x="135962" y="2180018"/>
                  <a:pt x="42090" y="2148408"/>
                  <a:pt x="117695" y="2180811"/>
                </a:cubicBezTo>
                <a:cubicBezTo>
                  <a:pt x="129132" y="2185713"/>
                  <a:pt x="141708" y="2187425"/>
                  <a:pt x="153909" y="2189865"/>
                </a:cubicBezTo>
                <a:cubicBezTo>
                  <a:pt x="231207" y="2205325"/>
                  <a:pt x="255121" y="2201849"/>
                  <a:pt x="353085" y="2207971"/>
                </a:cubicBezTo>
                <a:cubicBezTo>
                  <a:pt x="414154" y="2269040"/>
                  <a:pt x="399309" y="2237999"/>
                  <a:pt x="416459" y="2289453"/>
                </a:cubicBezTo>
                <a:cubicBezTo>
                  <a:pt x="425513" y="2286435"/>
                  <a:pt x="436872" y="2287147"/>
                  <a:pt x="443620" y="2280399"/>
                </a:cubicBezTo>
                <a:cubicBezTo>
                  <a:pt x="450368" y="2273651"/>
                  <a:pt x="450358" y="2262497"/>
                  <a:pt x="452673" y="2253239"/>
                </a:cubicBezTo>
                <a:cubicBezTo>
                  <a:pt x="459421" y="2226247"/>
                  <a:pt x="463611" y="2198641"/>
                  <a:pt x="470780" y="2171758"/>
                </a:cubicBezTo>
                <a:cubicBezTo>
                  <a:pt x="475698" y="2153316"/>
                  <a:pt x="482851" y="2135544"/>
                  <a:pt x="488887" y="2117437"/>
                </a:cubicBezTo>
                <a:lnTo>
                  <a:pt x="497940" y="2090276"/>
                </a:lnTo>
                <a:cubicBezTo>
                  <a:pt x="500958" y="2066134"/>
                  <a:pt x="497113" y="2040082"/>
                  <a:pt x="506994" y="2017849"/>
                </a:cubicBezTo>
                <a:cubicBezTo>
                  <a:pt x="510870" y="2009128"/>
                  <a:pt x="524663" y="2009794"/>
                  <a:pt x="534154" y="2008795"/>
                </a:cubicBezTo>
                <a:cubicBezTo>
                  <a:pt x="582268" y="2003730"/>
                  <a:pt x="630725" y="2002760"/>
                  <a:pt x="679010" y="1999742"/>
                </a:cubicBezTo>
                <a:cubicBezTo>
                  <a:pt x="793477" y="1961584"/>
                  <a:pt x="610452" y="2025243"/>
                  <a:pt x="733331" y="1972581"/>
                </a:cubicBezTo>
                <a:cubicBezTo>
                  <a:pt x="744767" y="1967680"/>
                  <a:pt x="757378" y="1966135"/>
                  <a:pt x="769544" y="1963528"/>
                </a:cubicBezTo>
                <a:cubicBezTo>
                  <a:pt x="799637" y="1957080"/>
                  <a:pt x="829901" y="1951457"/>
                  <a:pt x="860079" y="1945421"/>
                </a:cubicBezTo>
                <a:cubicBezTo>
                  <a:pt x="887239" y="1948439"/>
                  <a:pt x="917118" y="1942253"/>
                  <a:pt x="941560" y="1954474"/>
                </a:cubicBezTo>
                <a:cubicBezTo>
                  <a:pt x="952689" y="1960039"/>
                  <a:pt x="947196" y="1978724"/>
                  <a:pt x="950614" y="1990688"/>
                </a:cubicBezTo>
                <a:cubicBezTo>
                  <a:pt x="954001" y="2002542"/>
                  <a:pt x="969447" y="2049067"/>
                  <a:pt x="977774" y="2054063"/>
                </a:cubicBezTo>
                <a:cubicBezTo>
                  <a:pt x="999113" y="2066866"/>
                  <a:pt x="1050202" y="2072169"/>
                  <a:pt x="1050202" y="2072169"/>
                </a:cubicBezTo>
                <a:cubicBezTo>
                  <a:pt x="1101505" y="2069151"/>
                  <a:pt x="1153943" y="2074264"/>
                  <a:pt x="1204111" y="2063116"/>
                </a:cubicBezTo>
                <a:cubicBezTo>
                  <a:pt x="1213427" y="2061046"/>
                  <a:pt x="1203806" y="2034085"/>
                  <a:pt x="1213164" y="2035956"/>
                </a:cubicBezTo>
                <a:cubicBezTo>
                  <a:pt x="1229904" y="2039304"/>
                  <a:pt x="1237307" y="2060098"/>
                  <a:pt x="1249378" y="2072169"/>
                </a:cubicBezTo>
                <a:cubicBezTo>
                  <a:pt x="1252396" y="2081223"/>
                  <a:pt x="1252470" y="2091878"/>
                  <a:pt x="1258432" y="2099330"/>
                </a:cubicBezTo>
                <a:cubicBezTo>
                  <a:pt x="1265229" y="2107827"/>
                  <a:pt x="1277898" y="2109743"/>
                  <a:pt x="1285592" y="2117437"/>
                </a:cubicBezTo>
                <a:cubicBezTo>
                  <a:pt x="1293286" y="2125131"/>
                  <a:pt x="1297663" y="2135544"/>
                  <a:pt x="1303699" y="2144597"/>
                </a:cubicBezTo>
                <a:cubicBezTo>
                  <a:pt x="1325224" y="2209178"/>
                  <a:pt x="1294702" y="2131103"/>
                  <a:pt x="1339913" y="2198918"/>
                </a:cubicBezTo>
                <a:cubicBezTo>
                  <a:pt x="1372549" y="2247871"/>
                  <a:pt x="1313496" y="2206619"/>
                  <a:pt x="1376127" y="2262292"/>
                </a:cubicBezTo>
                <a:cubicBezTo>
                  <a:pt x="1395460" y="2279477"/>
                  <a:pt x="1428628" y="2302291"/>
                  <a:pt x="1457608" y="2307560"/>
                </a:cubicBezTo>
                <a:cubicBezTo>
                  <a:pt x="1481546" y="2311912"/>
                  <a:pt x="1505893" y="2313595"/>
                  <a:pt x="1530036" y="2316613"/>
                </a:cubicBezTo>
                <a:cubicBezTo>
                  <a:pt x="1544197" y="2344937"/>
                  <a:pt x="1547773" y="2361634"/>
                  <a:pt x="1575303" y="2379987"/>
                </a:cubicBezTo>
                <a:cubicBezTo>
                  <a:pt x="1583243" y="2385281"/>
                  <a:pt x="1593927" y="2384773"/>
                  <a:pt x="1602463" y="2389041"/>
                </a:cubicBezTo>
                <a:cubicBezTo>
                  <a:pt x="1612195" y="2393907"/>
                  <a:pt x="1620570" y="2401112"/>
                  <a:pt x="1629624" y="2407148"/>
                </a:cubicBezTo>
                <a:cubicBezTo>
                  <a:pt x="1644713" y="2404130"/>
                  <a:pt x="1659963" y="2401826"/>
                  <a:pt x="1674891" y="2398094"/>
                </a:cubicBezTo>
                <a:cubicBezTo>
                  <a:pt x="1684149" y="2395779"/>
                  <a:pt x="1692735" y="2391111"/>
                  <a:pt x="1702051" y="2389041"/>
                </a:cubicBezTo>
                <a:cubicBezTo>
                  <a:pt x="1719971" y="2385059"/>
                  <a:pt x="1738265" y="2383005"/>
                  <a:pt x="1756372" y="2379987"/>
                </a:cubicBezTo>
                <a:cubicBezTo>
                  <a:pt x="1762408" y="2370934"/>
                  <a:pt x="1769613" y="2362559"/>
                  <a:pt x="1774479" y="2352827"/>
                </a:cubicBezTo>
                <a:cubicBezTo>
                  <a:pt x="1804338" y="2293112"/>
                  <a:pt x="1738181" y="2329790"/>
                  <a:pt x="1883121" y="2316613"/>
                </a:cubicBezTo>
                <a:cubicBezTo>
                  <a:pt x="1892174" y="2307560"/>
                  <a:pt x="1898581" y="2294653"/>
                  <a:pt x="1910281" y="2289453"/>
                </a:cubicBezTo>
                <a:cubicBezTo>
                  <a:pt x="1927056" y="2281998"/>
                  <a:pt x="1946459" y="2283190"/>
                  <a:pt x="1964602" y="2280399"/>
                </a:cubicBezTo>
                <a:cubicBezTo>
                  <a:pt x="2086491" y="2261647"/>
                  <a:pt x="2051656" y="2270359"/>
                  <a:pt x="2245259" y="2262292"/>
                </a:cubicBezTo>
                <a:cubicBezTo>
                  <a:pt x="2263366" y="2250221"/>
                  <a:pt x="2292698" y="2246723"/>
                  <a:pt x="2299580" y="2226078"/>
                </a:cubicBezTo>
                <a:cubicBezTo>
                  <a:pt x="2322339" y="2157807"/>
                  <a:pt x="2291638" y="2241963"/>
                  <a:pt x="2326740" y="2171758"/>
                </a:cubicBezTo>
                <a:cubicBezTo>
                  <a:pt x="2331008" y="2163222"/>
                  <a:pt x="2332776" y="2153651"/>
                  <a:pt x="2335794" y="2144597"/>
                </a:cubicBezTo>
                <a:cubicBezTo>
                  <a:pt x="2378043" y="2147615"/>
                  <a:pt x="2420811" y="2146393"/>
                  <a:pt x="2462542" y="2153651"/>
                </a:cubicBezTo>
                <a:cubicBezTo>
                  <a:pt x="2490748" y="2158556"/>
                  <a:pt x="2515404" y="2180077"/>
                  <a:pt x="2544024" y="2180811"/>
                </a:cubicBezTo>
                <a:lnTo>
                  <a:pt x="2897109" y="2189865"/>
                </a:lnTo>
                <a:cubicBezTo>
                  <a:pt x="2930305" y="2186847"/>
                  <a:pt x="2964647" y="2189968"/>
                  <a:pt x="2996697" y="2180811"/>
                </a:cubicBezTo>
                <a:cubicBezTo>
                  <a:pt x="3009008" y="2177294"/>
                  <a:pt x="3013751" y="2161511"/>
                  <a:pt x="3023857" y="2153651"/>
                </a:cubicBezTo>
                <a:cubicBezTo>
                  <a:pt x="3041035" y="2140290"/>
                  <a:pt x="3057066" y="2122715"/>
                  <a:pt x="3078178" y="2117437"/>
                </a:cubicBezTo>
                <a:cubicBezTo>
                  <a:pt x="3135094" y="2103207"/>
                  <a:pt x="3102074" y="2110143"/>
                  <a:pt x="3177766" y="2099330"/>
                </a:cubicBezTo>
                <a:cubicBezTo>
                  <a:pt x="3186820" y="2090276"/>
                  <a:pt x="3195091" y="2080366"/>
                  <a:pt x="3204927" y="2072169"/>
                </a:cubicBezTo>
                <a:cubicBezTo>
                  <a:pt x="3213286" y="2065203"/>
                  <a:pt x="3225290" y="2062559"/>
                  <a:pt x="3232087" y="2054063"/>
                </a:cubicBezTo>
                <a:cubicBezTo>
                  <a:pt x="3238049" y="2046611"/>
                  <a:pt x="3238122" y="2035956"/>
                  <a:pt x="3241140" y="2026902"/>
                </a:cubicBezTo>
                <a:cubicBezTo>
                  <a:pt x="3235105" y="1975599"/>
                  <a:pt x="3225278" y="1924601"/>
                  <a:pt x="3223034" y="1872993"/>
                </a:cubicBezTo>
                <a:cubicBezTo>
                  <a:pt x="3222335" y="1856912"/>
                  <a:pt x="3228745" y="1804917"/>
                  <a:pt x="3250194" y="1791512"/>
                </a:cubicBezTo>
                <a:cubicBezTo>
                  <a:pt x="3266379" y="1781396"/>
                  <a:pt x="3288634" y="1783992"/>
                  <a:pt x="3304515" y="1773405"/>
                </a:cubicBezTo>
                <a:cubicBezTo>
                  <a:pt x="3339615" y="1750004"/>
                  <a:pt x="3321352" y="1758739"/>
                  <a:pt x="3358836" y="1746245"/>
                </a:cubicBezTo>
                <a:cubicBezTo>
                  <a:pt x="3437299" y="1749263"/>
                  <a:pt x="3515891" y="1749896"/>
                  <a:pt x="3594226" y="1755298"/>
                </a:cubicBezTo>
                <a:cubicBezTo>
                  <a:pt x="3603747" y="1755955"/>
                  <a:pt x="3612850" y="1760084"/>
                  <a:pt x="3621386" y="1764352"/>
                </a:cubicBezTo>
                <a:cubicBezTo>
                  <a:pt x="3637125" y="1772222"/>
                  <a:pt x="3652576" y="1780954"/>
                  <a:pt x="3666653" y="1791512"/>
                </a:cubicBezTo>
                <a:cubicBezTo>
                  <a:pt x="3702891" y="1818690"/>
                  <a:pt x="3685448" y="1823543"/>
                  <a:pt x="3730028" y="1845833"/>
                </a:cubicBezTo>
                <a:cubicBezTo>
                  <a:pt x="3747099" y="1854369"/>
                  <a:pt x="3766241" y="1857904"/>
                  <a:pt x="3784348" y="1863940"/>
                </a:cubicBezTo>
                <a:lnTo>
                  <a:pt x="3811509" y="1872993"/>
                </a:lnTo>
                <a:cubicBezTo>
                  <a:pt x="3820562" y="1876011"/>
                  <a:pt x="3829173" y="1881097"/>
                  <a:pt x="3838669" y="1882047"/>
                </a:cubicBezTo>
                <a:lnTo>
                  <a:pt x="3929204" y="1891100"/>
                </a:lnTo>
                <a:cubicBezTo>
                  <a:pt x="4011629" y="1918577"/>
                  <a:pt x="3888720" y="1880144"/>
                  <a:pt x="4092166" y="1909207"/>
                </a:cubicBezTo>
                <a:cubicBezTo>
                  <a:pt x="4111061" y="1911906"/>
                  <a:pt x="4146487" y="1927314"/>
                  <a:pt x="4146487" y="1927314"/>
                </a:cubicBezTo>
                <a:cubicBezTo>
                  <a:pt x="4152523" y="1939385"/>
                  <a:pt x="4157898" y="1951810"/>
                  <a:pt x="4164594" y="1963528"/>
                </a:cubicBezTo>
                <a:cubicBezTo>
                  <a:pt x="4169992" y="1972975"/>
                  <a:pt x="4182097" y="1979824"/>
                  <a:pt x="4182701" y="1990688"/>
                </a:cubicBezTo>
                <a:cubicBezTo>
                  <a:pt x="4189470" y="2112527"/>
                  <a:pt x="4194844" y="2094694"/>
                  <a:pt x="4155540" y="2153651"/>
                </a:cubicBezTo>
                <a:cubicBezTo>
                  <a:pt x="4160707" y="2179484"/>
                  <a:pt x="4165978" y="2209570"/>
                  <a:pt x="4173647" y="2235132"/>
                </a:cubicBezTo>
                <a:cubicBezTo>
                  <a:pt x="4179131" y="2253414"/>
                  <a:pt x="4185718" y="2271346"/>
                  <a:pt x="4191754" y="2289453"/>
                </a:cubicBezTo>
                <a:lnTo>
                  <a:pt x="4200808" y="2316613"/>
                </a:lnTo>
                <a:cubicBezTo>
                  <a:pt x="4212879" y="2307560"/>
                  <a:pt x="4228652" y="2302008"/>
                  <a:pt x="4237022" y="2289453"/>
                </a:cubicBezTo>
                <a:cubicBezTo>
                  <a:pt x="4325652" y="2156509"/>
                  <a:pt x="4197041" y="2293222"/>
                  <a:pt x="4282289" y="2207971"/>
                </a:cubicBezTo>
                <a:cubicBezTo>
                  <a:pt x="4285307" y="2192882"/>
                  <a:pt x="4283707" y="2176064"/>
                  <a:pt x="4291342" y="2162704"/>
                </a:cubicBezTo>
                <a:cubicBezTo>
                  <a:pt x="4296741" y="2153257"/>
                  <a:pt x="4309173" y="2138999"/>
                  <a:pt x="4318503" y="2144597"/>
                </a:cubicBezTo>
                <a:cubicBezTo>
                  <a:pt x="4332439" y="2152958"/>
                  <a:pt x="4330574" y="2174776"/>
                  <a:pt x="4336610" y="2189865"/>
                </a:cubicBezTo>
                <a:cubicBezTo>
                  <a:pt x="4333592" y="2201936"/>
                  <a:pt x="4335329" y="2216362"/>
                  <a:pt x="4327556" y="2226078"/>
                </a:cubicBezTo>
                <a:cubicBezTo>
                  <a:pt x="4321594" y="2233530"/>
                  <a:pt x="4307144" y="2241880"/>
                  <a:pt x="4300396" y="2235132"/>
                </a:cubicBezTo>
                <a:cubicBezTo>
                  <a:pt x="4293648" y="2228384"/>
                  <a:pt x="4303590" y="2215504"/>
                  <a:pt x="4309449" y="2207971"/>
                </a:cubicBezTo>
                <a:cubicBezTo>
                  <a:pt x="4325170" y="2187758"/>
                  <a:pt x="4345663" y="2171758"/>
                  <a:pt x="4363770" y="2153651"/>
                </a:cubicBezTo>
                <a:lnTo>
                  <a:pt x="4390931" y="2126490"/>
                </a:lnTo>
                <a:cubicBezTo>
                  <a:pt x="4387913" y="2038973"/>
                  <a:pt x="4387339" y="1951338"/>
                  <a:pt x="4381877" y="1863940"/>
                </a:cubicBezTo>
                <a:cubicBezTo>
                  <a:pt x="4381282" y="1854415"/>
                  <a:pt x="4378786" y="1844231"/>
                  <a:pt x="4372824" y="1836779"/>
                </a:cubicBezTo>
                <a:cubicBezTo>
                  <a:pt x="4366027" y="1828282"/>
                  <a:pt x="4354717" y="1824708"/>
                  <a:pt x="4345663" y="1818672"/>
                </a:cubicBezTo>
                <a:cubicBezTo>
                  <a:pt x="4342645" y="1773405"/>
                  <a:pt x="4344068" y="1727621"/>
                  <a:pt x="4336610" y="1682870"/>
                </a:cubicBezTo>
                <a:cubicBezTo>
                  <a:pt x="4333800" y="1666011"/>
                  <a:pt x="4299839" y="1638747"/>
                  <a:pt x="4291342" y="1628550"/>
                </a:cubicBezTo>
                <a:cubicBezTo>
                  <a:pt x="4284376" y="1620191"/>
                  <a:pt x="4280930" y="1609083"/>
                  <a:pt x="4273236" y="1601389"/>
                </a:cubicBezTo>
                <a:cubicBezTo>
                  <a:pt x="4262567" y="1590719"/>
                  <a:pt x="4248479" y="1584049"/>
                  <a:pt x="4237022" y="1574229"/>
                </a:cubicBezTo>
                <a:cubicBezTo>
                  <a:pt x="4210541" y="1551532"/>
                  <a:pt x="4204168" y="1539477"/>
                  <a:pt x="4182701" y="1510855"/>
                </a:cubicBezTo>
                <a:cubicBezTo>
                  <a:pt x="4179683" y="1501801"/>
                  <a:pt x="4177915" y="1492230"/>
                  <a:pt x="4173647" y="1483694"/>
                </a:cubicBezTo>
                <a:cubicBezTo>
                  <a:pt x="4162438" y="1461277"/>
                  <a:pt x="4151659" y="1448773"/>
                  <a:pt x="4128380" y="1438427"/>
                </a:cubicBezTo>
                <a:cubicBezTo>
                  <a:pt x="4110939" y="1430675"/>
                  <a:pt x="4092166" y="1426356"/>
                  <a:pt x="4074059" y="1420320"/>
                </a:cubicBezTo>
                <a:lnTo>
                  <a:pt x="4046899" y="1411267"/>
                </a:lnTo>
                <a:cubicBezTo>
                  <a:pt x="4037845" y="1405231"/>
                  <a:pt x="4030471" y="1394949"/>
                  <a:pt x="4019738" y="1393160"/>
                </a:cubicBezTo>
                <a:cubicBezTo>
                  <a:pt x="3969240" y="1384743"/>
                  <a:pt x="3986224" y="1467501"/>
                  <a:pt x="3983525" y="1483694"/>
                </a:cubicBezTo>
                <a:cubicBezTo>
                  <a:pt x="3981956" y="1493108"/>
                  <a:pt x="3977489" y="1501801"/>
                  <a:pt x="3974471" y="1510855"/>
                </a:cubicBezTo>
                <a:cubicBezTo>
                  <a:pt x="3944293" y="1507837"/>
                  <a:pt x="3912243" y="1512689"/>
                  <a:pt x="3883936" y="1501801"/>
                </a:cubicBezTo>
                <a:cubicBezTo>
                  <a:pt x="3869853" y="1496384"/>
                  <a:pt x="3867445" y="1476257"/>
                  <a:pt x="3856776" y="1465587"/>
                </a:cubicBezTo>
                <a:cubicBezTo>
                  <a:pt x="3833464" y="1442274"/>
                  <a:pt x="3816737" y="1444904"/>
                  <a:pt x="3784348" y="1438427"/>
                </a:cubicBezTo>
                <a:cubicBezTo>
                  <a:pt x="3775295" y="1432391"/>
                  <a:pt x="3764353" y="1428509"/>
                  <a:pt x="3757188" y="1420320"/>
                </a:cubicBezTo>
                <a:cubicBezTo>
                  <a:pt x="3742858" y="1403942"/>
                  <a:pt x="3720974" y="1365999"/>
                  <a:pt x="3720974" y="1365999"/>
                </a:cubicBezTo>
                <a:cubicBezTo>
                  <a:pt x="3723992" y="1335821"/>
                  <a:pt x="3723208" y="1305017"/>
                  <a:pt x="3730028" y="1275465"/>
                </a:cubicBezTo>
                <a:cubicBezTo>
                  <a:pt x="3734333" y="1256812"/>
                  <a:pt x="3765038" y="1233452"/>
                  <a:pt x="3775295" y="1221144"/>
                </a:cubicBezTo>
                <a:cubicBezTo>
                  <a:pt x="3782261" y="1212785"/>
                  <a:pt x="3787366" y="1203037"/>
                  <a:pt x="3793402" y="1193983"/>
                </a:cubicBezTo>
                <a:cubicBezTo>
                  <a:pt x="3794498" y="1187406"/>
                  <a:pt x="3801602" y="1127362"/>
                  <a:pt x="3811509" y="1112502"/>
                </a:cubicBezTo>
                <a:cubicBezTo>
                  <a:pt x="3818611" y="1101849"/>
                  <a:pt x="3830809" y="1095448"/>
                  <a:pt x="3838669" y="1085342"/>
                </a:cubicBezTo>
                <a:cubicBezTo>
                  <a:pt x="3852030" y="1068164"/>
                  <a:pt x="3854238" y="1037903"/>
                  <a:pt x="3874883" y="1031021"/>
                </a:cubicBezTo>
                <a:cubicBezTo>
                  <a:pt x="3943150" y="1008264"/>
                  <a:pt x="3859002" y="1038961"/>
                  <a:pt x="3929204" y="1003861"/>
                </a:cubicBezTo>
                <a:cubicBezTo>
                  <a:pt x="3937740" y="999593"/>
                  <a:pt x="3947311" y="997825"/>
                  <a:pt x="3956364" y="994807"/>
                </a:cubicBezTo>
                <a:cubicBezTo>
                  <a:pt x="3974471" y="976700"/>
                  <a:pt x="3985842" y="946696"/>
                  <a:pt x="4010685" y="940486"/>
                </a:cubicBezTo>
                <a:cubicBezTo>
                  <a:pt x="4022294" y="937584"/>
                  <a:pt x="4061066" y="928876"/>
                  <a:pt x="4074059" y="922379"/>
                </a:cubicBezTo>
                <a:cubicBezTo>
                  <a:pt x="4083791" y="917513"/>
                  <a:pt x="4092166" y="910308"/>
                  <a:pt x="4101220" y="904272"/>
                </a:cubicBezTo>
                <a:cubicBezTo>
                  <a:pt x="4116309" y="907290"/>
                  <a:pt x="4134666" y="903475"/>
                  <a:pt x="4146487" y="913326"/>
                </a:cubicBezTo>
                <a:cubicBezTo>
                  <a:pt x="4193842" y="952790"/>
                  <a:pt x="4108184" y="961380"/>
                  <a:pt x="4191754" y="940486"/>
                </a:cubicBezTo>
                <a:cubicBezTo>
                  <a:pt x="4200808" y="934450"/>
                  <a:pt x="4209183" y="927245"/>
                  <a:pt x="4218915" y="922379"/>
                </a:cubicBezTo>
                <a:cubicBezTo>
                  <a:pt x="4227451" y="918111"/>
                  <a:pt x="4242531" y="922186"/>
                  <a:pt x="4246075" y="913326"/>
                </a:cubicBezTo>
                <a:cubicBezTo>
                  <a:pt x="4250696" y="901773"/>
                  <a:pt x="4240440" y="889076"/>
                  <a:pt x="4237022" y="877112"/>
                </a:cubicBezTo>
                <a:cubicBezTo>
                  <a:pt x="4234400" y="867936"/>
                  <a:pt x="4233262" y="857892"/>
                  <a:pt x="4227968" y="849952"/>
                </a:cubicBezTo>
                <a:cubicBezTo>
                  <a:pt x="4214025" y="829037"/>
                  <a:pt x="4193691" y="818046"/>
                  <a:pt x="4173647" y="804684"/>
                </a:cubicBezTo>
                <a:cubicBezTo>
                  <a:pt x="4176665" y="774506"/>
                  <a:pt x="4175881" y="743702"/>
                  <a:pt x="4182701" y="714150"/>
                </a:cubicBezTo>
                <a:cubicBezTo>
                  <a:pt x="4191342" y="676708"/>
                  <a:pt x="4215596" y="685556"/>
                  <a:pt x="4246075" y="677936"/>
                </a:cubicBezTo>
                <a:cubicBezTo>
                  <a:pt x="4255333" y="675621"/>
                  <a:pt x="4264182" y="671900"/>
                  <a:pt x="4273236" y="668882"/>
                </a:cubicBezTo>
                <a:cubicBezTo>
                  <a:pt x="4290585" y="616832"/>
                  <a:pt x="4274287" y="668042"/>
                  <a:pt x="4291342" y="605508"/>
                </a:cubicBezTo>
                <a:cubicBezTo>
                  <a:pt x="4297123" y="584312"/>
                  <a:pt x="4303413" y="563259"/>
                  <a:pt x="4309449" y="542134"/>
                </a:cubicBezTo>
                <a:cubicBezTo>
                  <a:pt x="4324538" y="545152"/>
                  <a:pt x="4341356" y="543552"/>
                  <a:pt x="4354717" y="551187"/>
                </a:cubicBezTo>
                <a:cubicBezTo>
                  <a:pt x="4377785" y="564369"/>
                  <a:pt x="4372404" y="595616"/>
                  <a:pt x="4381877" y="614562"/>
                </a:cubicBezTo>
                <a:cubicBezTo>
                  <a:pt x="4391609" y="634026"/>
                  <a:pt x="4418091" y="668882"/>
                  <a:pt x="4418091" y="668882"/>
                </a:cubicBezTo>
                <a:cubicBezTo>
                  <a:pt x="4421109" y="686989"/>
                  <a:pt x="4423544" y="705203"/>
                  <a:pt x="4427144" y="723203"/>
                </a:cubicBezTo>
                <a:cubicBezTo>
                  <a:pt x="4429584" y="735404"/>
                  <a:pt x="4433972" y="747175"/>
                  <a:pt x="4436198" y="759417"/>
                </a:cubicBezTo>
                <a:cubicBezTo>
                  <a:pt x="4440015" y="780412"/>
                  <a:pt x="4440453" y="801998"/>
                  <a:pt x="4445251" y="822791"/>
                </a:cubicBezTo>
                <a:cubicBezTo>
                  <a:pt x="4449543" y="841389"/>
                  <a:pt x="4457322" y="859005"/>
                  <a:pt x="4463358" y="877112"/>
                </a:cubicBezTo>
                <a:cubicBezTo>
                  <a:pt x="4466376" y="886165"/>
                  <a:pt x="4464472" y="898978"/>
                  <a:pt x="4472412" y="904272"/>
                </a:cubicBezTo>
                <a:cubicBezTo>
                  <a:pt x="4481465" y="910308"/>
                  <a:pt x="4490718" y="916055"/>
                  <a:pt x="4499572" y="922379"/>
                </a:cubicBezTo>
                <a:cubicBezTo>
                  <a:pt x="4511851" y="931150"/>
                  <a:pt x="4522990" y="941543"/>
                  <a:pt x="4535786" y="949540"/>
                </a:cubicBezTo>
                <a:cubicBezTo>
                  <a:pt x="4566234" y="968570"/>
                  <a:pt x="4591494" y="974145"/>
                  <a:pt x="4626321" y="985754"/>
                </a:cubicBezTo>
                <a:lnTo>
                  <a:pt x="4653481" y="994807"/>
                </a:lnTo>
                <a:cubicBezTo>
                  <a:pt x="4662534" y="997825"/>
                  <a:pt x="4671383" y="1001547"/>
                  <a:pt x="4680641" y="1003861"/>
                </a:cubicBezTo>
                <a:lnTo>
                  <a:pt x="4716855" y="1012914"/>
                </a:lnTo>
                <a:cubicBezTo>
                  <a:pt x="4734962" y="1031021"/>
                  <a:pt x="4749870" y="1053031"/>
                  <a:pt x="4771176" y="1067235"/>
                </a:cubicBezTo>
                <a:lnTo>
                  <a:pt x="4825497" y="1103449"/>
                </a:lnTo>
                <a:cubicBezTo>
                  <a:pt x="4831533" y="1094395"/>
                  <a:pt x="4843604" y="1087169"/>
                  <a:pt x="4843604" y="1076288"/>
                </a:cubicBezTo>
                <a:cubicBezTo>
                  <a:pt x="4843604" y="1051403"/>
                  <a:pt x="4832045" y="1027869"/>
                  <a:pt x="4825497" y="1003861"/>
                </a:cubicBezTo>
                <a:cubicBezTo>
                  <a:pt x="4816269" y="970026"/>
                  <a:pt x="4813854" y="979270"/>
                  <a:pt x="4807390" y="940486"/>
                </a:cubicBezTo>
                <a:cubicBezTo>
                  <a:pt x="4803390" y="916487"/>
                  <a:pt x="4806651" y="890924"/>
                  <a:pt x="4798336" y="868059"/>
                </a:cubicBezTo>
                <a:cubicBezTo>
                  <a:pt x="4788981" y="842334"/>
                  <a:pt x="4765022" y="838847"/>
                  <a:pt x="4744016" y="831845"/>
                </a:cubicBezTo>
                <a:cubicBezTo>
                  <a:pt x="4731945" y="822791"/>
                  <a:pt x="4720903" y="812170"/>
                  <a:pt x="4707802" y="804684"/>
                </a:cubicBezTo>
                <a:cubicBezTo>
                  <a:pt x="4699516" y="799949"/>
                  <a:pt x="4688582" y="800925"/>
                  <a:pt x="4680641" y="795631"/>
                </a:cubicBezTo>
                <a:cubicBezTo>
                  <a:pt x="4612569" y="750250"/>
                  <a:pt x="4688813" y="788069"/>
                  <a:pt x="4635374" y="741310"/>
                </a:cubicBezTo>
                <a:cubicBezTo>
                  <a:pt x="4597058" y="707784"/>
                  <a:pt x="4591198" y="708477"/>
                  <a:pt x="4553893" y="696043"/>
                </a:cubicBezTo>
                <a:cubicBezTo>
                  <a:pt x="4544840" y="683972"/>
                  <a:pt x="4535503" y="672108"/>
                  <a:pt x="4526733" y="659829"/>
                </a:cubicBezTo>
                <a:cubicBezTo>
                  <a:pt x="4520409" y="650975"/>
                  <a:pt x="4509828" y="643483"/>
                  <a:pt x="4508626" y="632668"/>
                </a:cubicBezTo>
                <a:cubicBezTo>
                  <a:pt x="4504927" y="599382"/>
                  <a:pt x="4516116" y="574791"/>
                  <a:pt x="4535786" y="551187"/>
                </a:cubicBezTo>
                <a:cubicBezTo>
                  <a:pt x="4543982" y="541351"/>
                  <a:pt x="4552840" y="531887"/>
                  <a:pt x="4562946" y="524027"/>
                </a:cubicBezTo>
                <a:cubicBezTo>
                  <a:pt x="4580124" y="510666"/>
                  <a:pt x="4601879" y="503201"/>
                  <a:pt x="4617267" y="487813"/>
                </a:cubicBezTo>
                <a:cubicBezTo>
                  <a:pt x="4652122" y="452959"/>
                  <a:pt x="4633775" y="467755"/>
                  <a:pt x="4671588" y="442546"/>
                </a:cubicBezTo>
                <a:cubicBezTo>
                  <a:pt x="4668570" y="430475"/>
                  <a:pt x="4667436" y="417769"/>
                  <a:pt x="4662535" y="406332"/>
                </a:cubicBezTo>
                <a:cubicBezTo>
                  <a:pt x="4658249" y="396331"/>
                  <a:pt x="4646292" y="389891"/>
                  <a:pt x="4644428" y="379171"/>
                </a:cubicBezTo>
                <a:cubicBezTo>
                  <a:pt x="4634035" y="319411"/>
                  <a:pt x="4661577" y="247461"/>
                  <a:pt x="4626321" y="198102"/>
                </a:cubicBezTo>
                <a:cubicBezTo>
                  <a:pt x="4603451" y="166084"/>
                  <a:pt x="4547826" y="192458"/>
                  <a:pt x="4508626" y="189049"/>
                </a:cubicBezTo>
                <a:cubicBezTo>
                  <a:pt x="4478411" y="186422"/>
                  <a:pt x="4448269" y="183013"/>
                  <a:pt x="4418091" y="179995"/>
                </a:cubicBezTo>
                <a:cubicBezTo>
                  <a:pt x="4420304" y="168930"/>
                  <a:pt x="4435405" y="83689"/>
                  <a:pt x="4445251" y="80407"/>
                </a:cubicBezTo>
                <a:lnTo>
                  <a:pt x="4472412" y="71354"/>
                </a:lnTo>
                <a:cubicBezTo>
                  <a:pt x="4550247" y="19463"/>
                  <a:pt x="4451768" y="81676"/>
                  <a:pt x="4526733" y="44193"/>
                </a:cubicBezTo>
                <a:cubicBezTo>
                  <a:pt x="4536465" y="39327"/>
                  <a:pt x="4543291" y="28533"/>
                  <a:pt x="4553893" y="26086"/>
                </a:cubicBezTo>
                <a:cubicBezTo>
                  <a:pt x="4583445" y="19266"/>
                  <a:pt x="4614250" y="20051"/>
                  <a:pt x="4644428" y="17033"/>
                </a:cubicBezTo>
                <a:cubicBezTo>
                  <a:pt x="4549345" y="-14663"/>
                  <a:pt x="4620360" y="5434"/>
                  <a:pt x="4399984" y="17033"/>
                </a:cubicBezTo>
                <a:cubicBezTo>
                  <a:pt x="4357686" y="19259"/>
                  <a:pt x="4315485" y="23068"/>
                  <a:pt x="4273236" y="26086"/>
                </a:cubicBezTo>
                <a:cubicBezTo>
                  <a:pt x="4116605" y="88738"/>
                  <a:pt x="4309286" y="8060"/>
                  <a:pt x="4200808" y="62300"/>
                </a:cubicBezTo>
                <a:cubicBezTo>
                  <a:pt x="4186333" y="69537"/>
                  <a:pt x="4150976" y="76538"/>
                  <a:pt x="4137434" y="80407"/>
                </a:cubicBezTo>
                <a:cubicBezTo>
                  <a:pt x="4128258" y="83029"/>
                  <a:pt x="4119792" y="88781"/>
                  <a:pt x="4110273" y="89461"/>
                </a:cubicBezTo>
                <a:cubicBezTo>
                  <a:pt x="4034959" y="94841"/>
                  <a:pt x="3959382" y="95496"/>
                  <a:pt x="3883936" y="98514"/>
                </a:cubicBezTo>
                <a:cubicBezTo>
                  <a:pt x="3865829" y="104550"/>
                  <a:pt x="3848132" y="111992"/>
                  <a:pt x="3829616" y="116621"/>
                </a:cubicBezTo>
                <a:cubicBezTo>
                  <a:pt x="3784143" y="127989"/>
                  <a:pt x="3805206" y="121739"/>
                  <a:pt x="3766241" y="134728"/>
                </a:cubicBezTo>
                <a:cubicBezTo>
                  <a:pt x="3769259" y="146799"/>
                  <a:pt x="3766496" y="162144"/>
                  <a:pt x="3775295" y="170942"/>
                </a:cubicBezTo>
                <a:cubicBezTo>
                  <a:pt x="3784093" y="179740"/>
                  <a:pt x="3801156" y="173093"/>
                  <a:pt x="3811509" y="179995"/>
                </a:cubicBezTo>
                <a:cubicBezTo>
                  <a:pt x="3820563" y="186031"/>
                  <a:pt x="3823580" y="198102"/>
                  <a:pt x="3829616" y="207156"/>
                </a:cubicBezTo>
                <a:cubicBezTo>
                  <a:pt x="3811509" y="219227"/>
                  <a:pt x="3790683" y="227981"/>
                  <a:pt x="3775295" y="243369"/>
                </a:cubicBezTo>
                <a:cubicBezTo>
                  <a:pt x="3763224" y="255440"/>
                  <a:pt x="3755276" y="274185"/>
                  <a:pt x="3739081" y="279583"/>
                </a:cubicBezTo>
                <a:cubicBezTo>
                  <a:pt x="3698593" y="293079"/>
                  <a:pt x="3654489" y="291034"/>
                  <a:pt x="3612333" y="297690"/>
                </a:cubicBezTo>
                <a:cubicBezTo>
                  <a:pt x="3597133" y="300090"/>
                  <a:pt x="3582154" y="303726"/>
                  <a:pt x="3567065" y="306744"/>
                </a:cubicBezTo>
                <a:cubicBezTo>
                  <a:pt x="3573161" y="325032"/>
                  <a:pt x="3591355" y="350497"/>
                  <a:pt x="3548958" y="352011"/>
                </a:cubicBezTo>
                <a:lnTo>
                  <a:pt x="3322622" y="342958"/>
                </a:lnTo>
                <a:cubicBezTo>
                  <a:pt x="3313568" y="339940"/>
                  <a:pt x="3304875" y="335473"/>
                  <a:pt x="3295461" y="333904"/>
                </a:cubicBezTo>
                <a:cubicBezTo>
                  <a:pt x="3200720" y="318114"/>
                  <a:pt x="3196539" y="326097"/>
                  <a:pt x="3087232" y="333904"/>
                </a:cubicBezTo>
                <a:cubicBezTo>
                  <a:pt x="3078178" y="339940"/>
                  <a:pt x="3066868" y="343514"/>
                  <a:pt x="3060071" y="352011"/>
                </a:cubicBezTo>
                <a:cubicBezTo>
                  <a:pt x="3034658" y="383777"/>
                  <a:pt x="3073414" y="386636"/>
                  <a:pt x="3023857" y="370118"/>
                </a:cubicBezTo>
                <a:cubicBezTo>
                  <a:pt x="2933226" y="392774"/>
                  <a:pt x="3026213" y="358708"/>
                  <a:pt x="2978590" y="406332"/>
                </a:cubicBezTo>
                <a:cubicBezTo>
                  <a:pt x="2963202" y="421720"/>
                  <a:pt x="2924269" y="442546"/>
                  <a:pt x="2924269" y="442546"/>
                </a:cubicBezTo>
                <a:cubicBezTo>
                  <a:pt x="2915216" y="436510"/>
                  <a:pt x="2903637" y="433144"/>
                  <a:pt x="2897109" y="424439"/>
                </a:cubicBezTo>
                <a:cubicBezTo>
                  <a:pt x="2884962" y="408244"/>
                  <a:pt x="2887645" y="379950"/>
                  <a:pt x="2869948" y="370118"/>
                </a:cubicBezTo>
                <a:cubicBezTo>
                  <a:pt x="2853902" y="361203"/>
                  <a:pt x="2833735" y="376153"/>
                  <a:pt x="2815628" y="379171"/>
                </a:cubicBezTo>
                <a:lnTo>
                  <a:pt x="2797521" y="433492"/>
                </a:lnTo>
                <a:cubicBezTo>
                  <a:pt x="2794503" y="442546"/>
                  <a:pt x="2795215" y="453905"/>
                  <a:pt x="2788467" y="460653"/>
                </a:cubicBezTo>
                <a:lnTo>
                  <a:pt x="2761307" y="487813"/>
                </a:lnTo>
                <a:cubicBezTo>
                  <a:pt x="2755654" y="504772"/>
                  <a:pt x="2752393" y="533080"/>
                  <a:pt x="2725093" y="533080"/>
                </a:cubicBezTo>
                <a:cubicBezTo>
                  <a:pt x="2714212" y="533080"/>
                  <a:pt x="2706986" y="521009"/>
                  <a:pt x="2697933" y="514973"/>
                </a:cubicBezTo>
                <a:cubicBezTo>
                  <a:pt x="2694915" y="530062"/>
                  <a:pt x="2703808" y="556509"/>
                  <a:pt x="2688879" y="560241"/>
                </a:cubicBezTo>
                <a:cubicBezTo>
                  <a:pt x="2674241" y="563901"/>
                  <a:pt x="2674753" y="531630"/>
                  <a:pt x="2661719" y="524027"/>
                </a:cubicBezTo>
                <a:cubicBezTo>
                  <a:pt x="2636989" y="509601"/>
                  <a:pt x="2580237" y="496867"/>
                  <a:pt x="2580237" y="496867"/>
                </a:cubicBezTo>
                <a:cubicBezTo>
                  <a:pt x="2560216" y="476845"/>
                  <a:pt x="2551125" y="464203"/>
                  <a:pt x="2525917" y="451599"/>
                </a:cubicBezTo>
                <a:cubicBezTo>
                  <a:pt x="2512933" y="445107"/>
                  <a:pt x="2474139" y="436391"/>
                  <a:pt x="2462542" y="433492"/>
                </a:cubicBezTo>
                <a:cubicBezTo>
                  <a:pt x="2420293" y="436510"/>
                  <a:pt x="2373168" y="422613"/>
                  <a:pt x="2335794" y="442546"/>
                </a:cubicBezTo>
                <a:cubicBezTo>
                  <a:pt x="2316965" y="452588"/>
                  <a:pt x="2339544" y="488849"/>
                  <a:pt x="2326740" y="505920"/>
                </a:cubicBezTo>
                <a:cubicBezTo>
                  <a:pt x="2317507" y="518230"/>
                  <a:pt x="2296613" y="512220"/>
                  <a:pt x="2281473" y="514973"/>
                </a:cubicBezTo>
                <a:cubicBezTo>
                  <a:pt x="2224025" y="525418"/>
                  <a:pt x="2217704" y="525208"/>
                  <a:pt x="2154725" y="533080"/>
                </a:cubicBezTo>
                <a:cubicBezTo>
                  <a:pt x="2109458" y="530062"/>
                  <a:pt x="2054883" y="551688"/>
                  <a:pt x="2018923" y="524027"/>
                </a:cubicBezTo>
                <a:cubicBezTo>
                  <a:pt x="1996870" y="507063"/>
                  <a:pt x="2020665" y="465047"/>
                  <a:pt x="2037030" y="442546"/>
                </a:cubicBezTo>
                <a:cubicBezTo>
                  <a:pt x="2048256" y="427110"/>
                  <a:pt x="2091350" y="424439"/>
                  <a:pt x="2091350" y="424439"/>
                </a:cubicBezTo>
                <a:cubicBezTo>
                  <a:pt x="2094368" y="415385"/>
                  <a:pt x="2100404" y="406821"/>
                  <a:pt x="2100404" y="397278"/>
                </a:cubicBezTo>
                <a:cubicBezTo>
                  <a:pt x="2100404" y="373779"/>
                  <a:pt x="2080519" y="355658"/>
                  <a:pt x="2064190" y="342958"/>
                </a:cubicBezTo>
                <a:cubicBezTo>
                  <a:pt x="2017495" y="306639"/>
                  <a:pt x="2023688" y="311351"/>
                  <a:pt x="1982709" y="297690"/>
                </a:cubicBezTo>
                <a:cubicBezTo>
                  <a:pt x="1967620" y="300708"/>
                  <a:pt x="1952370" y="303012"/>
                  <a:pt x="1937441" y="306744"/>
                </a:cubicBezTo>
                <a:cubicBezTo>
                  <a:pt x="1928183" y="309059"/>
                  <a:pt x="1918046" y="321344"/>
                  <a:pt x="1910281" y="315797"/>
                </a:cubicBezTo>
                <a:cubicBezTo>
                  <a:pt x="1892573" y="303148"/>
                  <a:pt x="1874067" y="261476"/>
                  <a:pt x="1874067" y="261476"/>
                </a:cubicBezTo>
                <a:cubicBezTo>
                  <a:pt x="1871049" y="246387"/>
                  <a:pt x="1879076" y="222458"/>
                  <a:pt x="1865014" y="216209"/>
                </a:cubicBezTo>
                <a:cubicBezTo>
                  <a:pt x="1796656" y="185828"/>
                  <a:pt x="1794969" y="218112"/>
                  <a:pt x="1783533" y="252423"/>
                </a:cubicBezTo>
                <a:cubicBezTo>
                  <a:pt x="1786551" y="264494"/>
                  <a:pt x="1787022" y="277508"/>
                  <a:pt x="1792586" y="288637"/>
                </a:cubicBezTo>
                <a:cubicBezTo>
                  <a:pt x="1799334" y="302133"/>
                  <a:pt x="1816473" y="310121"/>
                  <a:pt x="1819746" y="324851"/>
                </a:cubicBezTo>
                <a:cubicBezTo>
                  <a:pt x="1826496" y="355224"/>
                  <a:pt x="1806336" y="382076"/>
                  <a:pt x="1783533" y="397278"/>
                </a:cubicBezTo>
                <a:cubicBezTo>
                  <a:pt x="1775592" y="402572"/>
                  <a:pt x="1765426" y="403314"/>
                  <a:pt x="1756372" y="406332"/>
                </a:cubicBezTo>
                <a:cubicBezTo>
                  <a:pt x="1747319" y="400296"/>
                  <a:pt x="1735248" y="397278"/>
                  <a:pt x="1729212" y="388225"/>
                </a:cubicBezTo>
                <a:cubicBezTo>
                  <a:pt x="1683134" y="319108"/>
                  <a:pt x="1814945" y="344112"/>
                  <a:pt x="1611517" y="361065"/>
                </a:cubicBezTo>
                <a:cubicBezTo>
                  <a:pt x="1602463" y="364083"/>
                  <a:pt x="1591808" y="364156"/>
                  <a:pt x="1584356" y="370118"/>
                </a:cubicBezTo>
                <a:cubicBezTo>
                  <a:pt x="1575859" y="376915"/>
                  <a:pt x="1573943" y="389584"/>
                  <a:pt x="1566249" y="397278"/>
                </a:cubicBezTo>
                <a:cubicBezTo>
                  <a:pt x="1558555" y="404972"/>
                  <a:pt x="1548142" y="409349"/>
                  <a:pt x="1539089" y="415385"/>
                </a:cubicBezTo>
                <a:cubicBezTo>
                  <a:pt x="1510825" y="500183"/>
                  <a:pt x="1557127" y="374766"/>
                  <a:pt x="1502875" y="469706"/>
                </a:cubicBezTo>
                <a:cubicBezTo>
                  <a:pt x="1490790" y="490855"/>
                  <a:pt x="1498308" y="512770"/>
                  <a:pt x="1484768" y="533080"/>
                </a:cubicBezTo>
                <a:cubicBezTo>
                  <a:pt x="1477666" y="543733"/>
                  <a:pt x="1467444" y="552044"/>
                  <a:pt x="1457608" y="560241"/>
                </a:cubicBezTo>
                <a:cubicBezTo>
                  <a:pt x="1438416" y="576235"/>
                  <a:pt x="1416368" y="585388"/>
                  <a:pt x="1394234" y="596455"/>
                </a:cubicBezTo>
                <a:cubicBezTo>
                  <a:pt x="1427689" y="646639"/>
                  <a:pt x="1393198" y="606945"/>
                  <a:pt x="1439501" y="632668"/>
                </a:cubicBezTo>
                <a:cubicBezTo>
                  <a:pt x="1458524" y="643236"/>
                  <a:pt x="1493822" y="668882"/>
                  <a:pt x="1493822" y="668882"/>
                </a:cubicBezTo>
                <a:cubicBezTo>
                  <a:pt x="1503542" y="698043"/>
                  <a:pt x="1521973" y="740319"/>
                  <a:pt x="1493822" y="768470"/>
                </a:cubicBezTo>
                <a:cubicBezTo>
                  <a:pt x="1480842" y="781450"/>
                  <a:pt x="1457608" y="762435"/>
                  <a:pt x="1439501" y="759417"/>
                </a:cubicBezTo>
                <a:cubicBezTo>
                  <a:pt x="1436483" y="735274"/>
                  <a:pt x="1439483" y="709579"/>
                  <a:pt x="1430447" y="686989"/>
                </a:cubicBezTo>
                <a:cubicBezTo>
                  <a:pt x="1416689" y="652594"/>
                  <a:pt x="1352954" y="676073"/>
                  <a:pt x="1339913" y="677936"/>
                </a:cubicBezTo>
                <a:cubicBezTo>
                  <a:pt x="1336895" y="699061"/>
                  <a:pt x="1342696" y="723555"/>
                  <a:pt x="1330859" y="741310"/>
                </a:cubicBezTo>
                <a:cubicBezTo>
                  <a:pt x="1325565" y="749250"/>
                  <a:pt x="1311151" y="738219"/>
                  <a:pt x="1303699" y="732257"/>
                </a:cubicBezTo>
                <a:cubicBezTo>
                  <a:pt x="1295202" y="725460"/>
                  <a:pt x="1291628" y="714150"/>
                  <a:pt x="1285592" y="705096"/>
                </a:cubicBezTo>
                <a:cubicBezTo>
                  <a:pt x="1282574" y="756399"/>
                  <a:pt x="1281191" y="807824"/>
                  <a:pt x="1276538" y="859005"/>
                </a:cubicBezTo>
                <a:cubicBezTo>
                  <a:pt x="1275145" y="874330"/>
                  <a:pt x="1270823" y="889251"/>
                  <a:pt x="1267485" y="904272"/>
                </a:cubicBezTo>
                <a:cubicBezTo>
                  <a:pt x="1259906" y="938380"/>
                  <a:pt x="1259461" y="937398"/>
                  <a:pt x="1249378" y="967647"/>
                </a:cubicBezTo>
                <a:cubicBezTo>
                  <a:pt x="1246360" y="985754"/>
                  <a:pt x="1247385" y="1005023"/>
                  <a:pt x="1240325" y="1021967"/>
                </a:cubicBezTo>
                <a:cubicBezTo>
                  <a:pt x="1231955" y="1042055"/>
                  <a:pt x="1216182" y="1058181"/>
                  <a:pt x="1204111" y="1076288"/>
                </a:cubicBezTo>
                <a:cubicBezTo>
                  <a:pt x="1198075" y="1085342"/>
                  <a:pt x="1189445" y="1093126"/>
                  <a:pt x="1186004" y="1103449"/>
                </a:cubicBezTo>
                <a:lnTo>
                  <a:pt x="1176950" y="1130609"/>
                </a:lnTo>
                <a:cubicBezTo>
                  <a:pt x="1168839" y="1127365"/>
                  <a:pt x="1113564" y="1108860"/>
                  <a:pt x="1104523" y="1094395"/>
                </a:cubicBezTo>
                <a:cubicBezTo>
                  <a:pt x="1094407" y="1078210"/>
                  <a:pt x="1086416" y="1040074"/>
                  <a:pt x="1086416" y="1040074"/>
                </a:cubicBezTo>
                <a:cubicBezTo>
                  <a:pt x="1099737" y="973467"/>
                  <a:pt x="1082666" y="1003343"/>
                  <a:pt x="1149790" y="958593"/>
                </a:cubicBezTo>
                <a:lnTo>
                  <a:pt x="1176950" y="940486"/>
                </a:lnTo>
                <a:cubicBezTo>
                  <a:pt x="1179968" y="859005"/>
                  <a:pt x="1173789" y="776660"/>
                  <a:pt x="1186004" y="696043"/>
                </a:cubicBezTo>
                <a:cubicBezTo>
                  <a:pt x="1189264" y="674527"/>
                  <a:pt x="1222218" y="641722"/>
                  <a:pt x="1222218" y="641722"/>
                </a:cubicBezTo>
                <a:cubicBezTo>
                  <a:pt x="1219200" y="626633"/>
                  <a:pt x="1226927" y="603337"/>
                  <a:pt x="1213164" y="596455"/>
                </a:cubicBezTo>
                <a:cubicBezTo>
                  <a:pt x="1198628" y="589187"/>
                  <a:pt x="1180382" y="604158"/>
                  <a:pt x="1167897" y="614562"/>
                </a:cubicBezTo>
                <a:cubicBezTo>
                  <a:pt x="1160566" y="620671"/>
                  <a:pt x="1161158" y="632464"/>
                  <a:pt x="1158843" y="641722"/>
                </a:cubicBezTo>
                <a:cubicBezTo>
                  <a:pt x="1152095" y="668714"/>
                  <a:pt x="1154059" y="698777"/>
                  <a:pt x="1140736" y="723203"/>
                </a:cubicBezTo>
                <a:cubicBezTo>
                  <a:pt x="1134274" y="735051"/>
                  <a:pt x="1116241" y="734614"/>
                  <a:pt x="1104523" y="741310"/>
                </a:cubicBezTo>
                <a:cubicBezTo>
                  <a:pt x="1095076" y="746709"/>
                  <a:pt x="1086416" y="753381"/>
                  <a:pt x="1077362" y="759417"/>
                </a:cubicBezTo>
                <a:cubicBezTo>
                  <a:pt x="1074344" y="771488"/>
                  <a:pt x="1071727" y="783667"/>
                  <a:pt x="1068309" y="795631"/>
                </a:cubicBezTo>
                <a:cubicBezTo>
                  <a:pt x="1065687" y="804807"/>
                  <a:pt x="1059255" y="813248"/>
                  <a:pt x="1059255" y="822791"/>
                </a:cubicBezTo>
                <a:cubicBezTo>
                  <a:pt x="1059255" y="847122"/>
                  <a:pt x="1061907" y="871746"/>
                  <a:pt x="1068309" y="895219"/>
                </a:cubicBezTo>
                <a:cubicBezTo>
                  <a:pt x="1071172" y="905716"/>
                  <a:pt x="1080380" y="913326"/>
                  <a:pt x="1086416" y="922379"/>
                </a:cubicBezTo>
                <a:cubicBezTo>
                  <a:pt x="1083398" y="934450"/>
                  <a:pt x="1089166" y="954658"/>
                  <a:pt x="1077362" y="958593"/>
                </a:cubicBezTo>
                <a:cubicBezTo>
                  <a:pt x="1067040" y="962034"/>
                  <a:pt x="1066221" y="939792"/>
                  <a:pt x="1059255" y="931433"/>
                </a:cubicBezTo>
                <a:cubicBezTo>
                  <a:pt x="1037469" y="905290"/>
                  <a:pt x="1031643" y="903971"/>
                  <a:pt x="1004935" y="886166"/>
                </a:cubicBezTo>
                <a:cubicBezTo>
                  <a:pt x="1001917" y="877112"/>
                  <a:pt x="1000616" y="867291"/>
                  <a:pt x="995881" y="859005"/>
                </a:cubicBezTo>
                <a:cubicBezTo>
                  <a:pt x="988156" y="845485"/>
                  <a:pt x="956381" y="805512"/>
                  <a:pt x="941560" y="795631"/>
                </a:cubicBezTo>
                <a:cubicBezTo>
                  <a:pt x="933620" y="790337"/>
                  <a:pt x="923453" y="789595"/>
                  <a:pt x="914400" y="786577"/>
                </a:cubicBezTo>
                <a:cubicBezTo>
                  <a:pt x="911382" y="795631"/>
                  <a:pt x="907053" y="804348"/>
                  <a:pt x="905346" y="813738"/>
                </a:cubicBezTo>
                <a:cubicBezTo>
                  <a:pt x="900994" y="837676"/>
                  <a:pt x="906174" y="863932"/>
                  <a:pt x="896293" y="886166"/>
                </a:cubicBezTo>
                <a:cubicBezTo>
                  <a:pt x="892417" y="894887"/>
                  <a:pt x="878186" y="892201"/>
                  <a:pt x="869133" y="895219"/>
                </a:cubicBezTo>
                <a:cubicBezTo>
                  <a:pt x="854044" y="892201"/>
                  <a:pt x="838794" y="889898"/>
                  <a:pt x="823865" y="886166"/>
                </a:cubicBezTo>
                <a:cubicBezTo>
                  <a:pt x="814607" y="883851"/>
                  <a:pt x="806248" y="877112"/>
                  <a:pt x="796705" y="877112"/>
                </a:cubicBezTo>
                <a:cubicBezTo>
                  <a:pt x="763183" y="877112"/>
                  <a:pt x="681141" y="889741"/>
                  <a:pt x="642796" y="895219"/>
                </a:cubicBezTo>
                <a:cubicBezTo>
                  <a:pt x="588114" y="949901"/>
                  <a:pt x="635169" y="919041"/>
                  <a:pt x="606582" y="895219"/>
                </a:cubicBezTo>
                <a:cubicBezTo>
                  <a:pt x="594097" y="884815"/>
                  <a:pt x="576404" y="883148"/>
                  <a:pt x="561315" y="877112"/>
                </a:cubicBezTo>
                <a:cubicBezTo>
                  <a:pt x="555279" y="886165"/>
                  <a:pt x="549532" y="895418"/>
                  <a:pt x="543208" y="904272"/>
                </a:cubicBezTo>
                <a:cubicBezTo>
                  <a:pt x="491545" y="976599"/>
                  <a:pt x="522928" y="940027"/>
                  <a:pt x="380245" y="949540"/>
                </a:cubicBezTo>
                <a:cubicBezTo>
                  <a:pt x="365156" y="946522"/>
                  <a:pt x="344590" y="952502"/>
                  <a:pt x="334978" y="940486"/>
                </a:cubicBezTo>
                <a:cubicBezTo>
                  <a:pt x="327205" y="930770"/>
                  <a:pt x="337130" y="914625"/>
                  <a:pt x="344032" y="904272"/>
                </a:cubicBezTo>
                <a:cubicBezTo>
                  <a:pt x="350430" y="894676"/>
                  <a:pt x="401143" y="871191"/>
                  <a:pt x="407406" y="868059"/>
                </a:cubicBezTo>
                <a:cubicBezTo>
                  <a:pt x="392317" y="865041"/>
                  <a:pt x="377067" y="862737"/>
                  <a:pt x="362138" y="859005"/>
                </a:cubicBezTo>
                <a:cubicBezTo>
                  <a:pt x="352880" y="856690"/>
                  <a:pt x="344031" y="846934"/>
                  <a:pt x="334978" y="849952"/>
                </a:cubicBezTo>
                <a:cubicBezTo>
                  <a:pt x="322832" y="854001"/>
                  <a:pt x="316015" y="867276"/>
                  <a:pt x="307818" y="877112"/>
                </a:cubicBezTo>
                <a:cubicBezTo>
                  <a:pt x="275386" y="916031"/>
                  <a:pt x="301073" y="890601"/>
                  <a:pt x="280657" y="931433"/>
                </a:cubicBezTo>
                <a:cubicBezTo>
                  <a:pt x="275791" y="941165"/>
                  <a:pt x="268586" y="949540"/>
                  <a:pt x="262550" y="958593"/>
                </a:cubicBezTo>
                <a:cubicBezTo>
                  <a:pt x="239421" y="1027986"/>
                  <a:pt x="264135" y="946705"/>
                  <a:pt x="244443" y="1094395"/>
                </a:cubicBezTo>
                <a:cubicBezTo>
                  <a:pt x="243182" y="1103855"/>
                  <a:pt x="239149" y="1112784"/>
                  <a:pt x="235390" y="1121556"/>
                </a:cubicBezTo>
                <a:cubicBezTo>
                  <a:pt x="221608" y="1153714"/>
                  <a:pt x="217358" y="1157656"/>
                  <a:pt x="199176" y="1184930"/>
                </a:cubicBezTo>
                <a:cubicBezTo>
                  <a:pt x="196158" y="1215108"/>
                  <a:pt x="196943" y="1245913"/>
                  <a:pt x="190123" y="1275465"/>
                </a:cubicBezTo>
                <a:cubicBezTo>
                  <a:pt x="187676" y="1286067"/>
                  <a:pt x="172336" y="1291749"/>
                  <a:pt x="172016" y="1302625"/>
                </a:cubicBezTo>
                <a:cubicBezTo>
                  <a:pt x="168325" y="1428099"/>
                  <a:pt x="180785" y="1579302"/>
                  <a:pt x="190123" y="1710031"/>
                </a:cubicBezTo>
                <a:cubicBezTo>
                  <a:pt x="187105" y="1734174"/>
                  <a:pt x="187471" y="1758986"/>
                  <a:pt x="181069" y="1782459"/>
                </a:cubicBezTo>
                <a:cubicBezTo>
                  <a:pt x="178206" y="1792956"/>
                  <a:pt x="169286" y="1800765"/>
                  <a:pt x="162962" y="1809619"/>
                </a:cubicBezTo>
                <a:cubicBezTo>
                  <a:pt x="154192" y="1821897"/>
                  <a:pt x="144855" y="1833762"/>
                  <a:pt x="135802" y="1845833"/>
                </a:cubicBezTo>
                <a:cubicBezTo>
                  <a:pt x="118487" y="1897775"/>
                  <a:pt x="139147" y="1849292"/>
                  <a:pt x="99588" y="1900154"/>
                </a:cubicBezTo>
                <a:cubicBezTo>
                  <a:pt x="42715" y="1973276"/>
                  <a:pt x="88792" y="1937528"/>
                  <a:pt x="36214" y="1972581"/>
                </a:cubicBezTo>
                <a:cubicBezTo>
                  <a:pt x="33196" y="1981635"/>
                  <a:pt x="27160" y="1990199"/>
                  <a:pt x="27160" y="1999742"/>
                </a:cubicBezTo>
                <a:cubicBezTo>
                  <a:pt x="27160" y="2016672"/>
                  <a:pt x="40998" y="2046042"/>
                  <a:pt x="45267" y="2063116"/>
                </a:cubicBezTo>
                <a:cubicBezTo>
                  <a:pt x="48999" y="2078044"/>
                  <a:pt x="58053" y="2093455"/>
                  <a:pt x="54321" y="2108383"/>
                </a:cubicBezTo>
                <a:cubicBezTo>
                  <a:pt x="52684" y="2114930"/>
                  <a:pt x="9054" y="2100839"/>
                  <a:pt x="0" y="209933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13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1066071" y="2996697"/>
            <a:ext cx="1025279" cy="1312753"/>
          </a:xfrm>
          <a:custGeom>
            <a:avLst/>
            <a:gdLst>
              <a:gd name="connsiteX0" fmla="*/ 56559 w 1025279"/>
              <a:gd name="connsiteY0" fmla="*/ 0 h 1312753"/>
              <a:gd name="connsiteX1" fmla="*/ 56559 w 1025279"/>
              <a:gd name="connsiteY1" fmla="*/ 0 h 1312753"/>
              <a:gd name="connsiteX2" fmla="*/ 29398 w 1025279"/>
              <a:gd name="connsiteY2" fmla="*/ 72428 h 1312753"/>
              <a:gd name="connsiteX3" fmla="*/ 38452 w 1025279"/>
              <a:gd name="connsiteY3" fmla="*/ 172016 h 1312753"/>
              <a:gd name="connsiteX4" fmla="*/ 56559 w 1025279"/>
              <a:gd name="connsiteY4" fmla="*/ 262551 h 1312753"/>
              <a:gd name="connsiteX5" fmla="*/ 101826 w 1025279"/>
              <a:gd name="connsiteY5" fmla="*/ 316871 h 1312753"/>
              <a:gd name="connsiteX6" fmla="*/ 83719 w 1025279"/>
              <a:gd name="connsiteY6" fmla="*/ 344032 h 1312753"/>
              <a:gd name="connsiteX7" fmla="*/ 29398 w 1025279"/>
              <a:gd name="connsiteY7" fmla="*/ 380246 h 1312753"/>
              <a:gd name="connsiteX8" fmla="*/ 11291 w 1025279"/>
              <a:gd name="connsiteY8" fmla="*/ 407406 h 1312753"/>
              <a:gd name="connsiteX9" fmla="*/ 38452 w 1025279"/>
              <a:gd name="connsiteY9" fmla="*/ 488887 h 1312753"/>
              <a:gd name="connsiteX10" fmla="*/ 47505 w 1025279"/>
              <a:gd name="connsiteY10" fmla="*/ 516048 h 1312753"/>
              <a:gd name="connsiteX11" fmla="*/ 74666 w 1025279"/>
              <a:gd name="connsiteY11" fmla="*/ 588475 h 1312753"/>
              <a:gd name="connsiteX12" fmla="*/ 83719 w 1025279"/>
              <a:gd name="connsiteY12" fmla="*/ 724277 h 1312753"/>
              <a:gd name="connsiteX13" fmla="*/ 92773 w 1025279"/>
              <a:gd name="connsiteY13" fmla="*/ 751438 h 1312753"/>
              <a:gd name="connsiteX14" fmla="*/ 101826 w 1025279"/>
              <a:gd name="connsiteY14" fmla="*/ 805758 h 1312753"/>
              <a:gd name="connsiteX15" fmla="*/ 128986 w 1025279"/>
              <a:gd name="connsiteY15" fmla="*/ 823865 h 1312753"/>
              <a:gd name="connsiteX16" fmla="*/ 210468 w 1025279"/>
              <a:gd name="connsiteY16" fmla="*/ 823865 h 1312753"/>
              <a:gd name="connsiteX17" fmla="*/ 246681 w 1025279"/>
              <a:gd name="connsiteY17" fmla="*/ 914400 h 1312753"/>
              <a:gd name="connsiteX18" fmla="*/ 282895 w 1025279"/>
              <a:gd name="connsiteY18" fmla="*/ 977774 h 1312753"/>
              <a:gd name="connsiteX19" fmla="*/ 301002 w 1025279"/>
              <a:gd name="connsiteY19" fmla="*/ 1004935 h 1312753"/>
              <a:gd name="connsiteX20" fmla="*/ 310056 w 1025279"/>
              <a:gd name="connsiteY20" fmla="*/ 1032095 h 1312753"/>
              <a:gd name="connsiteX21" fmla="*/ 337216 w 1025279"/>
              <a:gd name="connsiteY21" fmla="*/ 1050202 h 1312753"/>
              <a:gd name="connsiteX22" fmla="*/ 373430 w 1025279"/>
              <a:gd name="connsiteY22" fmla="*/ 1104523 h 1312753"/>
              <a:gd name="connsiteX23" fmla="*/ 400590 w 1025279"/>
              <a:gd name="connsiteY23" fmla="*/ 1122630 h 1312753"/>
              <a:gd name="connsiteX24" fmla="*/ 436804 w 1025279"/>
              <a:gd name="connsiteY24" fmla="*/ 1131683 h 1312753"/>
              <a:gd name="connsiteX25" fmla="*/ 599767 w 1025279"/>
              <a:gd name="connsiteY25" fmla="*/ 1140737 h 1312753"/>
              <a:gd name="connsiteX26" fmla="*/ 626927 w 1025279"/>
              <a:gd name="connsiteY26" fmla="*/ 1149790 h 1312753"/>
              <a:gd name="connsiteX27" fmla="*/ 645034 w 1025279"/>
              <a:gd name="connsiteY27" fmla="*/ 1213164 h 1312753"/>
              <a:gd name="connsiteX28" fmla="*/ 699355 w 1025279"/>
              <a:gd name="connsiteY28" fmla="*/ 1249378 h 1312753"/>
              <a:gd name="connsiteX29" fmla="*/ 798943 w 1025279"/>
              <a:gd name="connsiteY29" fmla="*/ 1303699 h 1312753"/>
              <a:gd name="connsiteX30" fmla="*/ 826103 w 1025279"/>
              <a:gd name="connsiteY30" fmla="*/ 1312753 h 1312753"/>
              <a:gd name="connsiteX31" fmla="*/ 898531 w 1025279"/>
              <a:gd name="connsiteY31" fmla="*/ 1294646 h 1312753"/>
              <a:gd name="connsiteX32" fmla="*/ 916638 w 1025279"/>
              <a:gd name="connsiteY32" fmla="*/ 1267485 h 1312753"/>
              <a:gd name="connsiteX33" fmla="*/ 970959 w 1025279"/>
              <a:gd name="connsiteY33" fmla="*/ 1231271 h 1312753"/>
              <a:gd name="connsiteX34" fmla="*/ 998119 w 1025279"/>
              <a:gd name="connsiteY34" fmla="*/ 1204111 h 1312753"/>
              <a:gd name="connsiteX35" fmla="*/ 1025279 w 1025279"/>
              <a:gd name="connsiteY35" fmla="*/ 1195057 h 1312753"/>
              <a:gd name="connsiteX36" fmla="*/ 1007173 w 1025279"/>
              <a:gd name="connsiteY36" fmla="*/ 1167897 h 1312753"/>
              <a:gd name="connsiteX37" fmla="*/ 998119 w 1025279"/>
              <a:gd name="connsiteY37" fmla="*/ 1140737 h 1312753"/>
              <a:gd name="connsiteX38" fmla="*/ 970959 w 1025279"/>
              <a:gd name="connsiteY38" fmla="*/ 1113576 h 1312753"/>
              <a:gd name="connsiteX39" fmla="*/ 952852 w 1025279"/>
              <a:gd name="connsiteY39" fmla="*/ 1086416 h 1312753"/>
              <a:gd name="connsiteX40" fmla="*/ 934745 w 1025279"/>
              <a:gd name="connsiteY40" fmla="*/ 1023042 h 1312753"/>
              <a:gd name="connsiteX41" fmla="*/ 943798 w 1025279"/>
              <a:gd name="connsiteY41" fmla="*/ 887240 h 1312753"/>
              <a:gd name="connsiteX42" fmla="*/ 952852 w 1025279"/>
              <a:gd name="connsiteY42" fmla="*/ 860079 h 1312753"/>
              <a:gd name="connsiteX43" fmla="*/ 980012 w 1025279"/>
              <a:gd name="connsiteY43" fmla="*/ 525101 h 1312753"/>
              <a:gd name="connsiteX44" fmla="*/ 970959 w 1025279"/>
              <a:gd name="connsiteY44" fmla="*/ 443620 h 1312753"/>
              <a:gd name="connsiteX45" fmla="*/ 907584 w 1025279"/>
              <a:gd name="connsiteY45" fmla="*/ 362139 h 1312753"/>
              <a:gd name="connsiteX46" fmla="*/ 880424 w 1025279"/>
              <a:gd name="connsiteY46" fmla="*/ 344032 h 1312753"/>
              <a:gd name="connsiteX47" fmla="*/ 835157 w 1025279"/>
              <a:gd name="connsiteY47" fmla="*/ 280657 h 1312753"/>
              <a:gd name="connsiteX48" fmla="*/ 744622 w 1025279"/>
              <a:gd name="connsiteY48" fmla="*/ 298764 h 1312753"/>
              <a:gd name="connsiteX49" fmla="*/ 717462 w 1025279"/>
              <a:gd name="connsiteY49" fmla="*/ 307818 h 1312753"/>
              <a:gd name="connsiteX50" fmla="*/ 690301 w 1025279"/>
              <a:gd name="connsiteY50" fmla="*/ 325925 h 1312753"/>
              <a:gd name="connsiteX51" fmla="*/ 626927 w 1025279"/>
              <a:gd name="connsiteY51" fmla="*/ 334978 h 1312753"/>
              <a:gd name="connsiteX52" fmla="*/ 599767 w 1025279"/>
              <a:gd name="connsiteY52" fmla="*/ 353085 h 1312753"/>
              <a:gd name="connsiteX53" fmla="*/ 454911 w 1025279"/>
              <a:gd name="connsiteY53" fmla="*/ 353085 h 1312753"/>
              <a:gd name="connsiteX54" fmla="*/ 427751 w 1025279"/>
              <a:gd name="connsiteY54" fmla="*/ 344032 h 1312753"/>
              <a:gd name="connsiteX55" fmla="*/ 382483 w 1025279"/>
              <a:gd name="connsiteY55" fmla="*/ 289711 h 1312753"/>
              <a:gd name="connsiteX56" fmla="*/ 328163 w 1025279"/>
              <a:gd name="connsiteY56" fmla="*/ 235390 h 1312753"/>
              <a:gd name="connsiteX57" fmla="*/ 228575 w 1025279"/>
              <a:gd name="connsiteY57" fmla="*/ 181069 h 1312753"/>
              <a:gd name="connsiteX58" fmla="*/ 174254 w 1025279"/>
              <a:gd name="connsiteY58" fmla="*/ 117695 h 1312753"/>
              <a:gd name="connsiteX59" fmla="*/ 119933 w 1025279"/>
              <a:gd name="connsiteY59" fmla="*/ 63374 h 1312753"/>
              <a:gd name="connsiteX60" fmla="*/ 11291 w 1025279"/>
              <a:gd name="connsiteY60" fmla="*/ 117695 h 1312753"/>
              <a:gd name="connsiteX61" fmla="*/ 38452 w 1025279"/>
              <a:gd name="connsiteY61" fmla="*/ 144855 h 1312753"/>
              <a:gd name="connsiteX62" fmla="*/ 47505 w 1025279"/>
              <a:gd name="connsiteY62" fmla="*/ 90535 h 1312753"/>
              <a:gd name="connsiteX63" fmla="*/ 47505 w 1025279"/>
              <a:gd name="connsiteY63" fmla="*/ 126749 h 1312753"/>
              <a:gd name="connsiteX64" fmla="*/ 47505 w 1025279"/>
              <a:gd name="connsiteY64" fmla="*/ 153909 h 1312753"/>
              <a:gd name="connsiteX65" fmla="*/ 29398 w 1025279"/>
              <a:gd name="connsiteY65" fmla="*/ 172016 h 1312753"/>
              <a:gd name="connsiteX66" fmla="*/ 38452 w 1025279"/>
              <a:gd name="connsiteY66" fmla="*/ 271604 h 1312753"/>
              <a:gd name="connsiteX67" fmla="*/ 74666 w 1025279"/>
              <a:gd name="connsiteY67" fmla="*/ 325925 h 1312753"/>
              <a:gd name="connsiteX68" fmla="*/ 38452 w 1025279"/>
              <a:gd name="connsiteY68" fmla="*/ 398353 h 1312753"/>
              <a:gd name="connsiteX69" fmla="*/ 20345 w 1025279"/>
              <a:gd name="connsiteY69" fmla="*/ 371192 h 1312753"/>
              <a:gd name="connsiteX70" fmla="*/ 29398 w 1025279"/>
              <a:gd name="connsiteY70" fmla="*/ 344032 h 1312753"/>
              <a:gd name="connsiteX71" fmla="*/ 38452 w 1025279"/>
              <a:gd name="connsiteY71" fmla="*/ 371192 h 1312753"/>
              <a:gd name="connsiteX72" fmla="*/ 29398 w 1025279"/>
              <a:gd name="connsiteY72" fmla="*/ 407406 h 1312753"/>
              <a:gd name="connsiteX73" fmla="*/ 29398 w 1025279"/>
              <a:gd name="connsiteY73" fmla="*/ 407406 h 1312753"/>
              <a:gd name="connsiteX74" fmla="*/ 29398 w 1025279"/>
              <a:gd name="connsiteY74" fmla="*/ 407406 h 1312753"/>
              <a:gd name="connsiteX75" fmla="*/ 47505 w 1025279"/>
              <a:gd name="connsiteY75" fmla="*/ 362139 h 1312753"/>
              <a:gd name="connsiteX76" fmla="*/ 29398 w 1025279"/>
              <a:gd name="connsiteY76" fmla="*/ 117695 h 1312753"/>
              <a:gd name="connsiteX77" fmla="*/ 29398 w 1025279"/>
              <a:gd name="connsiteY77" fmla="*/ 63374 h 1312753"/>
              <a:gd name="connsiteX78" fmla="*/ 65612 w 1025279"/>
              <a:gd name="connsiteY78" fmla="*/ 54321 h 1312753"/>
              <a:gd name="connsiteX79" fmla="*/ 101826 w 1025279"/>
              <a:gd name="connsiteY79" fmla="*/ 81481 h 1312753"/>
              <a:gd name="connsiteX80" fmla="*/ 56559 w 1025279"/>
              <a:gd name="connsiteY80" fmla="*/ 0 h 1312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025279" h="1312753">
                <a:moveTo>
                  <a:pt x="56559" y="0"/>
                </a:moveTo>
                <a:lnTo>
                  <a:pt x="56559" y="0"/>
                </a:lnTo>
                <a:cubicBezTo>
                  <a:pt x="47505" y="24143"/>
                  <a:pt x="32097" y="46785"/>
                  <a:pt x="29398" y="72428"/>
                </a:cubicBezTo>
                <a:cubicBezTo>
                  <a:pt x="25909" y="105578"/>
                  <a:pt x="34557" y="138911"/>
                  <a:pt x="38452" y="172016"/>
                </a:cubicBezTo>
                <a:cubicBezTo>
                  <a:pt x="39667" y="182343"/>
                  <a:pt x="49752" y="246668"/>
                  <a:pt x="56559" y="262551"/>
                </a:cubicBezTo>
                <a:cubicBezTo>
                  <a:pt x="66012" y="284608"/>
                  <a:pt x="85512" y="300557"/>
                  <a:pt x="101826" y="316871"/>
                </a:cubicBezTo>
                <a:cubicBezTo>
                  <a:pt x="95790" y="325925"/>
                  <a:pt x="91908" y="336867"/>
                  <a:pt x="83719" y="344032"/>
                </a:cubicBezTo>
                <a:cubicBezTo>
                  <a:pt x="67342" y="358362"/>
                  <a:pt x="29398" y="380246"/>
                  <a:pt x="29398" y="380246"/>
                </a:cubicBezTo>
                <a:cubicBezTo>
                  <a:pt x="23362" y="389299"/>
                  <a:pt x="12641" y="396609"/>
                  <a:pt x="11291" y="407406"/>
                </a:cubicBezTo>
                <a:cubicBezTo>
                  <a:pt x="7353" y="438913"/>
                  <a:pt x="27180" y="462585"/>
                  <a:pt x="38452" y="488887"/>
                </a:cubicBezTo>
                <a:cubicBezTo>
                  <a:pt x="42211" y="497659"/>
                  <a:pt x="44154" y="507112"/>
                  <a:pt x="47505" y="516048"/>
                </a:cubicBezTo>
                <a:cubicBezTo>
                  <a:pt x="79996" y="602691"/>
                  <a:pt x="54107" y="526804"/>
                  <a:pt x="74666" y="588475"/>
                </a:cubicBezTo>
                <a:cubicBezTo>
                  <a:pt x="77684" y="633742"/>
                  <a:pt x="78709" y="679187"/>
                  <a:pt x="83719" y="724277"/>
                </a:cubicBezTo>
                <a:cubicBezTo>
                  <a:pt x="84773" y="733762"/>
                  <a:pt x="90703" y="742122"/>
                  <a:pt x="92773" y="751438"/>
                </a:cubicBezTo>
                <a:cubicBezTo>
                  <a:pt x="96755" y="769357"/>
                  <a:pt x="93617" y="789339"/>
                  <a:pt x="101826" y="805758"/>
                </a:cubicBezTo>
                <a:cubicBezTo>
                  <a:pt x="106692" y="815490"/>
                  <a:pt x="119933" y="817829"/>
                  <a:pt x="128986" y="823865"/>
                </a:cubicBezTo>
                <a:cubicBezTo>
                  <a:pt x="155344" y="817276"/>
                  <a:pt x="183650" y="804710"/>
                  <a:pt x="210468" y="823865"/>
                </a:cubicBezTo>
                <a:cubicBezTo>
                  <a:pt x="223720" y="833330"/>
                  <a:pt x="243245" y="909246"/>
                  <a:pt x="246681" y="914400"/>
                </a:cubicBezTo>
                <a:cubicBezTo>
                  <a:pt x="290792" y="980565"/>
                  <a:pt x="236954" y="897377"/>
                  <a:pt x="282895" y="977774"/>
                </a:cubicBezTo>
                <a:cubicBezTo>
                  <a:pt x="288294" y="987221"/>
                  <a:pt x="296136" y="995203"/>
                  <a:pt x="301002" y="1004935"/>
                </a:cubicBezTo>
                <a:cubicBezTo>
                  <a:pt x="305270" y="1013471"/>
                  <a:pt x="304094" y="1024643"/>
                  <a:pt x="310056" y="1032095"/>
                </a:cubicBezTo>
                <a:cubicBezTo>
                  <a:pt x="316853" y="1040591"/>
                  <a:pt x="328163" y="1044166"/>
                  <a:pt x="337216" y="1050202"/>
                </a:cubicBezTo>
                <a:cubicBezTo>
                  <a:pt x="349287" y="1068309"/>
                  <a:pt x="355323" y="1092452"/>
                  <a:pt x="373430" y="1104523"/>
                </a:cubicBezTo>
                <a:cubicBezTo>
                  <a:pt x="382483" y="1110559"/>
                  <a:pt x="390589" y="1118344"/>
                  <a:pt x="400590" y="1122630"/>
                </a:cubicBezTo>
                <a:cubicBezTo>
                  <a:pt x="412027" y="1127531"/>
                  <a:pt x="424412" y="1130556"/>
                  <a:pt x="436804" y="1131683"/>
                </a:cubicBezTo>
                <a:cubicBezTo>
                  <a:pt x="490985" y="1136609"/>
                  <a:pt x="545446" y="1137719"/>
                  <a:pt x="599767" y="1140737"/>
                </a:cubicBezTo>
                <a:cubicBezTo>
                  <a:pt x="608820" y="1143755"/>
                  <a:pt x="620179" y="1143042"/>
                  <a:pt x="626927" y="1149790"/>
                </a:cubicBezTo>
                <a:cubicBezTo>
                  <a:pt x="632446" y="1155310"/>
                  <a:pt x="643402" y="1211299"/>
                  <a:pt x="645034" y="1213164"/>
                </a:cubicBezTo>
                <a:cubicBezTo>
                  <a:pt x="659364" y="1229541"/>
                  <a:pt x="681248" y="1237307"/>
                  <a:pt x="699355" y="1249378"/>
                </a:cubicBezTo>
                <a:cubicBezTo>
                  <a:pt x="732417" y="1271419"/>
                  <a:pt x="757856" y="1290002"/>
                  <a:pt x="798943" y="1303699"/>
                </a:cubicBezTo>
                <a:lnTo>
                  <a:pt x="826103" y="1312753"/>
                </a:lnTo>
                <a:cubicBezTo>
                  <a:pt x="828354" y="1312303"/>
                  <a:pt x="889253" y="1302069"/>
                  <a:pt x="898531" y="1294646"/>
                </a:cubicBezTo>
                <a:cubicBezTo>
                  <a:pt x="907028" y="1287849"/>
                  <a:pt x="908449" y="1274650"/>
                  <a:pt x="916638" y="1267485"/>
                </a:cubicBezTo>
                <a:cubicBezTo>
                  <a:pt x="933015" y="1253155"/>
                  <a:pt x="955571" y="1246659"/>
                  <a:pt x="970959" y="1231271"/>
                </a:cubicBezTo>
                <a:cubicBezTo>
                  <a:pt x="980012" y="1222218"/>
                  <a:pt x="987466" y="1211213"/>
                  <a:pt x="998119" y="1204111"/>
                </a:cubicBezTo>
                <a:cubicBezTo>
                  <a:pt x="1006059" y="1198817"/>
                  <a:pt x="1016226" y="1198075"/>
                  <a:pt x="1025279" y="1195057"/>
                </a:cubicBezTo>
                <a:cubicBezTo>
                  <a:pt x="1019244" y="1186004"/>
                  <a:pt x="1012039" y="1177629"/>
                  <a:pt x="1007173" y="1167897"/>
                </a:cubicBezTo>
                <a:cubicBezTo>
                  <a:pt x="1002905" y="1159361"/>
                  <a:pt x="1003413" y="1148677"/>
                  <a:pt x="998119" y="1140737"/>
                </a:cubicBezTo>
                <a:cubicBezTo>
                  <a:pt x="991017" y="1130084"/>
                  <a:pt x="979156" y="1123412"/>
                  <a:pt x="970959" y="1113576"/>
                </a:cubicBezTo>
                <a:cubicBezTo>
                  <a:pt x="963993" y="1105217"/>
                  <a:pt x="957718" y="1096148"/>
                  <a:pt x="952852" y="1086416"/>
                </a:cubicBezTo>
                <a:cubicBezTo>
                  <a:pt x="946357" y="1073426"/>
                  <a:pt x="937647" y="1034649"/>
                  <a:pt x="934745" y="1023042"/>
                </a:cubicBezTo>
                <a:cubicBezTo>
                  <a:pt x="937763" y="977775"/>
                  <a:pt x="938788" y="932330"/>
                  <a:pt x="943798" y="887240"/>
                </a:cubicBezTo>
                <a:cubicBezTo>
                  <a:pt x="944852" y="877755"/>
                  <a:pt x="952337" y="869609"/>
                  <a:pt x="952852" y="860079"/>
                </a:cubicBezTo>
                <a:cubicBezTo>
                  <a:pt x="970772" y="528565"/>
                  <a:pt x="904058" y="639030"/>
                  <a:pt x="980012" y="525101"/>
                </a:cubicBezTo>
                <a:cubicBezTo>
                  <a:pt x="976994" y="497941"/>
                  <a:pt x="979601" y="469545"/>
                  <a:pt x="970959" y="443620"/>
                </a:cubicBezTo>
                <a:cubicBezTo>
                  <a:pt x="963193" y="420322"/>
                  <a:pt x="929217" y="380167"/>
                  <a:pt x="907584" y="362139"/>
                </a:cubicBezTo>
                <a:cubicBezTo>
                  <a:pt x="899225" y="355173"/>
                  <a:pt x="888118" y="351726"/>
                  <a:pt x="880424" y="344032"/>
                </a:cubicBezTo>
                <a:cubicBezTo>
                  <a:pt x="869194" y="332802"/>
                  <a:pt x="845438" y="296079"/>
                  <a:pt x="835157" y="280657"/>
                </a:cubicBezTo>
                <a:cubicBezTo>
                  <a:pt x="804979" y="286693"/>
                  <a:pt x="774610" y="291844"/>
                  <a:pt x="744622" y="298764"/>
                </a:cubicBezTo>
                <a:cubicBezTo>
                  <a:pt x="735323" y="300910"/>
                  <a:pt x="725998" y="303550"/>
                  <a:pt x="717462" y="307818"/>
                </a:cubicBezTo>
                <a:cubicBezTo>
                  <a:pt x="707730" y="312684"/>
                  <a:pt x="700723" y="322798"/>
                  <a:pt x="690301" y="325925"/>
                </a:cubicBezTo>
                <a:cubicBezTo>
                  <a:pt x="669862" y="332057"/>
                  <a:pt x="648052" y="331960"/>
                  <a:pt x="626927" y="334978"/>
                </a:cubicBezTo>
                <a:cubicBezTo>
                  <a:pt x="617874" y="341014"/>
                  <a:pt x="609499" y="348219"/>
                  <a:pt x="599767" y="353085"/>
                </a:cubicBezTo>
                <a:cubicBezTo>
                  <a:pt x="553907" y="376015"/>
                  <a:pt x="505312" y="356962"/>
                  <a:pt x="454911" y="353085"/>
                </a:cubicBezTo>
                <a:cubicBezTo>
                  <a:pt x="445858" y="350067"/>
                  <a:pt x="435691" y="349326"/>
                  <a:pt x="427751" y="344032"/>
                </a:cubicBezTo>
                <a:cubicBezTo>
                  <a:pt x="393976" y="321516"/>
                  <a:pt x="406774" y="317039"/>
                  <a:pt x="382483" y="289711"/>
                </a:cubicBezTo>
                <a:cubicBezTo>
                  <a:pt x="365471" y="270572"/>
                  <a:pt x="351067" y="246842"/>
                  <a:pt x="328163" y="235390"/>
                </a:cubicBezTo>
                <a:cubicBezTo>
                  <a:pt x="307542" y="225080"/>
                  <a:pt x="253387" y="201745"/>
                  <a:pt x="228575" y="181069"/>
                </a:cubicBezTo>
                <a:cubicBezTo>
                  <a:pt x="189785" y="148745"/>
                  <a:pt x="210226" y="157664"/>
                  <a:pt x="174254" y="117695"/>
                </a:cubicBezTo>
                <a:cubicBezTo>
                  <a:pt x="157124" y="98661"/>
                  <a:pt x="119933" y="63374"/>
                  <a:pt x="119933" y="63374"/>
                </a:cubicBezTo>
                <a:cubicBezTo>
                  <a:pt x="48840" y="68843"/>
                  <a:pt x="-29703" y="35708"/>
                  <a:pt x="11291" y="117695"/>
                </a:cubicBezTo>
                <a:cubicBezTo>
                  <a:pt x="17017" y="129147"/>
                  <a:pt x="29398" y="135802"/>
                  <a:pt x="38452" y="144855"/>
                </a:cubicBezTo>
                <a:cubicBezTo>
                  <a:pt x="54824" y="210346"/>
                  <a:pt x="47505" y="193512"/>
                  <a:pt x="47505" y="90535"/>
                </a:cubicBezTo>
                <a:lnTo>
                  <a:pt x="47505" y="126749"/>
                </a:lnTo>
                <a:lnTo>
                  <a:pt x="47505" y="153909"/>
                </a:lnTo>
                <a:lnTo>
                  <a:pt x="29398" y="172016"/>
                </a:lnTo>
                <a:cubicBezTo>
                  <a:pt x="32416" y="205212"/>
                  <a:pt x="29046" y="239626"/>
                  <a:pt x="38452" y="271604"/>
                </a:cubicBezTo>
                <a:cubicBezTo>
                  <a:pt x="44593" y="292482"/>
                  <a:pt x="74666" y="325925"/>
                  <a:pt x="74666" y="325925"/>
                </a:cubicBezTo>
                <a:cubicBezTo>
                  <a:pt x="72246" y="338026"/>
                  <a:pt x="68884" y="398353"/>
                  <a:pt x="38452" y="398353"/>
                </a:cubicBezTo>
                <a:cubicBezTo>
                  <a:pt x="27571" y="398353"/>
                  <a:pt x="26381" y="380246"/>
                  <a:pt x="20345" y="371192"/>
                </a:cubicBezTo>
                <a:cubicBezTo>
                  <a:pt x="23363" y="362139"/>
                  <a:pt x="19855" y="344032"/>
                  <a:pt x="29398" y="344032"/>
                </a:cubicBezTo>
                <a:cubicBezTo>
                  <a:pt x="38941" y="344032"/>
                  <a:pt x="38452" y="361649"/>
                  <a:pt x="38452" y="371192"/>
                </a:cubicBezTo>
                <a:cubicBezTo>
                  <a:pt x="38452" y="383635"/>
                  <a:pt x="29398" y="407406"/>
                  <a:pt x="29398" y="407406"/>
                </a:cubicBezTo>
                <a:lnTo>
                  <a:pt x="29398" y="407406"/>
                </a:lnTo>
                <a:lnTo>
                  <a:pt x="29398" y="407406"/>
                </a:lnTo>
                <a:lnTo>
                  <a:pt x="47505" y="362139"/>
                </a:lnTo>
                <a:lnTo>
                  <a:pt x="29398" y="117695"/>
                </a:lnTo>
                <a:lnTo>
                  <a:pt x="29398" y="63374"/>
                </a:lnTo>
                <a:lnTo>
                  <a:pt x="65612" y="54321"/>
                </a:lnTo>
                <a:lnTo>
                  <a:pt x="101826" y="81481"/>
                </a:lnTo>
                <a:lnTo>
                  <a:pt x="56559" y="0"/>
                </a:ln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14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443620" y="3186820"/>
            <a:ext cx="706170" cy="617311"/>
          </a:xfrm>
          <a:custGeom>
            <a:avLst/>
            <a:gdLst>
              <a:gd name="connsiteX0" fmla="*/ 688063 w 706170"/>
              <a:gd name="connsiteY0" fmla="*/ 153909 h 617311"/>
              <a:gd name="connsiteX1" fmla="*/ 688063 w 706170"/>
              <a:gd name="connsiteY1" fmla="*/ 153909 h 617311"/>
              <a:gd name="connsiteX2" fmla="*/ 660903 w 706170"/>
              <a:gd name="connsiteY2" fmla="*/ 63374 h 617311"/>
              <a:gd name="connsiteX3" fmla="*/ 615635 w 706170"/>
              <a:gd name="connsiteY3" fmla="*/ 45267 h 617311"/>
              <a:gd name="connsiteX4" fmla="*/ 597529 w 706170"/>
              <a:gd name="connsiteY4" fmla="*/ 18107 h 617311"/>
              <a:gd name="connsiteX5" fmla="*/ 561315 w 706170"/>
              <a:gd name="connsiteY5" fmla="*/ 0 h 617311"/>
              <a:gd name="connsiteX6" fmla="*/ 470780 w 706170"/>
              <a:gd name="connsiteY6" fmla="*/ 9053 h 617311"/>
              <a:gd name="connsiteX7" fmla="*/ 443620 w 706170"/>
              <a:gd name="connsiteY7" fmla="*/ 45267 h 617311"/>
              <a:gd name="connsiteX8" fmla="*/ 362138 w 706170"/>
              <a:gd name="connsiteY8" fmla="*/ 99588 h 617311"/>
              <a:gd name="connsiteX9" fmla="*/ 334978 w 706170"/>
              <a:gd name="connsiteY9" fmla="*/ 117695 h 617311"/>
              <a:gd name="connsiteX10" fmla="*/ 181069 w 706170"/>
              <a:gd name="connsiteY10" fmla="*/ 135802 h 617311"/>
              <a:gd name="connsiteX11" fmla="*/ 0 w 706170"/>
              <a:gd name="connsiteY11" fmla="*/ 199176 h 617311"/>
              <a:gd name="connsiteX12" fmla="*/ 9053 w 706170"/>
              <a:gd name="connsiteY12" fmla="*/ 226336 h 617311"/>
              <a:gd name="connsiteX13" fmla="*/ 18107 w 706170"/>
              <a:gd name="connsiteY13" fmla="*/ 262550 h 617311"/>
              <a:gd name="connsiteX14" fmla="*/ 45267 w 706170"/>
              <a:gd name="connsiteY14" fmla="*/ 271604 h 617311"/>
              <a:gd name="connsiteX15" fmla="*/ 99588 w 706170"/>
              <a:gd name="connsiteY15" fmla="*/ 253497 h 617311"/>
              <a:gd name="connsiteX16" fmla="*/ 153909 w 706170"/>
              <a:gd name="connsiteY16" fmla="*/ 289711 h 617311"/>
              <a:gd name="connsiteX17" fmla="*/ 208230 w 706170"/>
              <a:gd name="connsiteY17" fmla="*/ 334978 h 617311"/>
              <a:gd name="connsiteX18" fmla="*/ 289711 w 706170"/>
              <a:gd name="connsiteY18" fmla="*/ 425513 h 617311"/>
              <a:gd name="connsiteX19" fmla="*/ 344031 w 706170"/>
              <a:gd name="connsiteY19" fmla="*/ 443620 h 617311"/>
              <a:gd name="connsiteX20" fmla="*/ 371192 w 706170"/>
              <a:gd name="connsiteY20" fmla="*/ 479833 h 617311"/>
              <a:gd name="connsiteX21" fmla="*/ 398352 w 706170"/>
              <a:gd name="connsiteY21" fmla="*/ 497940 h 617311"/>
              <a:gd name="connsiteX22" fmla="*/ 407406 w 706170"/>
              <a:gd name="connsiteY22" fmla="*/ 525101 h 617311"/>
              <a:gd name="connsiteX23" fmla="*/ 416459 w 706170"/>
              <a:gd name="connsiteY23" fmla="*/ 561315 h 617311"/>
              <a:gd name="connsiteX24" fmla="*/ 443620 w 706170"/>
              <a:gd name="connsiteY24" fmla="*/ 570368 h 617311"/>
              <a:gd name="connsiteX25" fmla="*/ 479833 w 706170"/>
              <a:gd name="connsiteY25" fmla="*/ 588475 h 617311"/>
              <a:gd name="connsiteX26" fmla="*/ 543208 w 706170"/>
              <a:gd name="connsiteY26" fmla="*/ 606582 h 617311"/>
              <a:gd name="connsiteX27" fmla="*/ 570368 w 706170"/>
              <a:gd name="connsiteY27" fmla="*/ 615635 h 617311"/>
              <a:gd name="connsiteX28" fmla="*/ 642796 w 706170"/>
              <a:gd name="connsiteY28" fmla="*/ 606582 h 617311"/>
              <a:gd name="connsiteX29" fmla="*/ 697117 w 706170"/>
              <a:gd name="connsiteY29" fmla="*/ 606582 h 617311"/>
              <a:gd name="connsiteX30" fmla="*/ 706170 w 706170"/>
              <a:gd name="connsiteY30" fmla="*/ 579422 h 617311"/>
              <a:gd name="connsiteX31" fmla="*/ 697117 w 706170"/>
              <a:gd name="connsiteY31" fmla="*/ 398352 h 617311"/>
              <a:gd name="connsiteX32" fmla="*/ 679010 w 706170"/>
              <a:gd name="connsiteY32" fmla="*/ 371192 h 617311"/>
              <a:gd name="connsiteX33" fmla="*/ 633742 w 706170"/>
              <a:gd name="connsiteY33" fmla="*/ 316871 h 617311"/>
              <a:gd name="connsiteX34" fmla="*/ 615635 w 706170"/>
              <a:gd name="connsiteY34" fmla="*/ 244443 h 617311"/>
              <a:gd name="connsiteX35" fmla="*/ 624689 w 706170"/>
              <a:gd name="connsiteY35" fmla="*/ 208230 h 617311"/>
              <a:gd name="connsiteX36" fmla="*/ 651849 w 706170"/>
              <a:gd name="connsiteY36" fmla="*/ 199176 h 617311"/>
              <a:gd name="connsiteX37" fmla="*/ 688063 w 706170"/>
              <a:gd name="connsiteY37" fmla="*/ 153909 h 61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06170" h="617311">
                <a:moveTo>
                  <a:pt x="688063" y="153909"/>
                </a:moveTo>
                <a:lnTo>
                  <a:pt x="688063" y="153909"/>
                </a:lnTo>
                <a:cubicBezTo>
                  <a:pt x="679010" y="123731"/>
                  <a:pt x="678380" y="89589"/>
                  <a:pt x="660903" y="63374"/>
                </a:cubicBezTo>
                <a:cubicBezTo>
                  <a:pt x="651888" y="49852"/>
                  <a:pt x="628860" y="54713"/>
                  <a:pt x="615635" y="45267"/>
                </a:cubicBezTo>
                <a:cubicBezTo>
                  <a:pt x="606781" y="38943"/>
                  <a:pt x="605888" y="25073"/>
                  <a:pt x="597529" y="18107"/>
                </a:cubicBezTo>
                <a:cubicBezTo>
                  <a:pt x="587161" y="9467"/>
                  <a:pt x="573386" y="6036"/>
                  <a:pt x="561315" y="0"/>
                </a:cubicBezTo>
                <a:cubicBezTo>
                  <a:pt x="531137" y="3018"/>
                  <a:pt x="499087" y="-1834"/>
                  <a:pt x="470780" y="9053"/>
                </a:cubicBezTo>
                <a:cubicBezTo>
                  <a:pt x="456697" y="14470"/>
                  <a:pt x="454898" y="35242"/>
                  <a:pt x="443620" y="45267"/>
                </a:cubicBezTo>
                <a:cubicBezTo>
                  <a:pt x="443615" y="45271"/>
                  <a:pt x="375721" y="90533"/>
                  <a:pt x="362138" y="99588"/>
                </a:cubicBezTo>
                <a:cubicBezTo>
                  <a:pt x="353085" y="105624"/>
                  <a:pt x="345784" y="116424"/>
                  <a:pt x="334978" y="117695"/>
                </a:cubicBezTo>
                <a:lnTo>
                  <a:pt x="181069" y="135802"/>
                </a:lnTo>
                <a:cubicBezTo>
                  <a:pt x="96797" y="220074"/>
                  <a:pt x="152290" y="188299"/>
                  <a:pt x="0" y="199176"/>
                </a:cubicBezTo>
                <a:cubicBezTo>
                  <a:pt x="3018" y="208229"/>
                  <a:pt x="6431" y="217160"/>
                  <a:pt x="9053" y="226336"/>
                </a:cubicBezTo>
                <a:cubicBezTo>
                  <a:pt x="12471" y="238300"/>
                  <a:pt x="10334" y="252834"/>
                  <a:pt x="18107" y="262550"/>
                </a:cubicBezTo>
                <a:cubicBezTo>
                  <a:pt x="24069" y="270002"/>
                  <a:pt x="36214" y="268586"/>
                  <a:pt x="45267" y="271604"/>
                </a:cubicBezTo>
                <a:cubicBezTo>
                  <a:pt x="63374" y="265568"/>
                  <a:pt x="80596" y="255396"/>
                  <a:pt x="99588" y="253497"/>
                </a:cubicBezTo>
                <a:cubicBezTo>
                  <a:pt x="140367" y="249419"/>
                  <a:pt x="134140" y="265988"/>
                  <a:pt x="153909" y="289711"/>
                </a:cubicBezTo>
                <a:cubicBezTo>
                  <a:pt x="175693" y="315852"/>
                  <a:pt x="181524" y="317174"/>
                  <a:pt x="208230" y="334978"/>
                </a:cubicBezTo>
                <a:cubicBezTo>
                  <a:pt x="228118" y="364811"/>
                  <a:pt x="259251" y="415359"/>
                  <a:pt x="289711" y="425513"/>
                </a:cubicBezTo>
                <a:lnTo>
                  <a:pt x="344031" y="443620"/>
                </a:lnTo>
                <a:cubicBezTo>
                  <a:pt x="353085" y="455691"/>
                  <a:pt x="360522" y="469164"/>
                  <a:pt x="371192" y="479833"/>
                </a:cubicBezTo>
                <a:cubicBezTo>
                  <a:pt x="378886" y="487527"/>
                  <a:pt x="391555" y="489443"/>
                  <a:pt x="398352" y="497940"/>
                </a:cubicBezTo>
                <a:cubicBezTo>
                  <a:pt x="404314" y="505392"/>
                  <a:pt x="404784" y="515925"/>
                  <a:pt x="407406" y="525101"/>
                </a:cubicBezTo>
                <a:cubicBezTo>
                  <a:pt x="410824" y="537065"/>
                  <a:pt x="408686" y="551599"/>
                  <a:pt x="416459" y="561315"/>
                </a:cubicBezTo>
                <a:cubicBezTo>
                  <a:pt x="422421" y="568767"/>
                  <a:pt x="434848" y="566609"/>
                  <a:pt x="443620" y="570368"/>
                </a:cubicBezTo>
                <a:cubicBezTo>
                  <a:pt x="456025" y="575684"/>
                  <a:pt x="467428" y="583159"/>
                  <a:pt x="479833" y="588475"/>
                </a:cubicBezTo>
                <a:cubicBezTo>
                  <a:pt x="501544" y="597780"/>
                  <a:pt x="520232" y="600018"/>
                  <a:pt x="543208" y="606582"/>
                </a:cubicBezTo>
                <a:cubicBezTo>
                  <a:pt x="552384" y="609204"/>
                  <a:pt x="561315" y="612617"/>
                  <a:pt x="570368" y="615635"/>
                </a:cubicBezTo>
                <a:cubicBezTo>
                  <a:pt x="594511" y="612617"/>
                  <a:pt x="618465" y="606582"/>
                  <a:pt x="642796" y="606582"/>
                </a:cubicBezTo>
                <a:cubicBezTo>
                  <a:pt x="715225" y="606582"/>
                  <a:pt x="624686" y="630724"/>
                  <a:pt x="697117" y="606582"/>
                </a:cubicBezTo>
                <a:cubicBezTo>
                  <a:pt x="700135" y="597529"/>
                  <a:pt x="706170" y="588965"/>
                  <a:pt x="706170" y="579422"/>
                </a:cubicBezTo>
                <a:cubicBezTo>
                  <a:pt x="706170" y="518990"/>
                  <a:pt x="704933" y="458276"/>
                  <a:pt x="697117" y="398352"/>
                </a:cubicBezTo>
                <a:cubicBezTo>
                  <a:pt x="695710" y="387563"/>
                  <a:pt x="685976" y="379551"/>
                  <a:pt x="679010" y="371192"/>
                </a:cubicBezTo>
                <a:cubicBezTo>
                  <a:pt x="620919" y="301483"/>
                  <a:pt x="678698" y="384303"/>
                  <a:pt x="633742" y="316871"/>
                </a:cubicBezTo>
                <a:cubicBezTo>
                  <a:pt x="626599" y="295440"/>
                  <a:pt x="615635" y="266291"/>
                  <a:pt x="615635" y="244443"/>
                </a:cubicBezTo>
                <a:cubicBezTo>
                  <a:pt x="615635" y="232000"/>
                  <a:pt x="616916" y="217946"/>
                  <a:pt x="624689" y="208230"/>
                </a:cubicBezTo>
                <a:cubicBezTo>
                  <a:pt x="630651" y="200778"/>
                  <a:pt x="642796" y="202194"/>
                  <a:pt x="651849" y="199176"/>
                </a:cubicBezTo>
                <a:cubicBezTo>
                  <a:pt x="674691" y="164914"/>
                  <a:pt x="682027" y="161453"/>
                  <a:pt x="688063" y="153909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15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153909" y="2562131"/>
            <a:ext cx="950614" cy="643116"/>
          </a:xfrm>
          <a:custGeom>
            <a:avLst/>
            <a:gdLst>
              <a:gd name="connsiteX0" fmla="*/ 244443 w 950614"/>
              <a:gd name="connsiteY0" fmla="*/ 0 h 643116"/>
              <a:gd name="connsiteX1" fmla="*/ 244443 w 950614"/>
              <a:gd name="connsiteY1" fmla="*/ 0 h 643116"/>
              <a:gd name="connsiteX2" fmla="*/ 235390 w 950614"/>
              <a:gd name="connsiteY2" fmla="*/ 81481 h 643116"/>
              <a:gd name="connsiteX3" fmla="*/ 208230 w 950614"/>
              <a:gd name="connsiteY3" fmla="*/ 90534 h 643116"/>
              <a:gd name="connsiteX4" fmla="*/ 172016 w 950614"/>
              <a:gd name="connsiteY4" fmla="*/ 99588 h 643116"/>
              <a:gd name="connsiteX5" fmla="*/ 90535 w 950614"/>
              <a:gd name="connsiteY5" fmla="*/ 90534 h 643116"/>
              <a:gd name="connsiteX6" fmla="*/ 63374 w 950614"/>
              <a:gd name="connsiteY6" fmla="*/ 72427 h 643116"/>
              <a:gd name="connsiteX7" fmla="*/ 45267 w 950614"/>
              <a:gd name="connsiteY7" fmla="*/ 99588 h 643116"/>
              <a:gd name="connsiteX8" fmla="*/ 36214 w 950614"/>
              <a:gd name="connsiteY8" fmla="*/ 135802 h 643116"/>
              <a:gd name="connsiteX9" fmla="*/ 0 w 950614"/>
              <a:gd name="connsiteY9" fmla="*/ 190122 h 643116"/>
              <a:gd name="connsiteX10" fmla="*/ 18107 w 950614"/>
              <a:gd name="connsiteY10" fmla="*/ 316871 h 643116"/>
              <a:gd name="connsiteX11" fmla="*/ 36214 w 950614"/>
              <a:gd name="connsiteY11" fmla="*/ 344031 h 643116"/>
              <a:gd name="connsiteX12" fmla="*/ 63374 w 950614"/>
              <a:gd name="connsiteY12" fmla="*/ 362138 h 643116"/>
              <a:gd name="connsiteX13" fmla="*/ 217283 w 950614"/>
              <a:gd name="connsiteY13" fmla="*/ 398352 h 643116"/>
              <a:gd name="connsiteX14" fmla="*/ 235390 w 950614"/>
              <a:gd name="connsiteY14" fmla="*/ 425513 h 643116"/>
              <a:gd name="connsiteX15" fmla="*/ 244443 w 950614"/>
              <a:gd name="connsiteY15" fmla="*/ 470780 h 643116"/>
              <a:gd name="connsiteX16" fmla="*/ 271604 w 950614"/>
              <a:gd name="connsiteY16" fmla="*/ 479833 h 643116"/>
              <a:gd name="connsiteX17" fmla="*/ 416459 w 950614"/>
              <a:gd name="connsiteY17" fmla="*/ 488887 h 643116"/>
              <a:gd name="connsiteX18" fmla="*/ 443620 w 950614"/>
              <a:gd name="connsiteY18" fmla="*/ 497940 h 643116"/>
              <a:gd name="connsiteX19" fmla="*/ 479834 w 950614"/>
              <a:gd name="connsiteY19" fmla="*/ 506994 h 643116"/>
              <a:gd name="connsiteX20" fmla="*/ 488887 w 950614"/>
              <a:gd name="connsiteY20" fmla="*/ 534154 h 643116"/>
              <a:gd name="connsiteX21" fmla="*/ 525101 w 950614"/>
              <a:gd name="connsiteY21" fmla="*/ 543208 h 643116"/>
              <a:gd name="connsiteX22" fmla="*/ 642796 w 950614"/>
              <a:gd name="connsiteY22" fmla="*/ 570368 h 643116"/>
              <a:gd name="connsiteX23" fmla="*/ 715224 w 950614"/>
              <a:gd name="connsiteY23" fmla="*/ 588475 h 643116"/>
              <a:gd name="connsiteX24" fmla="*/ 796705 w 950614"/>
              <a:gd name="connsiteY24" fmla="*/ 606582 h 643116"/>
              <a:gd name="connsiteX25" fmla="*/ 860079 w 950614"/>
              <a:gd name="connsiteY25" fmla="*/ 642796 h 643116"/>
              <a:gd name="connsiteX26" fmla="*/ 932507 w 950614"/>
              <a:gd name="connsiteY26" fmla="*/ 633742 h 643116"/>
              <a:gd name="connsiteX27" fmla="*/ 914400 w 950614"/>
              <a:gd name="connsiteY27" fmla="*/ 534154 h 643116"/>
              <a:gd name="connsiteX28" fmla="*/ 887240 w 950614"/>
              <a:gd name="connsiteY28" fmla="*/ 506994 h 643116"/>
              <a:gd name="connsiteX29" fmla="*/ 923453 w 950614"/>
              <a:gd name="connsiteY29" fmla="*/ 452673 h 643116"/>
              <a:gd name="connsiteX30" fmla="*/ 932507 w 950614"/>
              <a:gd name="connsiteY30" fmla="*/ 425513 h 643116"/>
              <a:gd name="connsiteX31" fmla="*/ 950614 w 950614"/>
              <a:gd name="connsiteY31" fmla="*/ 362138 h 643116"/>
              <a:gd name="connsiteX32" fmla="*/ 941560 w 950614"/>
              <a:gd name="connsiteY32" fmla="*/ 289711 h 643116"/>
              <a:gd name="connsiteX33" fmla="*/ 914400 w 950614"/>
              <a:gd name="connsiteY33" fmla="*/ 271604 h 643116"/>
              <a:gd name="connsiteX34" fmla="*/ 823865 w 950614"/>
              <a:gd name="connsiteY34" fmla="*/ 262550 h 643116"/>
              <a:gd name="connsiteX35" fmla="*/ 796705 w 950614"/>
              <a:gd name="connsiteY35" fmla="*/ 244443 h 643116"/>
              <a:gd name="connsiteX36" fmla="*/ 778598 w 950614"/>
              <a:gd name="connsiteY36" fmla="*/ 217283 h 643116"/>
              <a:gd name="connsiteX37" fmla="*/ 697117 w 950614"/>
              <a:gd name="connsiteY37" fmla="*/ 208229 h 643116"/>
              <a:gd name="connsiteX38" fmla="*/ 679010 w 950614"/>
              <a:gd name="connsiteY38" fmla="*/ 181069 h 643116"/>
              <a:gd name="connsiteX39" fmla="*/ 642796 w 950614"/>
              <a:gd name="connsiteY39" fmla="*/ 162962 h 643116"/>
              <a:gd name="connsiteX40" fmla="*/ 624689 w 950614"/>
              <a:gd name="connsiteY40" fmla="*/ 108641 h 643116"/>
              <a:gd name="connsiteX41" fmla="*/ 570368 w 950614"/>
              <a:gd name="connsiteY41" fmla="*/ 90534 h 643116"/>
              <a:gd name="connsiteX42" fmla="*/ 497941 w 950614"/>
              <a:gd name="connsiteY42" fmla="*/ 72427 h 643116"/>
              <a:gd name="connsiteX43" fmla="*/ 416459 w 950614"/>
              <a:gd name="connsiteY43" fmla="*/ 81481 h 643116"/>
              <a:gd name="connsiteX44" fmla="*/ 389299 w 950614"/>
              <a:gd name="connsiteY44" fmla="*/ 90534 h 643116"/>
              <a:gd name="connsiteX45" fmla="*/ 325925 w 950614"/>
              <a:gd name="connsiteY45" fmla="*/ 72427 h 643116"/>
              <a:gd name="connsiteX46" fmla="*/ 244443 w 950614"/>
              <a:gd name="connsiteY46" fmla="*/ 0 h 64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50614" h="643116">
                <a:moveTo>
                  <a:pt x="244443" y="0"/>
                </a:moveTo>
                <a:lnTo>
                  <a:pt x="244443" y="0"/>
                </a:lnTo>
                <a:cubicBezTo>
                  <a:pt x="241425" y="27160"/>
                  <a:pt x="245539" y="56108"/>
                  <a:pt x="235390" y="81481"/>
                </a:cubicBezTo>
                <a:cubicBezTo>
                  <a:pt x="231846" y="90341"/>
                  <a:pt x="217406" y="87912"/>
                  <a:pt x="208230" y="90534"/>
                </a:cubicBezTo>
                <a:cubicBezTo>
                  <a:pt x="196266" y="93952"/>
                  <a:pt x="184087" y="96570"/>
                  <a:pt x="172016" y="99588"/>
                </a:cubicBezTo>
                <a:cubicBezTo>
                  <a:pt x="144856" y="96570"/>
                  <a:pt x="117047" y="97162"/>
                  <a:pt x="90535" y="90534"/>
                </a:cubicBezTo>
                <a:cubicBezTo>
                  <a:pt x="79979" y="87895"/>
                  <a:pt x="74044" y="70293"/>
                  <a:pt x="63374" y="72427"/>
                </a:cubicBezTo>
                <a:cubicBezTo>
                  <a:pt x="52704" y="74561"/>
                  <a:pt x="51303" y="90534"/>
                  <a:pt x="45267" y="99588"/>
                </a:cubicBezTo>
                <a:cubicBezTo>
                  <a:pt x="42249" y="111659"/>
                  <a:pt x="41779" y="124673"/>
                  <a:pt x="36214" y="135802"/>
                </a:cubicBezTo>
                <a:cubicBezTo>
                  <a:pt x="26482" y="155266"/>
                  <a:pt x="0" y="190122"/>
                  <a:pt x="0" y="190122"/>
                </a:cubicBezTo>
                <a:cubicBezTo>
                  <a:pt x="2314" y="215573"/>
                  <a:pt x="688" y="282035"/>
                  <a:pt x="18107" y="316871"/>
                </a:cubicBezTo>
                <a:cubicBezTo>
                  <a:pt x="22973" y="326603"/>
                  <a:pt x="28520" y="336337"/>
                  <a:pt x="36214" y="344031"/>
                </a:cubicBezTo>
                <a:cubicBezTo>
                  <a:pt x="43908" y="351725"/>
                  <a:pt x="54321" y="356102"/>
                  <a:pt x="63374" y="362138"/>
                </a:cubicBezTo>
                <a:cubicBezTo>
                  <a:pt x="111336" y="434083"/>
                  <a:pt x="51069" y="359243"/>
                  <a:pt x="217283" y="398352"/>
                </a:cubicBezTo>
                <a:cubicBezTo>
                  <a:pt x="227875" y="400844"/>
                  <a:pt x="229354" y="416459"/>
                  <a:pt x="235390" y="425513"/>
                </a:cubicBezTo>
                <a:cubicBezTo>
                  <a:pt x="238408" y="440602"/>
                  <a:pt x="235907" y="457977"/>
                  <a:pt x="244443" y="470780"/>
                </a:cubicBezTo>
                <a:cubicBezTo>
                  <a:pt x="249737" y="478720"/>
                  <a:pt x="262113" y="478834"/>
                  <a:pt x="271604" y="479833"/>
                </a:cubicBezTo>
                <a:cubicBezTo>
                  <a:pt x="319717" y="484898"/>
                  <a:pt x="368174" y="485869"/>
                  <a:pt x="416459" y="488887"/>
                </a:cubicBezTo>
                <a:cubicBezTo>
                  <a:pt x="425513" y="491905"/>
                  <a:pt x="434444" y="495318"/>
                  <a:pt x="443620" y="497940"/>
                </a:cubicBezTo>
                <a:cubicBezTo>
                  <a:pt x="455584" y="501358"/>
                  <a:pt x="470118" y="499221"/>
                  <a:pt x="479834" y="506994"/>
                </a:cubicBezTo>
                <a:cubicBezTo>
                  <a:pt x="487286" y="512956"/>
                  <a:pt x="481435" y="528192"/>
                  <a:pt x="488887" y="534154"/>
                </a:cubicBezTo>
                <a:cubicBezTo>
                  <a:pt x="498603" y="541927"/>
                  <a:pt x="513183" y="539633"/>
                  <a:pt x="525101" y="543208"/>
                </a:cubicBezTo>
                <a:cubicBezTo>
                  <a:pt x="666562" y="585647"/>
                  <a:pt x="485736" y="538956"/>
                  <a:pt x="642796" y="570368"/>
                </a:cubicBezTo>
                <a:cubicBezTo>
                  <a:pt x="667198" y="575248"/>
                  <a:pt x="690976" y="582879"/>
                  <a:pt x="715224" y="588475"/>
                </a:cubicBezTo>
                <a:cubicBezTo>
                  <a:pt x="864577" y="622940"/>
                  <a:pt x="671263" y="575220"/>
                  <a:pt x="796705" y="606582"/>
                </a:cubicBezTo>
                <a:cubicBezTo>
                  <a:pt x="808636" y="614536"/>
                  <a:pt x="846951" y="641702"/>
                  <a:pt x="860079" y="642796"/>
                </a:cubicBezTo>
                <a:cubicBezTo>
                  <a:pt x="884326" y="644816"/>
                  <a:pt x="908364" y="636760"/>
                  <a:pt x="932507" y="633742"/>
                </a:cubicBezTo>
                <a:cubicBezTo>
                  <a:pt x="932153" y="631262"/>
                  <a:pt x="922529" y="548381"/>
                  <a:pt x="914400" y="534154"/>
                </a:cubicBezTo>
                <a:cubicBezTo>
                  <a:pt x="908048" y="523038"/>
                  <a:pt x="896293" y="516047"/>
                  <a:pt x="887240" y="506994"/>
                </a:cubicBezTo>
                <a:cubicBezTo>
                  <a:pt x="909386" y="396258"/>
                  <a:pt x="874736" y="501389"/>
                  <a:pt x="923453" y="452673"/>
                </a:cubicBezTo>
                <a:cubicBezTo>
                  <a:pt x="930201" y="445925"/>
                  <a:pt x="929885" y="434689"/>
                  <a:pt x="932507" y="425513"/>
                </a:cubicBezTo>
                <a:cubicBezTo>
                  <a:pt x="955246" y="345928"/>
                  <a:pt x="928904" y="427267"/>
                  <a:pt x="950614" y="362138"/>
                </a:cubicBezTo>
                <a:cubicBezTo>
                  <a:pt x="947596" y="337996"/>
                  <a:pt x="950596" y="312301"/>
                  <a:pt x="941560" y="289711"/>
                </a:cubicBezTo>
                <a:cubicBezTo>
                  <a:pt x="937519" y="279608"/>
                  <a:pt x="925002" y="274051"/>
                  <a:pt x="914400" y="271604"/>
                </a:cubicBezTo>
                <a:cubicBezTo>
                  <a:pt x="884848" y="264784"/>
                  <a:pt x="854043" y="265568"/>
                  <a:pt x="823865" y="262550"/>
                </a:cubicBezTo>
                <a:cubicBezTo>
                  <a:pt x="814812" y="256514"/>
                  <a:pt x="804399" y="252137"/>
                  <a:pt x="796705" y="244443"/>
                </a:cubicBezTo>
                <a:cubicBezTo>
                  <a:pt x="789011" y="236749"/>
                  <a:pt x="788824" y="221001"/>
                  <a:pt x="778598" y="217283"/>
                </a:cubicBezTo>
                <a:cubicBezTo>
                  <a:pt x="752916" y="207944"/>
                  <a:pt x="724277" y="211247"/>
                  <a:pt x="697117" y="208229"/>
                </a:cubicBezTo>
                <a:cubicBezTo>
                  <a:pt x="691081" y="199176"/>
                  <a:pt x="687369" y="188035"/>
                  <a:pt x="679010" y="181069"/>
                </a:cubicBezTo>
                <a:cubicBezTo>
                  <a:pt x="668642" y="172429"/>
                  <a:pt x="650894" y="173759"/>
                  <a:pt x="642796" y="162962"/>
                </a:cubicBezTo>
                <a:cubicBezTo>
                  <a:pt x="631344" y="147693"/>
                  <a:pt x="642796" y="114677"/>
                  <a:pt x="624689" y="108641"/>
                </a:cubicBezTo>
                <a:cubicBezTo>
                  <a:pt x="606582" y="102605"/>
                  <a:pt x="589084" y="94277"/>
                  <a:pt x="570368" y="90534"/>
                </a:cubicBezTo>
                <a:cubicBezTo>
                  <a:pt x="515743" y="79610"/>
                  <a:pt x="539699" y="86347"/>
                  <a:pt x="497941" y="72427"/>
                </a:cubicBezTo>
                <a:cubicBezTo>
                  <a:pt x="470780" y="75445"/>
                  <a:pt x="443415" y="76988"/>
                  <a:pt x="416459" y="81481"/>
                </a:cubicBezTo>
                <a:cubicBezTo>
                  <a:pt x="407046" y="83050"/>
                  <a:pt x="398795" y="91484"/>
                  <a:pt x="389299" y="90534"/>
                </a:cubicBezTo>
                <a:cubicBezTo>
                  <a:pt x="367438" y="88348"/>
                  <a:pt x="347050" y="78463"/>
                  <a:pt x="325925" y="72427"/>
                </a:cubicBezTo>
                <a:cubicBezTo>
                  <a:pt x="284939" y="31442"/>
                  <a:pt x="258023" y="12071"/>
                  <a:pt x="244443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16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420695" y="3041964"/>
            <a:ext cx="529919" cy="325925"/>
          </a:xfrm>
          <a:custGeom>
            <a:avLst/>
            <a:gdLst>
              <a:gd name="connsiteX0" fmla="*/ 185887 w 529919"/>
              <a:gd name="connsiteY0" fmla="*/ 18107 h 325925"/>
              <a:gd name="connsiteX1" fmla="*/ 185887 w 529919"/>
              <a:gd name="connsiteY1" fmla="*/ 18107 h 325925"/>
              <a:gd name="connsiteX2" fmla="*/ 140620 w 529919"/>
              <a:gd name="connsiteY2" fmla="*/ 90535 h 325925"/>
              <a:gd name="connsiteX3" fmla="*/ 113459 w 529919"/>
              <a:gd name="connsiteY3" fmla="*/ 108642 h 325925"/>
              <a:gd name="connsiteX4" fmla="*/ 95353 w 529919"/>
              <a:gd name="connsiteY4" fmla="*/ 135802 h 325925"/>
              <a:gd name="connsiteX5" fmla="*/ 86299 w 529919"/>
              <a:gd name="connsiteY5" fmla="*/ 172016 h 325925"/>
              <a:gd name="connsiteX6" fmla="*/ 22925 w 529919"/>
              <a:gd name="connsiteY6" fmla="*/ 217284 h 325925"/>
              <a:gd name="connsiteX7" fmla="*/ 4818 w 529919"/>
              <a:gd name="connsiteY7" fmla="*/ 271604 h 325925"/>
              <a:gd name="connsiteX8" fmla="*/ 95353 w 529919"/>
              <a:gd name="connsiteY8" fmla="*/ 325925 h 325925"/>
              <a:gd name="connsiteX9" fmla="*/ 194941 w 529919"/>
              <a:gd name="connsiteY9" fmla="*/ 316872 h 325925"/>
              <a:gd name="connsiteX10" fmla="*/ 249261 w 529919"/>
              <a:gd name="connsiteY10" fmla="*/ 280658 h 325925"/>
              <a:gd name="connsiteX11" fmla="*/ 276422 w 529919"/>
              <a:gd name="connsiteY11" fmla="*/ 271604 h 325925"/>
              <a:gd name="connsiteX12" fmla="*/ 312636 w 529919"/>
              <a:gd name="connsiteY12" fmla="*/ 262551 h 325925"/>
              <a:gd name="connsiteX13" fmla="*/ 366956 w 529919"/>
              <a:gd name="connsiteY13" fmla="*/ 244444 h 325925"/>
              <a:gd name="connsiteX14" fmla="*/ 394117 w 529919"/>
              <a:gd name="connsiteY14" fmla="*/ 226337 h 325925"/>
              <a:gd name="connsiteX15" fmla="*/ 439384 w 529919"/>
              <a:gd name="connsiteY15" fmla="*/ 181070 h 325925"/>
              <a:gd name="connsiteX16" fmla="*/ 457491 w 529919"/>
              <a:gd name="connsiteY16" fmla="*/ 153909 h 325925"/>
              <a:gd name="connsiteX17" fmla="*/ 529919 w 529919"/>
              <a:gd name="connsiteY17" fmla="*/ 108642 h 325925"/>
              <a:gd name="connsiteX18" fmla="*/ 502758 w 529919"/>
              <a:gd name="connsiteY18" fmla="*/ 81482 h 325925"/>
              <a:gd name="connsiteX19" fmla="*/ 321689 w 529919"/>
              <a:gd name="connsiteY19" fmla="*/ 72428 h 325925"/>
              <a:gd name="connsiteX20" fmla="*/ 294529 w 529919"/>
              <a:gd name="connsiteY20" fmla="*/ 63375 h 325925"/>
              <a:gd name="connsiteX21" fmla="*/ 249261 w 529919"/>
              <a:gd name="connsiteY21" fmla="*/ 9054 h 325925"/>
              <a:gd name="connsiteX22" fmla="*/ 222101 w 529919"/>
              <a:gd name="connsiteY22" fmla="*/ 0 h 325925"/>
              <a:gd name="connsiteX23" fmla="*/ 185887 w 529919"/>
              <a:gd name="connsiteY23" fmla="*/ 18107 h 32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9919" h="325925">
                <a:moveTo>
                  <a:pt x="185887" y="18107"/>
                </a:moveTo>
                <a:lnTo>
                  <a:pt x="185887" y="18107"/>
                </a:lnTo>
                <a:cubicBezTo>
                  <a:pt x="170798" y="42250"/>
                  <a:pt x="158405" y="68304"/>
                  <a:pt x="140620" y="90535"/>
                </a:cubicBezTo>
                <a:cubicBezTo>
                  <a:pt x="133823" y="99032"/>
                  <a:pt x="121153" y="100948"/>
                  <a:pt x="113459" y="108642"/>
                </a:cubicBezTo>
                <a:cubicBezTo>
                  <a:pt x="105765" y="116336"/>
                  <a:pt x="101388" y="126749"/>
                  <a:pt x="95353" y="135802"/>
                </a:cubicBezTo>
                <a:cubicBezTo>
                  <a:pt x="92335" y="147873"/>
                  <a:pt x="92472" y="161213"/>
                  <a:pt x="86299" y="172016"/>
                </a:cubicBezTo>
                <a:cubicBezTo>
                  <a:pt x="71617" y="197710"/>
                  <a:pt x="47379" y="205057"/>
                  <a:pt x="22925" y="217284"/>
                </a:cubicBezTo>
                <a:cubicBezTo>
                  <a:pt x="16889" y="235391"/>
                  <a:pt x="-11063" y="261017"/>
                  <a:pt x="4818" y="271604"/>
                </a:cubicBezTo>
                <a:cubicBezTo>
                  <a:pt x="70368" y="315304"/>
                  <a:pt x="39675" y="298086"/>
                  <a:pt x="95353" y="325925"/>
                </a:cubicBezTo>
                <a:cubicBezTo>
                  <a:pt x="128549" y="322907"/>
                  <a:pt x="162963" y="326277"/>
                  <a:pt x="194941" y="316872"/>
                </a:cubicBezTo>
                <a:cubicBezTo>
                  <a:pt x="215818" y="310732"/>
                  <a:pt x="228616" y="287540"/>
                  <a:pt x="249261" y="280658"/>
                </a:cubicBezTo>
                <a:cubicBezTo>
                  <a:pt x="258315" y="277640"/>
                  <a:pt x="267246" y="274226"/>
                  <a:pt x="276422" y="271604"/>
                </a:cubicBezTo>
                <a:cubicBezTo>
                  <a:pt x="288386" y="268186"/>
                  <a:pt x="300718" y="266126"/>
                  <a:pt x="312636" y="262551"/>
                </a:cubicBezTo>
                <a:cubicBezTo>
                  <a:pt x="330917" y="257067"/>
                  <a:pt x="366956" y="244444"/>
                  <a:pt x="366956" y="244444"/>
                </a:cubicBezTo>
                <a:cubicBezTo>
                  <a:pt x="376010" y="238408"/>
                  <a:pt x="386423" y="234031"/>
                  <a:pt x="394117" y="226337"/>
                </a:cubicBezTo>
                <a:cubicBezTo>
                  <a:pt x="454477" y="165978"/>
                  <a:pt x="366953" y="229358"/>
                  <a:pt x="439384" y="181070"/>
                </a:cubicBezTo>
                <a:cubicBezTo>
                  <a:pt x="445420" y="172016"/>
                  <a:pt x="447979" y="159193"/>
                  <a:pt x="457491" y="153909"/>
                </a:cubicBezTo>
                <a:cubicBezTo>
                  <a:pt x="538051" y="109153"/>
                  <a:pt x="510438" y="167081"/>
                  <a:pt x="529919" y="108642"/>
                </a:cubicBezTo>
                <a:cubicBezTo>
                  <a:pt x="520865" y="99589"/>
                  <a:pt x="515372" y="83676"/>
                  <a:pt x="502758" y="81482"/>
                </a:cubicBezTo>
                <a:cubicBezTo>
                  <a:pt x="443220" y="71128"/>
                  <a:pt x="381894" y="77663"/>
                  <a:pt x="321689" y="72428"/>
                </a:cubicBezTo>
                <a:cubicBezTo>
                  <a:pt x="312182" y="71601"/>
                  <a:pt x="303582" y="66393"/>
                  <a:pt x="294529" y="63375"/>
                </a:cubicBezTo>
                <a:cubicBezTo>
                  <a:pt x="281167" y="43331"/>
                  <a:pt x="270176" y="22997"/>
                  <a:pt x="249261" y="9054"/>
                </a:cubicBezTo>
                <a:cubicBezTo>
                  <a:pt x="241321" y="3760"/>
                  <a:pt x="231154" y="3018"/>
                  <a:pt x="222101" y="0"/>
                </a:cubicBezTo>
                <a:lnTo>
                  <a:pt x="185887" y="1810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271604" y="3340729"/>
            <a:ext cx="182279" cy="237733"/>
          </a:xfrm>
          <a:custGeom>
            <a:avLst/>
            <a:gdLst>
              <a:gd name="connsiteX0" fmla="*/ 0 w 182279"/>
              <a:gd name="connsiteY0" fmla="*/ 217283 h 237733"/>
              <a:gd name="connsiteX1" fmla="*/ 0 w 182279"/>
              <a:gd name="connsiteY1" fmla="*/ 217283 h 237733"/>
              <a:gd name="connsiteX2" fmla="*/ 9053 w 182279"/>
              <a:gd name="connsiteY2" fmla="*/ 135802 h 237733"/>
              <a:gd name="connsiteX3" fmla="*/ 18107 w 182279"/>
              <a:gd name="connsiteY3" fmla="*/ 108641 h 237733"/>
              <a:gd name="connsiteX4" fmla="*/ 9053 w 182279"/>
              <a:gd name="connsiteY4" fmla="*/ 81481 h 237733"/>
              <a:gd name="connsiteX5" fmla="*/ 18107 w 182279"/>
              <a:gd name="connsiteY5" fmla="*/ 36214 h 237733"/>
              <a:gd name="connsiteX6" fmla="*/ 81481 w 182279"/>
              <a:gd name="connsiteY6" fmla="*/ 27160 h 237733"/>
              <a:gd name="connsiteX7" fmla="*/ 108642 w 182279"/>
              <a:gd name="connsiteY7" fmla="*/ 18107 h 237733"/>
              <a:gd name="connsiteX8" fmla="*/ 135802 w 182279"/>
              <a:gd name="connsiteY8" fmla="*/ 0 h 237733"/>
              <a:gd name="connsiteX9" fmla="*/ 172016 w 182279"/>
              <a:gd name="connsiteY9" fmla="*/ 72427 h 237733"/>
              <a:gd name="connsiteX10" fmla="*/ 153909 w 182279"/>
              <a:gd name="connsiteY10" fmla="*/ 117695 h 237733"/>
              <a:gd name="connsiteX11" fmla="*/ 90535 w 182279"/>
              <a:gd name="connsiteY11" fmla="*/ 144855 h 237733"/>
              <a:gd name="connsiteX12" fmla="*/ 72428 w 182279"/>
              <a:gd name="connsiteY12" fmla="*/ 208229 h 237733"/>
              <a:gd name="connsiteX13" fmla="*/ 54321 w 182279"/>
              <a:gd name="connsiteY13" fmla="*/ 235390 h 237733"/>
              <a:gd name="connsiteX14" fmla="*/ 0 w 182279"/>
              <a:gd name="connsiteY14" fmla="*/ 217283 h 23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279" h="237733">
                <a:moveTo>
                  <a:pt x="0" y="217283"/>
                </a:moveTo>
                <a:lnTo>
                  <a:pt x="0" y="217283"/>
                </a:lnTo>
                <a:cubicBezTo>
                  <a:pt x="3018" y="190123"/>
                  <a:pt x="4560" y="162758"/>
                  <a:pt x="9053" y="135802"/>
                </a:cubicBezTo>
                <a:cubicBezTo>
                  <a:pt x="10622" y="126388"/>
                  <a:pt x="18107" y="118184"/>
                  <a:pt x="18107" y="108641"/>
                </a:cubicBezTo>
                <a:cubicBezTo>
                  <a:pt x="18107" y="99098"/>
                  <a:pt x="12071" y="90534"/>
                  <a:pt x="9053" y="81481"/>
                </a:cubicBezTo>
                <a:cubicBezTo>
                  <a:pt x="12071" y="66392"/>
                  <a:pt x="5797" y="45447"/>
                  <a:pt x="18107" y="36214"/>
                </a:cubicBezTo>
                <a:cubicBezTo>
                  <a:pt x="35178" y="23411"/>
                  <a:pt x="60556" y="31345"/>
                  <a:pt x="81481" y="27160"/>
                </a:cubicBezTo>
                <a:cubicBezTo>
                  <a:pt x="90839" y="25288"/>
                  <a:pt x="99588" y="21125"/>
                  <a:pt x="108642" y="18107"/>
                </a:cubicBezTo>
                <a:cubicBezTo>
                  <a:pt x="117695" y="12071"/>
                  <a:pt x="124921" y="0"/>
                  <a:pt x="135802" y="0"/>
                </a:cubicBezTo>
                <a:cubicBezTo>
                  <a:pt x="198304" y="0"/>
                  <a:pt x="183524" y="30230"/>
                  <a:pt x="172016" y="72427"/>
                </a:cubicBezTo>
                <a:cubicBezTo>
                  <a:pt x="167740" y="88106"/>
                  <a:pt x="163355" y="104470"/>
                  <a:pt x="153909" y="117695"/>
                </a:cubicBezTo>
                <a:cubicBezTo>
                  <a:pt x="140317" y="136723"/>
                  <a:pt x="109949" y="140002"/>
                  <a:pt x="90535" y="144855"/>
                </a:cubicBezTo>
                <a:cubicBezTo>
                  <a:pt x="87635" y="156454"/>
                  <a:pt x="78921" y="195244"/>
                  <a:pt x="72428" y="208229"/>
                </a:cubicBezTo>
                <a:cubicBezTo>
                  <a:pt x="67562" y="217961"/>
                  <a:pt x="62818" y="228593"/>
                  <a:pt x="54321" y="235390"/>
                </a:cubicBezTo>
                <a:cubicBezTo>
                  <a:pt x="41812" y="245397"/>
                  <a:pt x="9054" y="220301"/>
                  <a:pt x="0" y="21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>
                <a:solidFill>
                  <a:srgbClr val="FF0000"/>
                </a:solidFill>
              </a:rPr>
              <a:t>21</a:t>
            </a:r>
            <a:endParaRPr lang="en-IN" sz="1200" dirty="0">
              <a:solidFill>
                <a:srgbClr val="FF0000"/>
              </a:solidFill>
            </a:endParaRPr>
          </a:p>
        </p:txBody>
      </p:sp>
      <p:sp>
        <p:nvSpPr>
          <p:cNvPr id="70" name="Freeform 69"/>
          <p:cNvSpPr/>
          <p:nvPr/>
        </p:nvSpPr>
        <p:spPr>
          <a:xfrm>
            <a:off x="366885" y="3376943"/>
            <a:ext cx="168952" cy="181939"/>
          </a:xfrm>
          <a:custGeom>
            <a:avLst/>
            <a:gdLst>
              <a:gd name="connsiteX0" fmla="*/ 94842 w 168952"/>
              <a:gd name="connsiteY0" fmla="*/ 0 h 181939"/>
              <a:gd name="connsiteX1" fmla="*/ 94842 w 168952"/>
              <a:gd name="connsiteY1" fmla="*/ 0 h 181939"/>
              <a:gd name="connsiteX2" fmla="*/ 49574 w 168952"/>
              <a:gd name="connsiteY2" fmla="*/ 99588 h 181939"/>
              <a:gd name="connsiteX3" fmla="*/ 22414 w 168952"/>
              <a:gd name="connsiteY3" fmla="*/ 117695 h 181939"/>
              <a:gd name="connsiteX4" fmla="*/ 22414 w 168952"/>
              <a:gd name="connsiteY4" fmla="*/ 181069 h 181939"/>
              <a:gd name="connsiteX5" fmla="*/ 94842 w 168952"/>
              <a:gd name="connsiteY5" fmla="*/ 162962 h 181939"/>
              <a:gd name="connsiteX6" fmla="*/ 103895 w 168952"/>
              <a:gd name="connsiteY6" fmla="*/ 27160 h 181939"/>
              <a:gd name="connsiteX7" fmla="*/ 167269 w 168952"/>
              <a:gd name="connsiteY7" fmla="*/ 18107 h 181939"/>
              <a:gd name="connsiteX8" fmla="*/ 140109 w 168952"/>
              <a:gd name="connsiteY8" fmla="*/ 9053 h 181939"/>
              <a:gd name="connsiteX9" fmla="*/ 94842 w 168952"/>
              <a:gd name="connsiteY9" fmla="*/ 0 h 18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952" h="181939">
                <a:moveTo>
                  <a:pt x="94842" y="0"/>
                </a:moveTo>
                <a:lnTo>
                  <a:pt x="94842" y="0"/>
                </a:lnTo>
                <a:cubicBezTo>
                  <a:pt x="86901" y="21174"/>
                  <a:pt x="72260" y="76902"/>
                  <a:pt x="49574" y="99588"/>
                </a:cubicBezTo>
                <a:cubicBezTo>
                  <a:pt x="41880" y="107282"/>
                  <a:pt x="31467" y="111659"/>
                  <a:pt x="22414" y="117695"/>
                </a:cubicBezTo>
                <a:cubicBezTo>
                  <a:pt x="16432" y="126668"/>
                  <a:pt x="-24884" y="171609"/>
                  <a:pt x="22414" y="181069"/>
                </a:cubicBezTo>
                <a:cubicBezTo>
                  <a:pt x="46816" y="185949"/>
                  <a:pt x="70699" y="168998"/>
                  <a:pt x="94842" y="162962"/>
                </a:cubicBezTo>
                <a:cubicBezTo>
                  <a:pt x="97860" y="117695"/>
                  <a:pt x="83606" y="67738"/>
                  <a:pt x="103895" y="27160"/>
                </a:cubicBezTo>
                <a:cubicBezTo>
                  <a:pt x="113438" y="8074"/>
                  <a:pt x="148183" y="27650"/>
                  <a:pt x="167269" y="18107"/>
                </a:cubicBezTo>
                <a:cubicBezTo>
                  <a:pt x="175805" y="13839"/>
                  <a:pt x="149578" y="10237"/>
                  <a:pt x="140109" y="9053"/>
                </a:cubicBezTo>
                <a:cubicBezTo>
                  <a:pt x="125137" y="7181"/>
                  <a:pt x="102386" y="1509"/>
                  <a:pt x="9484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 smtClean="0">
                <a:solidFill>
                  <a:srgbClr val="FF0000"/>
                </a:solidFill>
              </a:rPr>
              <a:t>20</a:t>
            </a:r>
            <a:endParaRPr lang="en-IN" sz="1600" dirty="0">
              <a:solidFill>
                <a:srgbClr val="FF0000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362139" y="3449370"/>
            <a:ext cx="1167897" cy="1348967"/>
          </a:xfrm>
          <a:custGeom>
            <a:avLst/>
            <a:gdLst>
              <a:gd name="connsiteX0" fmla="*/ 135802 w 1167897"/>
              <a:gd name="connsiteY0" fmla="*/ 18107 h 1348967"/>
              <a:gd name="connsiteX1" fmla="*/ 135802 w 1167897"/>
              <a:gd name="connsiteY1" fmla="*/ 18107 h 1348967"/>
              <a:gd name="connsiteX2" fmla="*/ 108641 w 1167897"/>
              <a:gd name="connsiteY2" fmla="*/ 90535 h 1348967"/>
              <a:gd name="connsiteX3" fmla="*/ 99588 w 1167897"/>
              <a:gd name="connsiteY3" fmla="*/ 126749 h 1348967"/>
              <a:gd name="connsiteX4" fmla="*/ 63374 w 1167897"/>
              <a:gd name="connsiteY4" fmla="*/ 181070 h 1348967"/>
              <a:gd name="connsiteX5" fmla="*/ 36213 w 1167897"/>
              <a:gd name="connsiteY5" fmla="*/ 172016 h 1348967"/>
              <a:gd name="connsiteX6" fmla="*/ 9053 w 1167897"/>
              <a:gd name="connsiteY6" fmla="*/ 153909 h 1348967"/>
              <a:gd name="connsiteX7" fmla="*/ 0 w 1167897"/>
              <a:gd name="connsiteY7" fmla="*/ 181070 h 1348967"/>
              <a:gd name="connsiteX8" fmla="*/ 18107 w 1167897"/>
              <a:gd name="connsiteY8" fmla="*/ 298765 h 1348967"/>
              <a:gd name="connsiteX9" fmla="*/ 27160 w 1167897"/>
              <a:gd name="connsiteY9" fmla="*/ 325925 h 1348967"/>
              <a:gd name="connsiteX10" fmla="*/ 54320 w 1167897"/>
              <a:gd name="connsiteY10" fmla="*/ 353085 h 1348967"/>
              <a:gd name="connsiteX11" fmla="*/ 81481 w 1167897"/>
              <a:gd name="connsiteY11" fmla="*/ 407406 h 1348967"/>
              <a:gd name="connsiteX12" fmla="*/ 90534 w 1167897"/>
              <a:gd name="connsiteY12" fmla="*/ 434567 h 1348967"/>
              <a:gd name="connsiteX13" fmla="*/ 108641 w 1167897"/>
              <a:gd name="connsiteY13" fmla="*/ 461727 h 1348967"/>
              <a:gd name="connsiteX14" fmla="*/ 126748 w 1167897"/>
              <a:gd name="connsiteY14" fmla="*/ 516048 h 1348967"/>
              <a:gd name="connsiteX15" fmla="*/ 135802 w 1167897"/>
              <a:gd name="connsiteY15" fmla="*/ 543208 h 1348967"/>
              <a:gd name="connsiteX16" fmla="*/ 144855 w 1167897"/>
              <a:gd name="connsiteY16" fmla="*/ 588476 h 1348967"/>
              <a:gd name="connsiteX17" fmla="*/ 162962 w 1167897"/>
              <a:gd name="connsiteY17" fmla="*/ 615636 h 1348967"/>
              <a:gd name="connsiteX18" fmla="*/ 181069 w 1167897"/>
              <a:gd name="connsiteY18" fmla="*/ 651850 h 1348967"/>
              <a:gd name="connsiteX19" fmla="*/ 199176 w 1167897"/>
              <a:gd name="connsiteY19" fmla="*/ 706171 h 1348967"/>
              <a:gd name="connsiteX20" fmla="*/ 235390 w 1167897"/>
              <a:gd name="connsiteY20" fmla="*/ 841973 h 1348967"/>
              <a:gd name="connsiteX21" fmla="*/ 244443 w 1167897"/>
              <a:gd name="connsiteY21" fmla="*/ 878186 h 1348967"/>
              <a:gd name="connsiteX22" fmla="*/ 262550 w 1167897"/>
              <a:gd name="connsiteY22" fmla="*/ 923454 h 1348967"/>
              <a:gd name="connsiteX23" fmla="*/ 271604 w 1167897"/>
              <a:gd name="connsiteY23" fmla="*/ 995881 h 1348967"/>
              <a:gd name="connsiteX24" fmla="*/ 289711 w 1167897"/>
              <a:gd name="connsiteY24" fmla="*/ 1059256 h 1348967"/>
              <a:gd name="connsiteX25" fmla="*/ 307817 w 1167897"/>
              <a:gd name="connsiteY25" fmla="*/ 1122630 h 1348967"/>
              <a:gd name="connsiteX26" fmla="*/ 316871 w 1167897"/>
              <a:gd name="connsiteY26" fmla="*/ 1204111 h 1348967"/>
              <a:gd name="connsiteX27" fmla="*/ 325924 w 1167897"/>
              <a:gd name="connsiteY27" fmla="*/ 1240325 h 1348967"/>
              <a:gd name="connsiteX28" fmla="*/ 353085 w 1167897"/>
              <a:gd name="connsiteY28" fmla="*/ 1258432 h 1348967"/>
              <a:gd name="connsiteX29" fmla="*/ 380245 w 1167897"/>
              <a:gd name="connsiteY29" fmla="*/ 1330860 h 1348967"/>
              <a:gd name="connsiteX30" fmla="*/ 407406 w 1167897"/>
              <a:gd name="connsiteY30" fmla="*/ 1348967 h 1348967"/>
              <a:gd name="connsiteX31" fmla="*/ 434566 w 1167897"/>
              <a:gd name="connsiteY31" fmla="*/ 1312753 h 1348967"/>
              <a:gd name="connsiteX32" fmla="*/ 461726 w 1167897"/>
              <a:gd name="connsiteY32" fmla="*/ 1330860 h 1348967"/>
              <a:gd name="connsiteX33" fmla="*/ 488887 w 1167897"/>
              <a:gd name="connsiteY33" fmla="*/ 1312753 h 1348967"/>
              <a:gd name="connsiteX34" fmla="*/ 552261 w 1167897"/>
              <a:gd name="connsiteY34" fmla="*/ 1249379 h 1348967"/>
              <a:gd name="connsiteX35" fmla="*/ 860079 w 1167897"/>
              <a:gd name="connsiteY35" fmla="*/ 1240325 h 1348967"/>
              <a:gd name="connsiteX36" fmla="*/ 914400 w 1167897"/>
              <a:gd name="connsiteY36" fmla="*/ 1204111 h 1348967"/>
              <a:gd name="connsiteX37" fmla="*/ 941560 w 1167897"/>
              <a:gd name="connsiteY37" fmla="*/ 1186004 h 1348967"/>
              <a:gd name="connsiteX38" fmla="*/ 1004934 w 1167897"/>
              <a:gd name="connsiteY38" fmla="*/ 1158844 h 1348967"/>
              <a:gd name="connsiteX39" fmla="*/ 1041148 w 1167897"/>
              <a:gd name="connsiteY39" fmla="*/ 1122630 h 1348967"/>
              <a:gd name="connsiteX40" fmla="*/ 1059255 w 1167897"/>
              <a:gd name="connsiteY40" fmla="*/ 1149790 h 1348967"/>
              <a:gd name="connsiteX41" fmla="*/ 1068309 w 1167897"/>
              <a:gd name="connsiteY41" fmla="*/ 1186004 h 1348967"/>
              <a:gd name="connsiteX42" fmla="*/ 1095469 w 1167897"/>
              <a:gd name="connsiteY42" fmla="*/ 1176951 h 1348967"/>
              <a:gd name="connsiteX43" fmla="*/ 1104522 w 1167897"/>
              <a:gd name="connsiteY43" fmla="*/ 1149790 h 1348967"/>
              <a:gd name="connsiteX44" fmla="*/ 1122629 w 1167897"/>
              <a:gd name="connsiteY44" fmla="*/ 1122630 h 1348967"/>
              <a:gd name="connsiteX45" fmla="*/ 1140736 w 1167897"/>
              <a:gd name="connsiteY45" fmla="*/ 1059256 h 1348967"/>
              <a:gd name="connsiteX46" fmla="*/ 1158843 w 1167897"/>
              <a:gd name="connsiteY46" fmla="*/ 1032095 h 1348967"/>
              <a:gd name="connsiteX47" fmla="*/ 1167897 w 1167897"/>
              <a:gd name="connsiteY47" fmla="*/ 1004935 h 1348967"/>
              <a:gd name="connsiteX48" fmla="*/ 1140736 w 1167897"/>
              <a:gd name="connsiteY48" fmla="*/ 995881 h 1348967"/>
              <a:gd name="connsiteX49" fmla="*/ 1050202 w 1167897"/>
              <a:gd name="connsiteY49" fmla="*/ 986828 h 1348967"/>
              <a:gd name="connsiteX50" fmla="*/ 995881 w 1167897"/>
              <a:gd name="connsiteY50" fmla="*/ 941561 h 1348967"/>
              <a:gd name="connsiteX51" fmla="*/ 941560 w 1167897"/>
              <a:gd name="connsiteY51" fmla="*/ 905347 h 1348967"/>
              <a:gd name="connsiteX52" fmla="*/ 914400 w 1167897"/>
              <a:gd name="connsiteY52" fmla="*/ 887240 h 1348967"/>
              <a:gd name="connsiteX53" fmla="*/ 887239 w 1167897"/>
              <a:gd name="connsiteY53" fmla="*/ 869133 h 1348967"/>
              <a:gd name="connsiteX54" fmla="*/ 860079 w 1167897"/>
              <a:gd name="connsiteY54" fmla="*/ 651850 h 1348967"/>
              <a:gd name="connsiteX55" fmla="*/ 841972 w 1167897"/>
              <a:gd name="connsiteY55" fmla="*/ 615636 h 1348967"/>
              <a:gd name="connsiteX56" fmla="*/ 805758 w 1167897"/>
              <a:gd name="connsiteY56" fmla="*/ 488887 h 1348967"/>
              <a:gd name="connsiteX57" fmla="*/ 733330 w 1167897"/>
              <a:gd name="connsiteY57" fmla="*/ 425513 h 1348967"/>
              <a:gd name="connsiteX58" fmla="*/ 787651 w 1167897"/>
              <a:gd name="connsiteY58" fmla="*/ 389299 h 1348967"/>
              <a:gd name="connsiteX59" fmla="*/ 805758 w 1167897"/>
              <a:gd name="connsiteY59" fmla="*/ 362139 h 1348967"/>
              <a:gd name="connsiteX60" fmla="*/ 769544 w 1167897"/>
              <a:gd name="connsiteY60" fmla="*/ 344032 h 1348967"/>
              <a:gd name="connsiteX61" fmla="*/ 660903 w 1167897"/>
              <a:gd name="connsiteY61" fmla="*/ 371192 h 1348967"/>
              <a:gd name="connsiteX62" fmla="*/ 606582 w 1167897"/>
              <a:gd name="connsiteY62" fmla="*/ 353085 h 1348967"/>
              <a:gd name="connsiteX63" fmla="*/ 552261 w 1167897"/>
              <a:gd name="connsiteY63" fmla="*/ 325925 h 1348967"/>
              <a:gd name="connsiteX64" fmla="*/ 479833 w 1167897"/>
              <a:gd name="connsiteY64" fmla="*/ 316872 h 1348967"/>
              <a:gd name="connsiteX65" fmla="*/ 461726 w 1167897"/>
              <a:gd name="connsiteY65" fmla="*/ 289711 h 1348967"/>
              <a:gd name="connsiteX66" fmla="*/ 452673 w 1167897"/>
              <a:gd name="connsiteY66" fmla="*/ 253497 h 1348967"/>
              <a:gd name="connsiteX67" fmla="*/ 434566 w 1167897"/>
              <a:gd name="connsiteY67" fmla="*/ 190123 h 1348967"/>
              <a:gd name="connsiteX68" fmla="*/ 416459 w 1167897"/>
              <a:gd name="connsiteY68" fmla="*/ 162963 h 1348967"/>
              <a:gd name="connsiteX69" fmla="*/ 362138 w 1167897"/>
              <a:gd name="connsiteY69" fmla="*/ 126749 h 1348967"/>
              <a:gd name="connsiteX70" fmla="*/ 334978 w 1167897"/>
              <a:gd name="connsiteY70" fmla="*/ 108642 h 1348967"/>
              <a:gd name="connsiteX71" fmla="*/ 289711 w 1167897"/>
              <a:gd name="connsiteY71" fmla="*/ 54321 h 1348967"/>
              <a:gd name="connsiteX72" fmla="*/ 253497 w 1167897"/>
              <a:gd name="connsiteY72" fmla="*/ 0 h 1348967"/>
              <a:gd name="connsiteX73" fmla="*/ 135802 w 1167897"/>
              <a:gd name="connsiteY73" fmla="*/ 18107 h 134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167897" h="1348967">
                <a:moveTo>
                  <a:pt x="135802" y="18107"/>
                </a:moveTo>
                <a:lnTo>
                  <a:pt x="135802" y="18107"/>
                </a:lnTo>
                <a:cubicBezTo>
                  <a:pt x="126748" y="42250"/>
                  <a:pt x="116795" y="66074"/>
                  <a:pt x="108641" y="90535"/>
                </a:cubicBezTo>
                <a:cubicBezTo>
                  <a:pt x="104706" y="102339"/>
                  <a:pt x="105153" y="115620"/>
                  <a:pt x="99588" y="126749"/>
                </a:cubicBezTo>
                <a:cubicBezTo>
                  <a:pt x="89856" y="146213"/>
                  <a:pt x="63374" y="181070"/>
                  <a:pt x="63374" y="181070"/>
                </a:cubicBezTo>
                <a:cubicBezTo>
                  <a:pt x="54320" y="178052"/>
                  <a:pt x="44749" y="176284"/>
                  <a:pt x="36213" y="172016"/>
                </a:cubicBezTo>
                <a:cubicBezTo>
                  <a:pt x="26481" y="167150"/>
                  <a:pt x="19609" y="151270"/>
                  <a:pt x="9053" y="153909"/>
                </a:cubicBezTo>
                <a:cubicBezTo>
                  <a:pt x="-205" y="156224"/>
                  <a:pt x="3018" y="172016"/>
                  <a:pt x="0" y="181070"/>
                </a:cubicBezTo>
                <a:cubicBezTo>
                  <a:pt x="7297" y="246750"/>
                  <a:pt x="3850" y="248865"/>
                  <a:pt x="18107" y="298765"/>
                </a:cubicBezTo>
                <a:cubicBezTo>
                  <a:pt x="20729" y="307941"/>
                  <a:pt x="21867" y="317985"/>
                  <a:pt x="27160" y="325925"/>
                </a:cubicBezTo>
                <a:cubicBezTo>
                  <a:pt x="34262" y="336578"/>
                  <a:pt x="45267" y="344032"/>
                  <a:pt x="54320" y="353085"/>
                </a:cubicBezTo>
                <a:cubicBezTo>
                  <a:pt x="77080" y="421363"/>
                  <a:pt x="46377" y="337196"/>
                  <a:pt x="81481" y="407406"/>
                </a:cubicBezTo>
                <a:cubicBezTo>
                  <a:pt x="85749" y="415942"/>
                  <a:pt x="86266" y="426031"/>
                  <a:pt x="90534" y="434567"/>
                </a:cubicBezTo>
                <a:cubicBezTo>
                  <a:pt x="95400" y="444299"/>
                  <a:pt x="104222" y="451784"/>
                  <a:pt x="108641" y="461727"/>
                </a:cubicBezTo>
                <a:cubicBezTo>
                  <a:pt x="116393" y="479168"/>
                  <a:pt x="120712" y="497941"/>
                  <a:pt x="126748" y="516048"/>
                </a:cubicBezTo>
                <a:cubicBezTo>
                  <a:pt x="129766" y="525101"/>
                  <a:pt x="133931" y="533850"/>
                  <a:pt x="135802" y="543208"/>
                </a:cubicBezTo>
                <a:cubicBezTo>
                  <a:pt x="138820" y="558297"/>
                  <a:pt x="139452" y="574068"/>
                  <a:pt x="144855" y="588476"/>
                </a:cubicBezTo>
                <a:cubicBezTo>
                  <a:pt x="148675" y="598664"/>
                  <a:pt x="157564" y="606189"/>
                  <a:pt x="162962" y="615636"/>
                </a:cubicBezTo>
                <a:cubicBezTo>
                  <a:pt x="169658" y="627354"/>
                  <a:pt x="176057" y="639319"/>
                  <a:pt x="181069" y="651850"/>
                </a:cubicBezTo>
                <a:cubicBezTo>
                  <a:pt x="188158" y="669571"/>
                  <a:pt x="193140" y="688064"/>
                  <a:pt x="199176" y="706171"/>
                </a:cubicBezTo>
                <a:cubicBezTo>
                  <a:pt x="220031" y="768737"/>
                  <a:pt x="205922" y="724101"/>
                  <a:pt x="235390" y="841973"/>
                </a:cubicBezTo>
                <a:cubicBezTo>
                  <a:pt x="238408" y="854044"/>
                  <a:pt x="239822" y="866633"/>
                  <a:pt x="244443" y="878186"/>
                </a:cubicBezTo>
                <a:lnTo>
                  <a:pt x="262550" y="923454"/>
                </a:lnTo>
                <a:cubicBezTo>
                  <a:pt x="265568" y="947596"/>
                  <a:pt x="267604" y="971882"/>
                  <a:pt x="271604" y="995881"/>
                </a:cubicBezTo>
                <a:cubicBezTo>
                  <a:pt x="277267" y="1029856"/>
                  <a:pt x="281098" y="1029109"/>
                  <a:pt x="289711" y="1059256"/>
                </a:cubicBezTo>
                <a:cubicBezTo>
                  <a:pt x="312452" y="1138850"/>
                  <a:pt x="286106" y="1057496"/>
                  <a:pt x="307817" y="1122630"/>
                </a:cubicBezTo>
                <a:cubicBezTo>
                  <a:pt x="310835" y="1149790"/>
                  <a:pt x="312716" y="1177101"/>
                  <a:pt x="316871" y="1204111"/>
                </a:cubicBezTo>
                <a:cubicBezTo>
                  <a:pt x="318763" y="1216409"/>
                  <a:pt x="319022" y="1229972"/>
                  <a:pt x="325924" y="1240325"/>
                </a:cubicBezTo>
                <a:cubicBezTo>
                  <a:pt x="331960" y="1249379"/>
                  <a:pt x="344031" y="1252396"/>
                  <a:pt x="353085" y="1258432"/>
                </a:cubicBezTo>
                <a:cubicBezTo>
                  <a:pt x="359562" y="1290819"/>
                  <a:pt x="356933" y="1307548"/>
                  <a:pt x="380245" y="1330860"/>
                </a:cubicBezTo>
                <a:cubicBezTo>
                  <a:pt x="387939" y="1338554"/>
                  <a:pt x="398352" y="1342931"/>
                  <a:pt x="407406" y="1348967"/>
                </a:cubicBezTo>
                <a:cubicBezTo>
                  <a:pt x="421668" y="1249128"/>
                  <a:pt x="402751" y="1280937"/>
                  <a:pt x="434566" y="1312753"/>
                </a:cubicBezTo>
                <a:cubicBezTo>
                  <a:pt x="442260" y="1320447"/>
                  <a:pt x="452673" y="1324824"/>
                  <a:pt x="461726" y="1330860"/>
                </a:cubicBezTo>
                <a:cubicBezTo>
                  <a:pt x="470780" y="1324824"/>
                  <a:pt x="481722" y="1320942"/>
                  <a:pt x="488887" y="1312753"/>
                </a:cubicBezTo>
                <a:cubicBezTo>
                  <a:pt x="516049" y="1281711"/>
                  <a:pt x="510747" y="1251623"/>
                  <a:pt x="552261" y="1249379"/>
                </a:cubicBezTo>
                <a:cubicBezTo>
                  <a:pt x="654762" y="1243838"/>
                  <a:pt x="757473" y="1243343"/>
                  <a:pt x="860079" y="1240325"/>
                </a:cubicBezTo>
                <a:lnTo>
                  <a:pt x="914400" y="1204111"/>
                </a:lnTo>
                <a:cubicBezTo>
                  <a:pt x="923453" y="1198075"/>
                  <a:pt x="931238" y="1189445"/>
                  <a:pt x="941560" y="1186004"/>
                </a:cubicBezTo>
                <a:cubicBezTo>
                  <a:pt x="962539" y="1179011"/>
                  <a:pt x="987033" y="1172269"/>
                  <a:pt x="1004934" y="1158844"/>
                </a:cubicBezTo>
                <a:cubicBezTo>
                  <a:pt x="1018591" y="1148601"/>
                  <a:pt x="1029077" y="1134701"/>
                  <a:pt x="1041148" y="1122630"/>
                </a:cubicBezTo>
                <a:cubicBezTo>
                  <a:pt x="1047184" y="1131683"/>
                  <a:pt x="1054969" y="1139789"/>
                  <a:pt x="1059255" y="1149790"/>
                </a:cubicBezTo>
                <a:cubicBezTo>
                  <a:pt x="1064157" y="1161227"/>
                  <a:pt x="1058355" y="1178538"/>
                  <a:pt x="1068309" y="1186004"/>
                </a:cubicBezTo>
                <a:cubicBezTo>
                  <a:pt x="1075943" y="1191730"/>
                  <a:pt x="1086416" y="1179969"/>
                  <a:pt x="1095469" y="1176951"/>
                </a:cubicBezTo>
                <a:cubicBezTo>
                  <a:pt x="1098487" y="1167897"/>
                  <a:pt x="1100254" y="1158326"/>
                  <a:pt x="1104522" y="1149790"/>
                </a:cubicBezTo>
                <a:cubicBezTo>
                  <a:pt x="1109388" y="1140058"/>
                  <a:pt x="1118588" y="1132733"/>
                  <a:pt x="1122629" y="1122630"/>
                </a:cubicBezTo>
                <a:cubicBezTo>
                  <a:pt x="1130789" y="1102231"/>
                  <a:pt x="1132577" y="1079655"/>
                  <a:pt x="1140736" y="1059256"/>
                </a:cubicBezTo>
                <a:cubicBezTo>
                  <a:pt x="1144777" y="1049153"/>
                  <a:pt x="1153977" y="1041827"/>
                  <a:pt x="1158843" y="1032095"/>
                </a:cubicBezTo>
                <a:cubicBezTo>
                  <a:pt x="1163111" y="1023559"/>
                  <a:pt x="1164879" y="1013988"/>
                  <a:pt x="1167897" y="1004935"/>
                </a:cubicBezTo>
                <a:cubicBezTo>
                  <a:pt x="1158843" y="1001917"/>
                  <a:pt x="1150168" y="997332"/>
                  <a:pt x="1140736" y="995881"/>
                </a:cubicBezTo>
                <a:cubicBezTo>
                  <a:pt x="1110760" y="991269"/>
                  <a:pt x="1079754" y="993648"/>
                  <a:pt x="1050202" y="986828"/>
                </a:cubicBezTo>
                <a:cubicBezTo>
                  <a:pt x="1030487" y="982278"/>
                  <a:pt x="1009439" y="952106"/>
                  <a:pt x="995881" y="941561"/>
                </a:cubicBezTo>
                <a:cubicBezTo>
                  <a:pt x="978703" y="928200"/>
                  <a:pt x="959667" y="917418"/>
                  <a:pt x="941560" y="905347"/>
                </a:cubicBezTo>
                <a:lnTo>
                  <a:pt x="914400" y="887240"/>
                </a:lnTo>
                <a:lnTo>
                  <a:pt x="887239" y="869133"/>
                </a:lnTo>
                <a:cubicBezTo>
                  <a:pt x="843195" y="737002"/>
                  <a:pt x="895082" y="908544"/>
                  <a:pt x="860079" y="651850"/>
                </a:cubicBezTo>
                <a:cubicBezTo>
                  <a:pt x="858256" y="638478"/>
                  <a:pt x="846240" y="628440"/>
                  <a:pt x="841972" y="615636"/>
                </a:cubicBezTo>
                <a:cubicBezTo>
                  <a:pt x="837190" y="601289"/>
                  <a:pt x="817965" y="508069"/>
                  <a:pt x="805758" y="488887"/>
                </a:cubicBezTo>
                <a:cubicBezTo>
                  <a:pt x="786246" y="458225"/>
                  <a:pt x="761190" y="444086"/>
                  <a:pt x="733330" y="425513"/>
                </a:cubicBezTo>
                <a:cubicBezTo>
                  <a:pt x="751437" y="413442"/>
                  <a:pt x="771273" y="403629"/>
                  <a:pt x="787651" y="389299"/>
                </a:cubicBezTo>
                <a:cubicBezTo>
                  <a:pt x="795840" y="382134"/>
                  <a:pt x="809799" y="372242"/>
                  <a:pt x="805758" y="362139"/>
                </a:cubicBezTo>
                <a:cubicBezTo>
                  <a:pt x="800746" y="349608"/>
                  <a:pt x="781615" y="350068"/>
                  <a:pt x="769544" y="344032"/>
                </a:cubicBezTo>
                <a:cubicBezTo>
                  <a:pt x="733330" y="353085"/>
                  <a:pt x="696316" y="382996"/>
                  <a:pt x="660903" y="371192"/>
                </a:cubicBezTo>
                <a:cubicBezTo>
                  <a:pt x="642796" y="365156"/>
                  <a:pt x="622463" y="363672"/>
                  <a:pt x="606582" y="353085"/>
                </a:cubicBezTo>
                <a:cubicBezTo>
                  <a:pt x="584839" y="338591"/>
                  <a:pt x="578027" y="330610"/>
                  <a:pt x="552261" y="325925"/>
                </a:cubicBezTo>
                <a:cubicBezTo>
                  <a:pt x="528323" y="321573"/>
                  <a:pt x="503976" y="319890"/>
                  <a:pt x="479833" y="316872"/>
                </a:cubicBezTo>
                <a:cubicBezTo>
                  <a:pt x="473797" y="307818"/>
                  <a:pt x="466012" y="299712"/>
                  <a:pt x="461726" y="289711"/>
                </a:cubicBezTo>
                <a:cubicBezTo>
                  <a:pt x="456825" y="278274"/>
                  <a:pt x="455947" y="265501"/>
                  <a:pt x="452673" y="253497"/>
                </a:cubicBezTo>
                <a:cubicBezTo>
                  <a:pt x="446892" y="232301"/>
                  <a:pt x="442726" y="210522"/>
                  <a:pt x="434566" y="190123"/>
                </a:cubicBezTo>
                <a:cubicBezTo>
                  <a:pt x="430525" y="180020"/>
                  <a:pt x="424648" y="170128"/>
                  <a:pt x="416459" y="162963"/>
                </a:cubicBezTo>
                <a:cubicBezTo>
                  <a:pt x="400081" y="148633"/>
                  <a:pt x="380245" y="138820"/>
                  <a:pt x="362138" y="126749"/>
                </a:cubicBezTo>
                <a:lnTo>
                  <a:pt x="334978" y="108642"/>
                </a:lnTo>
                <a:cubicBezTo>
                  <a:pt x="270278" y="11591"/>
                  <a:pt x="371032" y="158877"/>
                  <a:pt x="289711" y="54321"/>
                </a:cubicBezTo>
                <a:cubicBezTo>
                  <a:pt x="276350" y="37143"/>
                  <a:pt x="275259" y="0"/>
                  <a:pt x="253497" y="0"/>
                </a:cubicBezTo>
                <a:lnTo>
                  <a:pt x="135802" y="18107"/>
                </a:lnTo>
                <a:close/>
              </a:path>
            </a:pathLst>
          </a:custGeom>
          <a:solidFill>
            <a:srgbClr val="FF00F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22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253449" y="3558012"/>
            <a:ext cx="425561" cy="1131683"/>
          </a:xfrm>
          <a:custGeom>
            <a:avLst/>
            <a:gdLst>
              <a:gd name="connsiteX0" fmla="*/ 36262 w 425561"/>
              <a:gd name="connsiteY0" fmla="*/ 27160 h 1131683"/>
              <a:gd name="connsiteX1" fmla="*/ 36262 w 425561"/>
              <a:gd name="connsiteY1" fmla="*/ 27160 h 1131683"/>
              <a:gd name="connsiteX2" fmla="*/ 48 w 425561"/>
              <a:gd name="connsiteY2" fmla="*/ 99588 h 1131683"/>
              <a:gd name="connsiteX3" fmla="*/ 27208 w 425561"/>
              <a:gd name="connsiteY3" fmla="*/ 126748 h 1131683"/>
              <a:gd name="connsiteX4" fmla="*/ 45315 w 425561"/>
              <a:gd name="connsiteY4" fmla="*/ 153909 h 1131683"/>
              <a:gd name="connsiteX5" fmla="*/ 63422 w 425561"/>
              <a:gd name="connsiteY5" fmla="*/ 226337 h 1131683"/>
              <a:gd name="connsiteX6" fmla="*/ 72476 w 425561"/>
              <a:gd name="connsiteY6" fmla="*/ 253497 h 1131683"/>
              <a:gd name="connsiteX7" fmla="*/ 81529 w 425561"/>
              <a:gd name="connsiteY7" fmla="*/ 289711 h 1131683"/>
              <a:gd name="connsiteX8" fmla="*/ 90583 w 425561"/>
              <a:gd name="connsiteY8" fmla="*/ 380245 h 1131683"/>
              <a:gd name="connsiteX9" fmla="*/ 126797 w 425561"/>
              <a:gd name="connsiteY9" fmla="*/ 407406 h 1131683"/>
              <a:gd name="connsiteX10" fmla="*/ 153957 w 425561"/>
              <a:gd name="connsiteY10" fmla="*/ 470780 h 1131683"/>
              <a:gd name="connsiteX11" fmla="*/ 163010 w 425561"/>
              <a:gd name="connsiteY11" fmla="*/ 534154 h 1131683"/>
              <a:gd name="connsiteX12" fmla="*/ 172064 w 425561"/>
              <a:gd name="connsiteY12" fmla="*/ 570368 h 1131683"/>
              <a:gd name="connsiteX13" fmla="*/ 163010 w 425561"/>
              <a:gd name="connsiteY13" fmla="*/ 697117 h 1131683"/>
              <a:gd name="connsiteX14" fmla="*/ 181117 w 425561"/>
              <a:gd name="connsiteY14" fmla="*/ 796705 h 1131683"/>
              <a:gd name="connsiteX15" fmla="*/ 244492 w 425561"/>
              <a:gd name="connsiteY15" fmla="*/ 878186 h 1131683"/>
              <a:gd name="connsiteX16" fmla="*/ 271652 w 425561"/>
              <a:gd name="connsiteY16" fmla="*/ 959667 h 1131683"/>
              <a:gd name="connsiteX17" fmla="*/ 280705 w 425561"/>
              <a:gd name="connsiteY17" fmla="*/ 986828 h 1131683"/>
              <a:gd name="connsiteX18" fmla="*/ 298812 w 425561"/>
              <a:gd name="connsiteY18" fmla="*/ 1059255 h 1131683"/>
              <a:gd name="connsiteX19" fmla="*/ 307866 w 425561"/>
              <a:gd name="connsiteY19" fmla="*/ 1086416 h 1131683"/>
              <a:gd name="connsiteX20" fmla="*/ 325973 w 425561"/>
              <a:gd name="connsiteY20" fmla="*/ 1113576 h 1131683"/>
              <a:gd name="connsiteX21" fmla="*/ 353133 w 425561"/>
              <a:gd name="connsiteY21" fmla="*/ 1131683 h 1131683"/>
              <a:gd name="connsiteX22" fmla="*/ 425561 w 425561"/>
              <a:gd name="connsiteY22" fmla="*/ 1086416 h 1131683"/>
              <a:gd name="connsiteX23" fmla="*/ 407454 w 425561"/>
              <a:gd name="connsiteY23" fmla="*/ 1004935 h 1131683"/>
              <a:gd name="connsiteX24" fmla="*/ 371240 w 425561"/>
              <a:gd name="connsiteY24" fmla="*/ 950614 h 1131683"/>
              <a:gd name="connsiteX25" fmla="*/ 362187 w 425561"/>
              <a:gd name="connsiteY25" fmla="*/ 778598 h 1131683"/>
              <a:gd name="connsiteX26" fmla="*/ 335026 w 425561"/>
              <a:gd name="connsiteY26" fmla="*/ 742384 h 1131683"/>
              <a:gd name="connsiteX27" fmla="*/ 325973 w 425561"/>
              <a:gd name="connsiteY27" fmla="*/ 715224 h 1131683"/>
              <a:gd name="connsiteX28" fmla="*/ 316919 w 425561"/>
              <a:gd name="connsiteY28" fmla="*/ 642796 h 1131683"/>
              <a:gd name="connsiteX29" fmla="*/ 298812 w 425561"/>
              <a:gd name="connsiteY29" fmla="*/ 588475 h 1131683"/>
              <a:gd name="connsiteX30" fmla="*/ 280705 w 425561"/>
              <a:gd name="connsiteY30" fmla="*/ 461727 h 1131683"/>
              <a:gd name="connsiteX31" fmla="*/ 271652 w 425561"/>
              <a:gd name="connsiteY31" fmla="*/ 425513 h 1131683"/>
              <a:gd name="connsiteX32" fmla="*/ 208278 w 425561"/>
              <a:gd name="connsiteY32" fmla="*/ 334978 h 1131683"/>
              <a:gd name="connsiteX33" fmla="*/ 172064 w 425561"/>
              <a:gd name="connsiteY33" fmla="*/ 253497 h 1131683"/>
              <a:gd name="connsiteX34" fmla="*/ 153957 w 425561"/>
              <a:gd name="connsiteY34" fmla="*/ 190123 h 1131683"/>
              <a:gd name="connsiteX35" fmla="*/ 144903 w 425561"/>
              <a:gd name="connsiteY35" fmla="*/ 153909 h 1131683"/>
              <a:gd name="connsiteX36" fmla="*/ 126797 w 425561"/>
              <a:gd name="connsiteY36" fmla="*/ 99588 h 1131683"/>
              <a:gd name="connsiteX37" fmla="*/ 99636 w 425561"/>
              <a:gd name="connsiteY37" fmla="*/ 54321 h 1131683"/>
              <a:gd name="connsiteX38" fmla="*/ 81529 w 425561"/>
              <a:gd name="connsiteY38" fmla="*/ 0 h 1131683"/>
              <a:gd name="connsiteX39" fmla="*/ 36262 w 425561"/>
              <a:gd name="connsiteY39" fmla="*/ 27160 h 1131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5561" h="1131683">
                <a:moveTo>
                  <a:pt x="36262" y="27160"/>
                </a:moveTo>
                <a:lnTo>
                  <a:pt x="36262" y="27160"/>
                </a:lnTo>
                <a:cubicBezTo>
                  <a:pt x="24191" y="51303"/>
                  <a:pt x="2492" y="72707"/>
                  <a:pt x="48" y="99588"/>
                </a:cubicBezTo>
                <a:cubicBezTo>
                  <a:pt x="-1111" y="112339"/>
                  <a:pt x="19012" y="116912"/>
                  <a:pt x="27208" y="126748"/>
                </a:cubicBezTo>
                <a:cubicBezTo>
                  <a:pt x="34174" y="135107"/>
                  <a:pt x="40449" y="144177"/>
                  <a:pt x="45315" y="153909"/>
                </a:cubicBezTo>
                <a:cubicBezTo>
                  <a:pt x="55665" y="174609"/>
                  <a:pt x="58255" y="205667"/>
                  <a:pt x="63422" y="226337"/>
                </a:cubicBezTo>
                <a:cubicBezTo>
                  <a:pt x="65737" y="235595"/>
                  <a:pt x="69854" y="244321"/>
                  <a:pt x="72476" y="253497"/>
                </a:cubicBezTo>
                <a:cubicBezTo>
                  <a:pt x="75894" y="265461"/>
                  <a:pt x="78511" y="277640"/>
                  <a:pt x="81529" y="289711"/>
                </a:cubicBezTo>
                <a:cubicBezTo>
                  <a:pt x="84547" y="319889"/>
                  <a:pt x="79696" y="351938"/>
                  <a:pt x="90583" y="380245"/>
                </a:cubicBezTo>
                <a:cubicBezTo>
                  <a:pt x="96000" y="394328"/>
                  <a:pt x="116977" y="395949"/>
                  <a:pt x="126797" y="407406"/>
                </a:cubicBezTo>
                <a:cubicBezTo>
                  <a:pt x="138998" y="421641"/>
                  <a:pt x="147828" y="452394"/>
                  <a:pt x="153957" y="470780"/>
                </a:cubicBezTo>
                <a:cubicBezTo>
                  <a:pt x="156975" y="491905"/>
                  <a:pt x="159193" y="513159"/>
                  <a:pt x="163010" y="534154"/>
                </a:cubicBezTo>
                <a:cubicBezTo>
                  <a:pt x="165236" y="546396"/>
                  <a:pt x="172064" y="557925"/>
                  <a:pt x="172064" y="570368"/>
                </a:cubicBezTo>
                <a:cubicBezTo>
                  <a:pt x="172064" y="612725"/>
                  <a:pt x="166028" y="654867"/>
                  <a:pt x="163010" y="697117"/>
                </a:cubicBezTo>
                <a:cubicBezTo>
                  <a:pt x="169046" y="730313"/>
                  <a:pt x="169888" y="764888"/>
                  <a:pt x="181117" y="796705"/>
                </a:cubicBezTo>
                <a:cubicBezTo>
                  <a:pt x="192931" y="830178"/>
                  <a:pt x="220477" y="854172"/>
                  <a:pt x="244492" y="878186"/>
                </a:cubicBezTo>
                <a:lnTo>
                  <a:pt x="271652" y="959667"/>
                </a:lnTo>
                <a:cubicBezTo>
                  <a:pt x="274670" y="968721"/>
                  <a:pt x="278390" y="977570"/>
                  <a:pt x="280705" y="986828"/>
                </a:cubicBezTo>
                <a:cubicBezTo>
                  <a:pt x="286741" y="1010970"/>
                  <a:pt x="290942" y="1035647"/>
                  <a:pt x="298812" y="1059255"/>
                </a:cubicBezTo>
                <a:cubicBezTo>
                  <a:pt x="301830" y="1068309"/>
                  <a:pt x="303598" y="1077880"/>
                  <a:pt x="307866" y="1086416"/>
                </a:cubicBezTo>
                <a:cubicBezTo>
                  <a:pt x="312732" y="1096148"/>
                  <a:pt x="318279" y="1105882"/>
                  <a:pt x="325973" y="1113576"/>
                </a:cubicBezTo>
                <a:cubicBezTo>
                  <a:pt x="333667" y="1121270"/>
                  <a:pt x="344080" y="1125647"/>
                  <a:pt x="353133" y="1131683"/>
                </a:cubicBezTo>
                <a:cubicBezTo>
                  <a:pt x="384972" y="1126377"/>
                  <a:pt x="425561" y="1134663"/>
                  <a:pt x="425561" y="1086416"/>
                </a:cubicBezTo>
                <a:cubicBezTo>
                  <a:pt x="425561" y="1058593"/>
                  <a:pt x="417787" y="1030768"/>
                  <a:pt x="407454" y="1004935"/>
                </a:cubicBezTo>
                <a:cubicBezTo>
                  <a:pt x="399372" y="984730"/>
                  <a:pt x="371240" y="950614"/>
                  <a:pt x="371240" y="950614"/>
                </a:cubicBezTo>
                <a:cubicBezTo>
                  <a:pt x="368222" y="893275"/>
                  <a:pt x="372025" y="835167"/>
                  <a:pt x="362187" y="778598"/>
                </a:cubicBezTo>
                <a:cubicBezTo>
                  <a:pt x="359602" y="763732"/>
                  <a:pt x="342512" y="755485"/>
                  <a:pt x="335026" y="742384"/>
                </a:cubicBezTo>
                <a:cubicBezTo>
                  <a:pt x="330291" y="734098"/>
                  <a:pt x="328991" y="724277"/>
                  <a:pt x="325973" y="715224"/>
                </a:cubicBezTo>
                <a:cubicBezTo>
                  <a:pt x="322955" y="691081"/>
                  <a:pt x="322017" y="666586"/>
                  <a:pt x="316919" y="642796"/>
                </a:cubicBezTo>
                <a:cubicBezTo>
                  <a:pt x="312920" y="624133"/>
                  <a:pt x="298812" y="588475"/>
                  <a:pt x="298812" y="588475"/>
                </a:cubicBezTo>
                <a:cubicBezTo>
                  <a:pt x="293247" y="543950"/>
                  <a:pt x="289410" y="505253"/>
                  <a:pt x="280705" y="461727"/>
                </a:cubicBezTo>
                <a:cubicBezTo>
                  <a:pt x="278265" y="449526"/>
                  <a:pt x="277217" y="436642"/>
                  <a:pt x="271652" y="425513"/>
                </a:cubicBezTo>
                <a:cubicBezTo>
                  <a:pt x="260508" y="403224"/>
                  <a:pt x="225309" y="357686"/>
                  <a:pt x="208278" y="334978"/>
                </a:cubicBezTo>
                <a:cubicBezTo>
                  <a:pt x="186730" y="270335"/>
                  <a:pt x="200758" y="296538"/>
                  <a:pt x="172064" y="253497"/>
                </a:cubicBezTo>
                <a:cubicBezTo>
                  <a:pt x="143759" y="140284"/>
                  <a:pt x="179934" y="281041"/>
                  <a:pt x="153957" y="190123"/>
                </a:cubicBezTo>
                <a:cubicBezTo>
                  <a:pt x="150539" y="178159"/>
                  <a:pt x="148478" y="165827"/>
                  <a:pt x="144903" y="153909"/>
                </a:cubicBezTo>
                <a:cubicBezTo>
                  <a:pt x="139419" y="135628"/>
                  <a:pt x="136617" y="115954"/>
                  <a:pt x="126797" y="99588"/>
                </a:cubicBezTo>
                <a:cubicBezTo>
                  <a:pt x="117743" y="84499"/>
                  <a:pt x="106918" y="70340"/>
                  <a:pt x="99636" y="54321"/>
                </a:cubicBezTo>
                <a:cubicBezTo>
                  <a:pt x="91738" y="36945"/>
                  <a:pt x="81529" y="0"/>
                  <a:pt x="81529" y="0"/>
                </a:cubicBezTo>
                <a:cubicBezTo>
                  <a:pt x="51506" y="10007"/>
                  <a:pt x="43806" y="22633"/>
                  <a:pt x="36262" y="2716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5830432" y="2516863"/>
            <a:ext cx="253698" cy="380246"/>
          </a:xfrm>
          <a:custGeom>
            <a:avLst/>
            <a:gdLst>
              <a:gd name="connsiteX0" fmla="*/ 217283 w 253698"/>
              <a:gd name="connsiteY0" fmla="*/ 0 h 380246"/>
              <a:gd name="connsiteX1" fmla="*/ 217283 w 253698"/>
              <a:gd name="connsiteY1" fmla="*/ 0 h 380246"/>
              <a:gd name="connsiteX2" fmla="*/ 144855 w 253698"/>
              <a:gd name="connsiteY2" fmla="*/ 27161 h 380246"/>
              <a:gd name="connsiteX3" fmla="*/ 135802 w 253698"/>
              <a:gd name="connsiteY3" fmla="*/ 54321 h 380246"/>
              <a:gd name="connsiteX4" fmla="*/ 117695 w 253698"/>
              <a:gd name="connsiteY4" fmla="*/ 81482 h 380246"/>
              <a:gd name="connsiteX5" fmla="*/ 90534 w 253698"/>
              <a:gd name="connsiteY5" fmla="*/ 99588 h 380246"/>
              <a:gd name="connsiteX6" fmla="*/ 36214 w 253698"/>
              <a:gd name="connsiteY6" fmla="*/ 117695 h 380246"/>
              <a:gd name="connsiteX7" fmla="*/ 27160 w 253698"/>
              <a:gd name="connsiteY7" fmla="*/ 199177 h 380246"/>
              <a:gd name="connsiteX8" fmla="*/ 9053 w 253698"/>
              <a:gd name="connsiteY8" fmla="*/ 226337 h 380246"/>
              <a:gd name="connsiteX9" fmla="*/ 0 w 253698"/>
              <a:gd name="connsiteY9" fmla="*/ 253497 h 380246"/>
              <a:gd name="connsiteX10" fmla="*/ 9053 w 253698"/>
              <a:gd name="connsiteY10" fmla="*/ 289711 h 380246"/>
              <a:gd name="connsiteX11" fmla="*/ 36214 w 253698"/>
              <a:gd name="connsiteY11" fmla="*/ 298765 h 380246"/>
              <a:gd name="connsiteX12" fmla="*/ 90534 w 253698"/>
              <a:gd name="connsiteY12" fmla="*/ 307818 h 380246"/>
              <a:gd name="connsiteX13" fmla="*/ 135802 w 253698"/>
              <a:gd name="connsiteY13" fmla="*/ 380246 h 380246"/>
              <a:gd name="connsiteX14" fmla="*/ 162962 w 253698"/>
              <a:gd name="connsiteY14" fmla="*/ 371192 h 380246"/>
              <a:gd name="connsiteX15" fmla="*/ 226336 w 253698"/>
              <a:gd name="connsiteY15" fmla="*/ 334979 h 380246"/>
              <a:gd name="connsiteX16" fmla="*/ 235390 w 253698"/>
              <a:gd name="connsiteY16" fmla="*/ 307818 h 380246"/>
              <a:gd name="connsiteX17" fmla="*/ 253497 w 253698"/>
              <a:gd name="connsiteY17" fmla="*/ 280658 h 380246"/>
              <a:gd name="connsiteX18" fmla="*/ 172016 w 253698"/>
              <a:gd name="connsiteY18" fmla="*/ 253497 h 380246"/>
              <a:gd name="connsiteX19" fmla="*/ 181069 w 253698"/>
              <a:gd name="connsiteY19" fmla="*/ 199177 h 380246"/>
              <a:gd name="connsiteX20" fmla="*/ 208229 w 253698"/>
              <a:gd name="connsiteY20" fmla="*/ 190123 h 380246"/>
              <a:gd name="connsiteX21" fmla="*/ 226336 w 253698"/>
              <a:gd name="connsiteY21" fmla="*/ 135802 h 380246"/>
              <a:gd name="connsiteX22" fmla="*/ 217283 w 253698"/>
              <a:gd name="connsiteY22" fmla="*/ 0 h 38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3698" h="380246">
                <a:moveTo>
                  <a:pt x="217283" y="0"/>
                </a:moveTo>
                <a:lnTo>
                  <a:pt x="217283" y="0"/>
                </a:lnTo>
                <a:cubicBezTo>
                  <a:pt x="193140" y="9054"/>
                  <a:pt x="166309" y="12858"/>
                  <a:pt x="144855" y="27161"/>
                </a:cubicBezTo>
                <a:cubicBezTo>
                  <a:pt x="136915" y="32455"/>
                  <a:pt x="140070" y="45785"/>
                  <a:pt x="135802" y="54321"/>
                </a:cubicBezTo>
                <a:cubicBezTo>
                  <a:pt x="130936" y="64053"/>
                  <a:pt x="125389" y="73788"/>
                  <a:pt x="117695" y="81482"/>
                </a:cubicBezTo>
                <a:cubicBezTo>
                  <a:pt x="110001" y="89176"/>
                  <a:pt x="100477" y="95169"/>
                  <a:pt x="90534" y="99588"/>
                </a:cubicBezTo>
                <a:cubicBezTo>
                  <a:pt x="73093" y="107339"/>
                  <a:pt x="36214" y="117695"/>
                  <a:pt x="36214" y="117695"/>
                </a:cubicBezTo>
                <a:cubicBezTo>
                  <a:pt x="33196" y="144856"/>
                  <a:pt x="33788" y="172665"/>
                  <a:pt x="27160" y="199177"/>
                </a:cubicBezTo>
                <a:cubicBezTo>
                  <a:pt x="24521" y="209733"/>
                  <a:pt x="13919" y="216605"/>
                  <a:pt x="9053" y="226337"/>
                </a:cubicBezTo>
                <a:cubicBezTo>
                  <a:pt x="4785" y="234873"/>
                  <a:pt x="3018" y="244444"/>
                  <a:pt x="0" y="253497"/>
                </a:cubicBezTo>
                <a:cubicBezTo>
                  <a:pt x="3018" y="265568"/>
                  <a:pt x="1280" y="279995"/>
                  <a:pt x="9053" y="289711"/>
                </a:cubicBezTo>
                <a:cubicBezTo>
                  <a:pt x="15015" y="297163"/>
                  <a:pt x="26898" y="296695"/>
                  <a:pt x="36214" y="298765"/>
                </a:cubicBezTo>
                <a:cubicBezTo>
                  <a:pt x="54133" y="302747"/>
                  <a:pt x="72427" y="304800"/>
                  <a:pt x="90534" y="307818"/>
                </a:cubicBezTo>
                <a:cubicBezTo>
                  <a:pt x="112082" y="372462"/>
                  <a:pt x="92760" y="351552"/>
                  <a:pt x="135802" y="380246"/>
                </a:cubicBezTo>
                <a:cubicBezTo>
                  <a:pt x="144855" y="377228"/>
                  <a:pt x="154190" y="374951"/>
                  <a:pt x="162962" y="371192"/>
                </a:cubicBezTo>
                <a:cubicBezTo>
                  <a:pt x="195130" y="357406"/>
                  <a:pt x="199055" y="353167"/>
                  <a:pt x="226336" y="334979"/>
                </a:cubicBezTo>
                <a:cubicBezTo>
                  <a:pt x="229354" y="325925"/>
                  <a:pt x="231122" y="316354"/>
                  <a:pt x="235390" y="307818"/>
                </a:cubicBezTo>
                <a:cubicBezTo>
                  <a:pt x="240256" y="298086"/>
                  <a:pt x="255631" y="291327"/>
                  <a:pt x="253497" y="280658"/>
                </a:cubicBezTo>
                <a:cubicBezTo>
                  <a:pt x="249107" y="258710"/>
                  <a:pt x="172887" y="253642"/>
                  <a:pt x="172016" y="253497"/>
                </a:cubicBezTo>
                <a:cubicBezTo>
                  <a:pt x="175034" y="235390"/>
                  <a:pt x="171962" y="215115"/>
                  <a:pt x="181069" y="199177"/>
                </a:cubicBezTo>
                <a:cubicBezTo>
                  <a:pt x="185804" y="190891"/>
                  <a:pt x="202682" y="197889"/>
                  <a:pt x="208229" y="190123"/>
                </a:cubicBezTo>
                <a:cubicBezTo>
                  <a:pt x="219323" y="174592"/>
                  <a:pt x="220300" y="153909"/>
                  <a:pt x="226336" y="135802"/>
                </a:cubicBezTo>
                <a:cubicBezTo>
                  <a:pt x="243025" y="85736"/>
                  <a:pt x="218792" y="22634"/>
                  <a:pt x="217283" y="0"/>
                </a:cubicBezTo>
                <a:close/>
              </a:path>
            </a:pathLst>
          </a:cu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18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6046397" y="2815628"/>
            <a:ext cx="229137" cy="309367"/>
          </a:xfrm>
          <a:custGeom>
            <a:avLst/>
            <a:gdLst>
              <a:gd name="connsiteX0" fmla="*/ 46585 w 229137"/>
              <a:gd name="connsiteY0" fmla="*/ 0 h 309367"/>
              <a:gd name="connsiteX1" fmla="*/ 46585 w 229137"/>
              <a:gd name="connsiteY1" fmla="*/ 0 h 309367"/>
              <a:gd name="connsiteX2" fmla="*/ 1318 w 229137"/>
              <a:gd name="connsiteY2" fmla="*/ 63374 h 309367"/>
              <a:gd name="connsiteX3" fmla="*/ 10371 w 229137"/>
              <a:gd name="connsiteY3" fmla="*/ 108641 h 309367"/>
              <a:gd name="connsiteX4" fmla="*/ 46585 w 229137"/>
              <a:gd name="connsiteY4" fmla="*/ 190122 h 309367"/>
              <a:gd name="connsiteX5" fmla="*/ 73746 w 229137"/>
              <a:gd name="connsiteY5" fmla="*/ 244443 h 309367"/>
              <a:gd name="connsiteX6" fmla="*/ 82799 w 229137"/>
              <a:gd name="connsiteY6" fmla="*/ 271604 h 309367"/>
              <a:gd name="connsiteX7" fmla="*/ 91853 w 229137"/>
              <a:gd name="connsiteY7" fmla="*/ 307818 h 309367"/>
              <a:gd name="connsiteX8" fmla="*/ 119013 w 229137"/>
              <a:gd name="connsiteY8" fmla="*/ 298764 h 309367"/>
              <a:gd name="connsiteX9" fmla="*/ 146173 w 229137"/>
              <a:gd name="connsiteY9" fmla="*/ 244443 h 309367"/>
              <a:gd name="connsiteX10" fmla="*/ 173334 w 229137"/>
              <a:gd name="connsiteY10" fmla="*/ 217283 h 309367"/>
              <a:gd name="connsiteX11" fmla="*/ 218601 w 229137"/>
              <a:gd name="connsiteY11" fmla="*/ 181069 h 309367"/>
              <a:gd name="connsiteX12" fmla="*/ 227654 w 229137"/>
              <a:gd name="connsiteY12" fmla="*/ 153909 h 309367"/>
              <a:gd name="connsiteX13" fmla="*/ 173334 w 229137"/>
              <a:gd name="connsiteY13" fmla="*/ 117695 h 309367"/>
              <a:gd name="connsiteX14" fmla="*/ 146173 w 229137"/>
              <a:gd name="connsiteY14" fmla="*/ 54321 h 309367"/>
              <a:gd name="connsiteX15" fmla="*/ 137120 w 229137"/>
              <a:gd name="connsiteY15" fmla="*/ 27160 h 309367"/>
              <a:gd name="connsiteX16" fmla="*/ 109959 w 229137"/>
              <a:gd name="connsiteY16" fmla="*/ 18107 h 309367"/>
              <a:gd name="connsiteX17" fmla="*/ 46585 w 229137"/>
              <a:gd name="connsiteY17" fmla="*/ 0 h 3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137" h="309367">
                <a:moveTo>
                  <a:pt x="46585" y="0"/>
                </a:moveTo>
                <a:lnTo>
                  <a:pt x="46585" y="0"/>
                </a:lnTo>
                <a:cubicBezTo>
                  <a:pt x="31496" y="21125"/>
                  <a:pt x="9527" y="38746"/>
                  <a:pt x="1318" y="63374"/>
                </a:cubicBezTo>
                <a:cubicBezTo>
                  <a:pt x="-3548" y="77972"/>
                  <a:pt x="6322" y="93795"/>
                  <a:pt x="10371" y="108641"/>
                </a:cubicBezTo>
                <a:cubicBezTo>
                  <a:pt x="38399" y="211410"/>
                  <a:pt x="14197" y="125346"/>
                  <a:pt x="46585" y="190122"/>
                </a:cubicBezTo>
                <a:cubicBezTo>
                  <a:pt x="84068" y="265087"/>
                  <a:pt x="21855" y="166608"/>
                  <a:pt x="73746" y="244443"/>
                </a:cubicBezTo>
                <a:cubicBezTo>
                  <a:pt x="76764" y="253497"/>
                  <a:pt x="80177" y="262428"/>
                  <a:pt x="82799" y="271604"/>
                </a:cubicBezTo>
                <a:cubicBezTo>
                  <a:pt x="86217" y="283568"/>
                  <a:pt x="81899" y="300352"/>
                  <a:pt x="91853" y="307818"/>
                </a:cubicBezTo>
                <a:cubicBezTo>
                  <a:pt x="99488" y="313544"/>
                  <a:pt x="109960" y="301782"/>
                  <a:pt x="119013" y="298764"/>
                </a:cubicBezTo>
                <a:cubicBezTo>
                  <a:pt x="128086" y="271544"/>
                  <a:pt x="126673" y="267843"/>
                  <a:pt x="146173" y="244443"/>
                </a:cubicBezTo>
                <a:cubicBezTo>
                  <a:pt x="154370" y="234607"/>
                  <a:pt x="165137" y="227119"/>
                  <a:pt x="173334" y="217283"/>
                </a:cubicBezTo>
                <a:cubicBezTo>
                  <a:pt x="204836" y="179481"/>
                  <a:pt x="174013" y="195931"/>
                  <a:pt x="218601" y="181069"/>
                </a:cubicBezTo>
                <a:cubicBezTo>
                  <a:pt x="221619" y="172016"/>
                  <a:pt x="233201" y="161674"/>
                  <a:pt x="227654" y="153909"/>
                </a:cubicBezTo>
                <a:cubicBezTo>
                  <a:pt x="215005" y="136201"/>
                  <a:pt x="173334" y="117695"/>
                  <a:pt x="173334" y="117695"/>
                </a:cubicBezTo>
                <a:cubicBezTo>
                  <a:pt x="154489" y="42320"/>
                  <a:pt x="177436" y="116848"/>
                  <a:pt x="146173" y="54321"/>
                </a:cubicBezTo>
                <a:cubicBezTo>
                  <a:pt x="141905" y="45785"/>
                  <a:pt x="143868" y="33908"/>
                  <a:pt x="137120" y="27160"/>
                </a:cubicBezTo>
                <a:cubicBezTo>
                  <a:pt x="130372" y="20412"/>
                  <a:pt x="119013" y="21125"/>
                  <a:pt x="109959" y="18107"/>
                </a:cubicBezTo>
                <a:cubicBezTo>
                  <a:pt x="79248" y="-2367"/>
                  <a:pt x="57147" y="3018"/>
                  <a:pt x="46585" y="0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19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5" name="Freeform 74"/>
          <p:cNvSpPr/>
          <p:nvPr/>
        </p:nvSpPr>
        <p:spPr>
          <a:xfrm>
            <a:off x="6011501" y="1457608"/>
            <a:ext cx="897082" cy="1811206"/>
          </a:xfrm>
          <a:custGeom>
            <a:avLst/>
            <a:gdLst>
              <a:gd name="connsiteX0" fmla="*/ 0 w 897082"/>
              <a:gd name="connsiteY0" fmla="*/ 0 h 1811206"/>
              <a:gd name="connsiteX1" fmla="*/ 0 w 897082"/>
              <a:gd name="connsiteY1" fmla="*/ 0 h 1811206"/>
              <a:gd name="connsiteX2" fmla="*/ 27160 w 897082"/>
              <a:gd name="connsiteY2" fmla="*/ 90535 h 1811206"/>
              <a:gd name="connsiteX3" fmla="*/ 36214 w 897082"/>
              <a:gd name="connsiteY3" fmla="*/ 117695 h 1811206"/>
              <a:gd name="connsiteX4" fmla="*/ 54321 w 897082"/>
              <a:gd name="connsiteY4" fmla="*/ 144855 h 1811206"/>
              <a:gd name="connsiteX5" fmla="*/ 63374 w 897082"/>
              <a:gd name="connsiteY5" fmla="*/ 172016 h 1811206"/>
              <a:gd name="connsiteX6" fmla="*/ 108642 w 897082"/>
              <a:gd name="connsiteY6" fmla="*/ 226337 h 1811206"/>
              <a:gd name="connsiteX7" fmla="*/ 135802 w 897082"/>
              <a:gd name="connsiteY7" fmla="*/ 244443 h 1811206"/>
              <a:gd name="connsiteX8" fmla="*/ 162962 w 897082"/>
              <a:gd name="connsiteY8" fmla="*/ 271604 h 1811206"/>
              <a:gd name="connsiteX9" fmla="*/ 226337 w 897082"/>
              <a:gd name="connsiteY9" fmla="*/ 298764 h 1811206"/>
              <a:gd name="connsiteX10" fmla="*/ 289711 w 897082"/>
              <a:gd name="connsiteY10" fmla="*/ 353085 h 1811206"/>
              <a:gd name="connsiteX11" fmla="*/ 316871 w 897082"/>
              <a:gd name="connsiteY11" fmla="*/ 371192 h 1811206"/>
              <a:gd name="connsiteX12" fmla="*/ 371192 w 897082"/>
              <a:gd name="connsiteY12" fmla="*/ 407406 h 1811206"/>
              <a:gd name="connsiteX13" fmla="*/ 416459 w 897082"/>
              <a:gd name="connsiteY13" fmla="*/ 452673 h 1811206"/>
              <a:gd name="connsiteX14" fmla="*/ 434566 w 897082"/>
              <a:gd name="connsiteY14" fmla="*/ 479834 h 1811206"/>
              <a:gd name="connsiteX15" fmla="*/ 461727 w 897082"/>
              <a:gd name="connsiteY15" fmla="*/ 506994 h 1811206"/>
              <a:gd name="connsiteX16" fmla="*/ 470780 w 897082"/>
              <a:gd name="connsiteY16" fmla="*/ 552261 h 1811206"/>
              <a:gd name="connsiteX17" fmla="*/ 516048 w 897082"/>
              <a:gd name="connsiteY17" fmla="*/ 597529 h 1811206"/>
              <a:gd name="connsiteX18" fmla="*/ 570368 w 897082"/>
              <a:gd name="connsiteY18" fmla="*/ 642796 h 1811206"/>
              <a:gd name="connsiteX19" fmla="*/ 561315 w 897082"/>
              <a:gd name="connsiteY19" fmla="*/ 697117 h 1811206"/>
              <a:gd name="connsiteX20" fmla="*/ 543208 w 897082"/>
              <a:gd name="connsiteY20" fmla="*/ 751438 h 1811206"/>
              <a:gd name="connsiteX21" fmla="*/ 570368 w 897082"/>
              <a:gd name="connsiteY21" fmla="*/ 769544 h 1811206"/>
              <a:gd name="connsiteX22" fmla="*/ 597529 w 897082"/>
              <a:gd name="connsiteY22" fmla="*/ 778598 h 1811206"/>
              <a:gd name="connsiteX23" fmla="*/ 642796 w 897082"/>
              <a:gd name="connsiteY23" fmla="*/ 832919 h 1811206"/>
              <a:gd name="connsiteX24" fmla="*/ 669956 w 897082"/>
              <a:gd name="connsiteY24" fmla="*/ 968721 h 1811206"/>
              <a:gd name="connsiteX25" fmla="*/ 706170 w 897082"/>
              <a:gd name="connsiteY25" fmla="*/ 977774 h 1811206"/>
              <a:gd name="connsiteX26" fmla="*/ 669956 w 897082"/>
              <a:gd name="connsiteY26" fmla="*/ 1213164 h 1811206"/>
              <a:gd name="connsiteX27" fmla="*/ 642796 w 897082"/>
              <a:gd name="connsiteY27" fmla="*/ 1195057 h 1811206"/>
              <a:gd name="connsiteX28" fmla="*/ 633743 w 897082"/>
              <a:gd name="connsiteY28" fmla="*/ 1303699 h 1811206"/>
              <a:gd name="connsiteX29" fmla="*/ 588475 w 897082"/>
              <a:gd name="connsiteY29" fmla="*/ 1358020 h 1811206"/>
              <a:gd name="connsiteX30" fmla="*/ 570368 w 897082"/>
              <a:gd name="connsiteY30" fmla="*/ 1385180 h 1811206"/>
              <a:gd name="connsiteX31" fmla="*/ 488887 w 897082"/>
              <a:gd name="connsiteY31" fmla="*/ 1412341 h 1811206"/>
              <a:gd name="connsiteX32" fmla="*/ 470780 w 897082"/>
              <a:gd name="connsiteY32" fmla="*/ 1511929 h 1811206"/>
              <a:gd name="connsiteX33" fmla="*/ 425513 w 897082"/>
              <a:gd name="connsiteY33" fmla="*/ 1566249 h 1811206"/>
              <a:gd name="connsiteX34" fmla="*/ 380246 w 897082"/>
              <a:gd name="connsiteY34" fmla="*/ 1620570 h 1811206"/>
              <a:gd name="connsiteX35" fmla="*/ 353085 w 897082"/>
              <a:gd name="connsiteY35" fmla="*/ 1638677 h 1811206"/>
              <a:gd name="connsiteX36" fmla="*/ 344032 w 897082"/>
              <a:gd name="connsiteY36" fmla="*/ 1665838 h 1811206"/>
              <a:gd name="connsiteX37" fmla="*/ 371192 w 897082"/>
              <a:gd name="connsiteY37" fmla="*/ 1674891 h 1811206"/>
              <a:gd name="connsiteX38" fmla="*/ 407406 w 897082"/>
              <a:gd name="connsiteY38" fmla="*/ 1683944 h 1811206"/>
              <a:gd name="connsiteX39" fmla="*/ 425513 w 897082"/>
              <a:gd name="connsiteY39" fmla="*/ 1729212 h 1811206"/>
              <a:gd name="connsiteX40" fmla="*/ 461727 w 897082"/>
              <a:gd name="connsiteY40" fmla="*/ 1792586 h 1811206"/>
              <a:gd name="connsiteX41" fmla="*/ 470780 w 897082"/>
              <a:gd name="connsiteY41" fmla="*/ 1765426 h 1811206"/>
              <a:gd name="connsiteX42" fmla="*/ 488887 w 897082"/>
              <a:gd name="connsiteY42" fmla="*/ 1702051 h 1811206"/>
              <a:gd name="connsiteX43" fmla="*/ 479834 w 897082"/>
              <a:gd name="connsiteY43" fmla="*/ 1629624 h 1811206"/>
              <a:gd name="connsiteX44" fmla="*/ 461727 w 897082"/>
              <a:gd name="connsiteY44" fmla="*/ 1602463 h 1811206"/>
              <a:gd name="connsiteX45" fmla="*/ 488887 w 897082"/>
              <a:gd name="connsiteY45" fmla="*/ 1593410 h 1811206"/>
              <a:gd name="connsiteX46" fmla="*/ 516048 w 897082"/>
              <a:gd name="connsiteY46" fmla="*/ 1575303 h 1811206"/>
              <a:gd name="connsiteX47" fmla="*/ 570368 w 897082"/>
              <a:gd name="connsiteY47" fmla="*/ 1557196 h 1811206"/>
              <a:gd name="connsiteX48" fmla="*/ 597529 w 897082"/>
              <a:gd name="connsiteY48" fmla="*/ 1539089 h 1811206"/>
              <a:gd name="connsiteX49" fmla="*/ 615636 w 897082"/>
              <a:gd name="connsiteY49" fmla="*/ 1430447 h 1811206"/>
              <a:gd name="connsiteX50" fmla="*/ 651849 w 897082"/>
              <a:gd name="connsiteY50" fmla="*/ 1403287 h 1811206"/>
              <a:gd name="connsiteX51" fmla="*/ 660903 w 897082"/>
              <a:gd name="connsiteY51" fmla="*/ 1439501 h 1811206"/>
              <a:gd name="connsiteX52" fmla="*/ 715224 w 897082"/>
              <a:gd name="connsiteY52" fmla="*/ 1466661 h 1811206"/>
              <a:gd name="connsiteX53" fmla="*/ 742384 w 897082"/>
              <a:gd name="connsiteY53" fmla="*/ 1457608 h 1811206"/>
              <a:gd name="connsiteX54" fmla="*/ 769545 w 897082"/>
              <a:gd name="connsiteY54" fmla="*/ 1403287 h 1811206"/>
              <a:gd name="connsiteX55" fmla="*/ 760491 w 897082"/>
              <a:gd name="connsiteY55" fmla="*/ 1348966 h 1811206"/>
              <a:gd name="connsiteX56" fmla="*/ 787651 w 897082"/>
              <a:gd name="connsiteY56" fmla="*/ 1339913 h 1811206"/>
              <a:gd name="connsiteX57" fmla="*/ 832919 w 897082"/>
              <a:gd name="connsiteY57" fmla="*/ 1330859 h 1811206"/>
              <a:gd name="connsiteX58" fmla="*/ 841972 w 897082"/>
              <a:gd name="connsiteY58" fmla="*/ 1303699 h 1811206"/>
              <a:gd name="connsiteX59" fmla="*/ 851026 w 897082"/>
              <a:gd name="connsiteY59" fmla="*/ 1249378 h 1811206"/>
              <a:gd name="connsiteX60" fmla="*/ 878186 w 897082"/>
              <a:gd name="connsiteY60" fmla="*/ 1231271 h 1811206"/>
              <a:gd name="connsiteX61" fmla="*/ 896293 w 897082"/>
              <a:gd name="connsiteY61" fmla="*/ 1204111 h 1811206"/>
              <a:gd name="connsiteX62" fmla="*/ 887240 w 897082"/>
              <a:gd name="connsiteY62" fmla="*/ 1131683 h 1811206"/>
              <a:gd name="connsiteX63" fmla="*/ 860079 w 897082"/>
              <a:gd name="connsiteY63" fmla="*/ 1113576 h 1811206"/>
              <a:gd name="connsiteX64" fmla="*/ 805758 w 897082"/>
              <a:gd name="connsiteY64" fmla="*/ 1068309 h 1811206"/>
              <a:gd name="connsiteX65" fmla="*/ 796705 w 897082"/>
              <a:gd name="connsiteY65" fmla="*/ 1032095 h 1811206"/>
              <a:gd name="connsiteX66" fmla="*/ 787651 w 897082"/>
              <a:gd name="connsiteY66" fmla="*/ 923453 h 1811206"/>
              <a:gd name="connsiteX67" fmla="*/ 760491 w 897082"/>
              <a:gd name="connsiteY67" fmla="*/ 905346 h 1811206"/>
              <a:gd name="connsiteX68" fmla="*/ 742384 w 897082"/>
              <a:gd name="connsiteY68" fmla="*/ 869133 h 1811206"/>
              <a:gd name="connsiteX69" fmla="*/ 733331 w 897082"/>
              <a:gd name="connsiteY69" fmla="*/ 841972 h 1811206"/>
              <a:gd name="connsiteX70" fmla="*/ 679010 w 897082"/>
              <a:gd name="connsiteY70" fmla="*/ 796705 h 1811206"/>
              <a:gd name="connsiteX71" fmla="*/ 651849 w 897082"/>
              <a:gd name="connsiteY71" fmla="*/ 769544 h 1811206"/>
              <a:gd name="connsiteX72" fmla="*/ 615636 w 897082"/>
              <a:gd name="connsiteY72" fmla="*/ 742384 h 1811206"/>
              <a:gd name="connsiteX73" fmla="*/ 624689 w 897082"/>
              <a:gd name="connsiteY73" fmla="*/ 715224 h 1811206"/>
              <a:gd name="connsiteX74" fmla="*/ 651849 w 897082"/>
              <a:gd name="connsiteY74" fmla="*/ 706170 h 1811206"/>
              <a:gd name="connsiteX75" fmla="*/ 733331 w 897082"/>
              <a:gd name="connsiteY75" fmla="*/ 697117 h 1811206"/>
              <a:gd name="connsiteX76" fmla="*/ 769545 w 897082"/>
              <a:gd name="connsiteY76" fmla="*/ 543208 h 1811206"/>
              <a:gd name="connsiteX77" fmla="*/ 796705 w 897082"/>
              <a:gd name="connsiteY77" fmla="*/ 525101 h 1811206"/>
              <a:gd name="connsiteX78" fmla="*/ 769545 w 897082"/>
              <a:gd name="connsiteY78" fmla="*/ 516047 h 1811206"/>
              <a:gd name="connsiteX79" fmla="*/ 642796 w 897082"/>
              <a:gd name="connsiteY79" fmla="*/ 534154 h 1811206"/>
              <a:gd name="connsiteX80" fmla="*/ 615636 w 897082"/>
              <a:gd name="connsiteY80" fmla="*/ 552261 h 1811206"/>
              <a:gd name="connsiteX81" fmla="*/ 525101 w 897082"/>
              <a:gd name="connsiteY81" fmla="*/ 552261 h 1811206"/>
              <a:gd name="connsiteX82" fmla="*/ 516048 w 897082"/>
              <a:gd name="connsiteY82" fmla="*/ 525101 h 1811206"/>
              <a:gd name="connsiteX83" fmla="*/ 506994 w 897082"/>
              <a:gd name="connsiteY83" fmla="*/ 452673 h 1811206"/>
              <a:gd name="connsiteX84" fmla="*/ 479834 w 897082"/>
              <a:gd name="connsiteY84" fmla="*/ 443620 h 1811206"/>
              <a:gd name="connsiteX85" fmla="*/ 443620 w 897082"/>
              <a:gd name="connsiteY85" fmla="*/ 407406 h 1811206"/>
              <a:gd name="connsiteX86" fmla="*/ 416459 w 897082"/>
              <a:gd name="connsiteY86" fmla="*/ 389299 h 1811206"/>
              <a:gd name="connsiteX87" fmla="*/ 380246 w 897082"/>
              <a:gd name="connsiteY87" fmla="*/ 334978 h 1811206"/>
              <a:gd name="connsiteX88" fmla="*/ 371192 w 897082"/>
              <a:gd name="connsiteY88" fmla="*/ 298764 h 1811206"/>
              <a:gd name="connsiteX89" fmla="*/ 425513 w 897082"/>
              <a:gd name="connsiteY89" fmla="*/ 298764 h 1811206"/>
              <a:gd name="connsiteX90" fmla="*/ 461727 w 897082"/>
              <a:gd name="connsiteY90" fmla="*/ 307818 h 1811206"/>
              <a:gd name="connsiteX91" fmla="*/ 425513 w 897082"/>
              <a:gd name="connsiteY91" fmla="*/ 244443 h 1811206"/>
              <a:gd name="connsiteX92" fmla="*/ 316871 w 897082"/>
              <a:gd name="connsiteY92" fmla="*/ 226337 h 1811206"/>
              <a:gd name="connsiteX93" fmla="*/ 244444 w 897082"/>
              <a:gd name="connsiteY93" fmla="*/ 162962 h 1811206"/>
              <a:gd name="connsiteX94" fmla="*/ 190123 w 897082"/>
              <a:gd name="connsiteY94" fmla="*/ 144855 h 1811206"/>
              <a:gd name="connsiteX95" fmla="*/ 108642 w 897082"/>
              <a:gd name="connsiteY95" fmla="*/ 117695 h 1811206"/>
              <a:gd name="connsiteX96" fmla="*/ 81481 w 897082"/>
              <a:gd name="connsiteY96" fmla="*/ 99588 h 1811206"/>
              <a:gd name="connsiteX97" fmla="*/ 18107 w 897082"/>
              <a:gd name="connsiteY97" fmla="*/ 36214 h 1811206"/>
              <a:gd name="connsiteX98" fmla="*/ 0 w 897082"/>
              <a:gd name="connsiteY98" fmla="*/ 0 h 181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897082" h="1811206">
                <a:moveTo>
                  <a:pt x="0" y="0"/>
                </a:moveTo>
                <a:lnTo>
                  <a:pt x="0" y="0"/>
                </a:lnTo>
                <a:cubicBezTo>
                  <a:pt x="9053" y="30178"/>
                  <a:pt x="17894" y="60421"/>
                  <a:pt x="27160" y="90535"/>
                </a:cubicBezTo>
                <a:cubicBezTo>
                  <a:pt x="29967" y="99656"/>
                  <a:pt x="31946" y="109159"/>
                  <a:pt x="36214" y="117695"/>
                </a:cubicBezTo>
                <a:cubicBezTo>
                  <a:pt x="41080" y="127427"/>
                  <a:pt x="48285" y="135802"/>
                  <a:pt x="54321" y="144855"/>
                </a:cubicBezTo>
                <a:cubicBezTo>
                  <a:pt x="57339" y="153909"/>
                  <a:pt x="59106" y="163480"/>
                  <a:pt x="63374" y="172016"/>
                </a:cubicBezTo>
                <a:cubicBezTo>
                  <a:pt x="73547" y="192362"/>
                  <a:pt x="91481" y="212036"/>
                  <a:pt x="108642" y="226337"/>
                </a:cubicBezTo>
                <a:cubicBezTo>
                  <a:pt x="117001" y="233303"/>
                  <a:pt x="127443" y="237477"/>
                  <a:pt x="135802" y="244443"/>
                </a:cubicBezTo>
                <a:cubicBezTo>
                  <a:pt x="145638" y="252640"/>
                  <a:pt x="152543" y="264162"/>
                  <a:pt x="162962" y="271604"/>
                </a:cubicBezTo>
                <a:cubicBezTo>
                  <a:pt x="182541" y="285589"/>
                  <a:pt x="204171" y="291376"/>
                  <a:pt x="226337" y="298764"/>
                </a:cubicBezTo>
                <a:cubicBezTo>
                  <a:pt x="288690" y="340333"/>
                  <a:pt x="212873" y="287223"/>
                  <a:pt x="289711" y="353085"/>
                </a:cubicBezTo>
                <a:cubicBezTo>
                  <a:pt x="297972" y="360166"/>
                  <a:pt x="308512" y="364226"/>
                  <a:pt x="316871" y="371192"/>
                </a:cubicBezTo>
                <a:cubicBezTo>
                  <a:pt x="362082" y="408867"/>
                  <a:pt x="323462" y="391495"/>
                  <a:pt x="371192" y="407406"/>
                </a:cubicBezTo>
                <a:cubicBezTo>
                  <a:pt x="419480" y="479837"/>
                  <a:pt x="356100" y="392313"/>
                  <a:pt x="416459" y="452673"/>
                </a:cubicBezTo>
                <a:cubicBezTo>
                  <a:pt x="424153" y="460367"/>
                  <a:pt x="427600" y="471475"/>
                  <a:pt x="434566" y="479834"/>
                </a:cubicBezTo>
                <a:cubicBezTo>
                  <a:pt x="442763" y="489670"/>
                  <a:pt x="452673" y="497941"/>
                  <a:pt x="461727" y="506994"/>
                </a:cubicBezTo>
                <a:cubicBezTo>
                  <a:pt x="464745" y="522083"/>
                  <a:pt x="465377" y="537853"/>
                  <a:pt x="470780" y="552261"/>
                </a:cubicBezTo>
                <a:cubicBezTo>
                  <a:pt x="482852" y="584452"/>
                  <a:pt x="491904" y="577410"/>
                  <a:pt x="516048" y="597529"/>
                </a:cubicBezTo>
                <a:cubicBezTo>
                  <a:pt x="585762" y="655624"/>
                  <a:pt x="502929" y="597836"/>
                  <a:pt x="570368" y="642796"/>
                </a:cubicBezTo>
                <a:cubicBezTo>
                  <a:pt x="585795" y="689074"/>
                  <a:pt x="581373" y="651987"/>
                  <a:pt x="561315" y="697117"/>
                </a:cubicBezTo>
                <a:cubicBezTo>
                  <a:pt x="553563" y="714558"/>
                  <a:pt x="543208" y="751438"/>
                  <a:pt x="543208" y="751438"/>
                </a:cubicBezTo>
                <a:cubicBezTo>
                  <a:pt x="552261" y="757473"/>
                  <a:pt x="560636" y="764678"/>
                  <a:pt x="570368" y="769544"/>
                </a:cubicBezTo>
                <a:cubicBezTo>
                  <a:pt x="578904" y="773812"/>
                  <a:pt x="589588" y="773304"/>
                  <a:pt x="597529" y="778598"/>
                </a:cubicBezTo>
                <a:cubicBezTo>
                  <a:pt x="618442" y="792540"/>
                  <a:pt x="629435" y="812877"/>
                  <a:pt x="642796" y="832919"/>
                </a:cubicBezTo>
                <a:cubicBezTo>
                  <a:pt x="643356" y="839645"/>
                  <a:pt x="634505" y="945087"/>
                  <a:pt x="669956" y="968721"/>
                </a:cubicBezTo>
                <a:cubicBezTo>
                  <a:pt x="680309" y="975623"/>
                  <a:pt x="694099" y="974756"/>
                  <a:pt x="706170" y="977774"/>
                </a:cubicBezTo>
                <a:cubicBezTo>
                  <a:pt x="702175" y="1085639"/>
                  <a:pt x="773836" y="1265105"/>
                  <a:pt x="669956" y="1213164"/>
                </a:cubicBezTo>
                <a:cubicBezTo>
                  <a:pt x="660224" y="1208298"/>
                  <a:pt x="651849" y="1201093"/>
                  <a:pt x="642796" y="1195057"/>
                </a:cubicBezTo>
                <a:cubicBezTo>
                  <a:pt x="639778" y="1231271"/>
                  <a:pt x="640870" y="1268065"/>
                  <a:pt x="633743" y="1303699"/>
                </a:cubicBezTo>
                <a:cubicBezTo>
                  <a:pt x="630194" y="1321444"/>
                  <a:pt x="597841" y="1346781"/>
                  <a:pt x="588475" y="1358020"/>
                </a:cubicBezTo>
                <a:cubicBezTo>
                  <a:pt x="581509" y="1366379"/>
                  <a:pt x="578062" y="1377486"/>
                  <a:pt x="570368" y="1385180"/>
                </a:cubicBezTo>
                <a:cubicBezTo>
                  <a:pt x="544907" y="1410641"/>
                  <a:pt x="525306" y="1406271"/>
                  <a:pt x="488887" y="1412341"/>
                </a:cubicBezTo>
                <a:cubicBezTo>
                  <a:pt x="482851" y="1445537"/>
                  <a:pt x="479474" y="1479328"/>
                  <a:pt x="470780" y="1511929"/>
                </a:cubicBezTo>
                <a:cubicBezTo>
                  <a:pt x="458870" y="1556590"/>
                  <a:pt x="454983" y="1541691"/>
                  <a:pt x="425513" y="1566249"/>
                </a:cubicBezTo>
                <a:cubicBezTo>
                  <a:pt x="336507" y="1640421"/>
                  <a:pt x="451471" y="1549345"/>
                  <a:pt x="380246" y="1620570"/>
                </a:cubicBezTo>
                <a:cubicBezTo>
                  <a:pt x="372552" y="1628264"/>
                  <a:pt x="362139" y="1632641"/>
                  <a:pt x="353085" y="1638677"/>
                </a:cubicBezTo>
                <a:cubicBezTo>
                  <a:pt x="350067" y="1647731"/>
                  <a:pt x="339764" y="1657302"/>
                  <a:pt x="344032" y="1665838"/>
                </a:cubicBezTo>
                <a:cubicBezTo>
                  <a:pt x="348300" y="1674374"/>
                  <a:pt x="362016" y="1672269"/>
                  <a:pt x="371192" y="1674891"/>
                </a:cubicBezTo>
                <a:cubicBezTo>
                  <a:pt x="383156" y="1678309"/>
                  <a:pt x="395335" y="1680926"/>
                  <a:pt x="407406" y="1683944"/>
                </a:cubicBezTo>
                <a:cubicBezTo>
                  <a:pt x="413442" y="1699033"/>
                  <a:pt x="422108" y="1713321"/>
                  <a:pt x="425513" y="1729212"/>
                </a:cubicBezTo>
                <a:cubicBezTo>
                  <a:pt x="444100" y="1815953"/>
                  <a:pt x="408510" y="1828063"/>
                  <a:pt x="461727" y="1792586"/>
                </a:cubicBezTo>
                <a:cubicBezTo>
                  <a:pt x="464745" y="1783533"/>
                  <a:pt x="468158" y="1774602"/>
                  <a:pt x="470780" y="1765426"/>
                </a:cubicBezTo>
                <a:cubicBezTo>
                  <a:pt x="493519" y="1685841"/>
                  <a:pt x="467179" y="1767180"/>
                  <a:pt x="488887" y="1702051"/>
                </a:cubicBezTo>
                <a:cubicBezTo>
                  <a:pt x="485869" y="1677909"/>
                  <a:pt x="486236" y="1653097"/>
                  <a:pt x="479834" y="1629624"/>
                </a:cubicBezTo>
                <a:cubicBezTo>
                  <a:pt x="476971" y="1619126"/>
                  <a:pt x="459088" y="1613019"/>
                  <a:pt x="461727" y="1602463"/>
                </a:cubicBezTo>
                <a:cubicBezTo>
                  <a:pt x="464041" y="1593205"/>
                  <a:pt x="479834" y="1596428"/>
                  <a:pt x="488887" y="1593410"/>
                </a:cubicBezTo>
                <a:cubicBezTo>
                  <a:pt x="497941" y="1587374"/>
                  <a:pt x="506105" y="1579722"/>
                  <a:pt x="516048" y="1575303"/>
                </a:cubicBezTo>
                <a:cubicBezTo>
                  <a:pt x="533489" y="1567551"/>
                  <a:pt x="570368" y="1557196"/>
                  <a:pt x="570368" y="1557196"/>
                </a:cubicBezTo>
                <a:cubicBezTo>
                  <a:pt x="579422" y="1551160"/>
                  <a:pt x="587797" y="1543955"/>
                  <a:pt x="597529" y="1539089"/>
                </a:cubicBezTo>
                <a:cubicBezTo>
                  <a:pt x="655460" y="1510124"/>
                  <a:pt x="628529" y="1572273"/>
                  <a:pt x="615636" y="1430447"/>
                </a:cubicBezTo>
                <a:cubicBezTo>
                  <a:pt x="618133" y="1420457"/>
                  <a:pt x="619688" y="1363086"/>
                  <a:pt x="651849" y="1403287"/>
                </a:cubicBezTo>
                <a:cubicBezTo>
                  <a:pt x="659622" y="1413003"/>
                  <a:pt x="654001" y="1429148"/>
                  <a:pt x="660903" y="1439501"/>
                </a:cubicBezTo>
                <a:cubicBezTo>
                  <a:pt x="670933" y="1454545"/>
                  <a:pt x="699730" y="1461497"/>
                  <a:pt x="715224" y="1466661"/>
                </a:cubicBezTo>
                <a:cubicBezTo>
                  <a:pt x="724277" y="1463643"/>
                  <a:pt x="734932" y="1463570"/>
                  <a:pt x="742384" y="1457608"/>
                </a:cubicBezTo>
                <a:cubicBezTo>
                  <a:pt x="758338" y="1444845"/>
                  <a:pt x="763581" y="1421178"/>
                  <a:pt x="769545" y="1403287"/>
                </a:cubicBezTo>
                <a:cubicBezTo>
                  <a:pt x="766527" y="1385180"/>
                  <a:pt x="755448" y="1366617"/>
                  <a:pt x="760491" y="1348966"/>
                </a:cubicBezTo>
                <a:cubicBezTo>
                  <a:pt x="763113" y="1339790"/>
                  <a:pt x="778393" y="1342228"/>
                  <a:pt x="787651" y="1339913"/>
                </a:cubicBezTo>
                <a:cubicBezTo>
                  <a:pt x="802580" y="1336181"/>
                  <a:pt x="817830" y="1333877"/>
                  <a:pt x="832919" y="1330859"/>
                </a:cubicBezTo>
                <a:cubicBezTo>
                  <a:pt x="835937" y="1321806"/>
                  <a:pt x="839902" y="1313015"/>
                  <a:pt x="841972" y="1303699"/>
                </a:cubicBezTo>
                <a:cubicBezTo>
                  <a:pt x="845954" y="1285779"/>
                  <a:pt x="842817" y="1265797"/>
                  <a:pt x="851026" y="1249378"/>
                </a:cubicBezTo>
                <a:cubicBezTo>
                  <a:pt x="855892" y="1239646"/>
                  <a:pt x="869133" y="1237307"/>
                  <a:pt x="878186" y="1231271"/>
                </a:cubicBezTo>
                <a:cubicBezTo>
                  <a:pt x="884222" y="1222218"/>
                  <a:pt x="895308" y="1214947"/>
                  <a:pt x="896293" y="1204111"/>
                </a:cubicBezTo>
                <a:cubicBezTo>
                  <a:pt x="898496" y="1179880"/>
                  <a:pt x="896276" y="1154273"/>
                  <a:pt x="887240" y="1131683"/>
                </a:cubicBezTo>
                <a:cubicBezTo>
                  <a:pt x="883199" y="1121580"/>
                  <a:pt x="868438" y="1120542"/>
                  <a:pt x="860079" y="1113576"/>
                </a:cubicBezTo>
                <a:cubicBezTo>
                  <a:pt x="790370" y="1055485"/>
                  <a:pt x="873194" y="1113266"/>
                  <a:pt x="805758" y="1068309"/>
                </a:cubicBezTo>
                <a:cubicBezTo>
                  <a:pt x="802740" y="1056238"/>
                  <a:pt x="798248" y="1044442"/>
                  <a:pt x="796705" y="1032095"/>
                </a:cubicBezTo>
                <a:cubicBezTo>
                  <a:pt x="792198" y="996036"/>
                  <a:pt x="797634" y="958394"/>
                  <a:pt x="787651" y="923453"/>
                </a:cubicBezTo>
                <a:cubicBezTo>
                  <a:pt x="784662" y="912991"/>
                  <a:pt x="769544" y="911382"/>
                  <a:pt x="760491" y="905346"/>
                </a:cubicBezTo>
                <a:cubicBezTo>
                  <a:pt x="754455" y="893275"/>
                  <a:pt x="747700" y="881538"/>
                  <a:pt x="742384" y="869133"/>
                </a:cubicBezTo>
                <a:cubicBezTo>
                  <a:pt x="738625" y="860361"/>
                  <a:pt x="738625" y="849913"/>
                  <a:pt x="733331" y="841972"/>
                </a:cubicBezTo>
                <a:cubicBezTo>
                  <a:pt x="713496" y="812219"/>
                  <a:pt x="704059" y="817579"/>
                  <a:pt x="679010" y="796705"/>
                </a:cubicBezTo>
                <a:cubicBezTo>
                  <a:pt x="669174" y="788508"/>
                  <a:pt x="661570" y="777877"/>
                  <a:pt x="651849" y="769544"/>
                </a:cubicBezTo>
                <a:cubicBezTo>
                  <a:pt x="640393" y="759724"/>
                  <a:pt x="627707" y="751437"/>
                  <a:pt x="615636" y="742384"/>
                </a:cubicBezTo>
                <a:cubicBezTo>
                  <a:pt x="618654" y="733331"/>
                  <a:pt x="617941" y="721972"/>
                  <a:pt x="624689" y="715224"/>
                </a:cubicBezTo>
                <a:cubicBezTo>
                  <a:pt x="631437" y="708476"/>
                  <a:pt x="642436" y="707739"/>
                  <a:pt x="651849" y="706170"/>
                </a:cubicBezTo>
                <a:cubicBezTo>
                  <a:pt x="678805" y="701677"/>
                  <a:pt x="706170" y="700135"/>
                  <a:pt x="733331" y="697117"/>
                </a:cubicBezTo>
                <a:cubicBezTo>
                  <a:pt x="739321" y="655189"/>
                  <a:pt x="731245" y="581508"/>
                  <a:pt x="769545" y="543208"/>
                </a:cubicBezTo>
                <a:cubicBezTo>
                  <a:pt x="777239" y="535514"/>
                  <a:pt x="787652" y="531137"/>
                  <a:pt x="796705" y="525101"/>
                </a:cubicBezTo>
                <a:cubicBezTo>
                  <a:pt x="787652" y="522083"/>
                  <a:pt x="779088" y="516047"/>
                  <a:pt x="769545" y="516047"/>
                </a:cubicBezTo>
                <a:cubicBezTo>
                  <a:pt x="690207" y="516047"/>
                  <a:pt x="693060" y="517400"/>
                  <a:pt x="642796" y="534154"/>
                </a:cubicBezTo>
                <a:cubicBezTo>
                  <a:pt x="633743" y="540190"/>
                  <a:pt x="625637" y="547975"/>
                  <a:pt x="615636" y="552261"/>
                </a:cubicBezTo>
                <a:cubicBezTo>
                  <a:pt x="577819" y="568469"/>
                  <a:pt x="567787" y="559376"/>
                  <a:pt x="525101" y="552261"/>
                </a:cubicBezTo>
                <a:cubicBezTo>
                  <a:pt x="522083" y="543208"/>
                  <a:pt x="517755" y="534490"/>
                  <a:pt x="516048" y="525101"/>
                </a:cubicBezTo>
                <a:cubicBezTo>
                  <a:pt x="511696" y="501163"/>
                  <a:pt x="516876" y="474907"/>
                  <a:pt x="506994" y="452673"/>
                </a:cubicBezTo>
                <a:cubicBezTo>
                  <a:pt x="503118" y="443952"/>
                  <a:pt x="488887" y="446638"/>
                  <a:pt x="479834" y="443620"/>
                </a:cubicBezTo>
                <a:cubicBezTo>
                  <a:pt x="467763" y="431549"/>
                  <a:pt x="456582" y="418516"/>
                  <a:pt x="443620" y="407406"/>
                </a:cubicBezTo>
                <a:cubicBezTo>
                  <a:pt x="435358" y="400325"/>
                  <a:pt x="423624" y="397488"/>
                  <a:pt x="416459" y="389299"/>
                </a:cubicBezTo>
                <a:cubicBezTo>
                  <a:pt x="402129" y="372922"/>
                  <a:pt x="380246" y="334978"/>
                  <a:pt x="380246" y="334978"/>
                </a:cubicBezTo>
                <a:cubicBezTo>
                  <a:pt x="377228" y="322907"/>
                  <a:pt x="367257" y="310568"/>
                  <a:pt x="371192" y="298764"/>
                </a:cubicBezTo>
                <a:cubicBezTo>
                  <a:pt x="385274" y="256515"/>
                  <a:pt x="411430" y="292729"/>
                  <a:pt x="425513" y="298764"/>
                </a:cubicBezTo>
                <a:cubicBezTo>
                  <a:pt x="436950" y="303666"/>
                  <a:pt x="449656" y="304800"/>
                  <a:pt x="461727" y="307818"/>
                </a:cubicBezTo>
                <a:cubicBezTo>
                  <a:pt x="482399" y="276810"/>
                  <a:pt x="507900" y="258173"/>
                  <a:pt x="425513" y="244443"/>
                </a:cubicBezTo>
                <a:lnTo>
                  <a:pt x="316871" y="226337"/>
                </a:lnTo>
                <a:cubicBezTo>
                  <a:pt x="295747" y="194650"/>
                  <a:pt x="289711" y="178051"/>
                  <a:pt x="244444" y="162962"/>
                </a:cubicBezTo>
                <a:lnTo>
                  <a:pt x="190123" y="144855"/>
                </a:lnTo>
                <a:cubicBezTo>
                  <a:pt x="142317" y="160791"/>
                  <a:pt x="170903" y="159203"/>
                  <a:pt x="108642" y="117695"/>
                </a:cubicBezTo>
                <a:lnTo>
                  <a:pt x="81481" y="99588"/>
                </a:lnTo>
                <a:cubicBezTo>
                  <a:pt x="47241" y="48228"/>
                  <a:pt x="62725" y="47368"/>
                  <a:pt x="18107" y="36214"/>
                </a:cubicBezTo>
                <a:cubicBezTo>
                  <a:pt x="15179" y="35482"/>
                  <a:pt x="3018" y="6036"/>
                  <a:pt x="0" y="0"/>
                </a:cubicBezTo>
                <a:close/>
              </a:path>
            </a:pathLst>
          </a:cu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 smtClean="0">
                <a:solidFill>
                  <a:srgbClr val="FF0000"/>
                </a:solidFill>
              </a:rPr>
              <a:t>17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1628682" y="2100404"/>
            <a:ext cx="2083239" cy="1032095"/>
          </a:xfrm>
          <a:custGeom>
            <a:avLst/>
            <a:gdLst>
              <a:gd name="connsiteX0" fmla="*/ 172958 w 2083239"/>
              <a:gd name="connsiteY0" fmla="*/ 932507 h 1032095"/>
              <a:gd name="connsiteX1" fmla="*/ 172958 w 2083239"/>
              <a:gd name="connsiteY1" fmla="*/ 932507 h 1032095"/>
              <a:gd name="connsiteX2" fmla="*/ 127690 w 2083239"/>
              <a:gd name="connsiteY2" fmla="*/ 869133 h 1032095"/>
              <a:gd name="connsiteX3" fmla="*/ 82423 w 2083239"/>
              <a:gd name="connsiteY3" fmla="*/ 832919 h 1032095"/>
              <a:gd name="connsiteX4" fmla="*/ 55263 w 2083239"/>
              <a:gd name="connsiteY4" fmla="*/ 760491 h 1032095"/>
              <a:gd name="connsiteX5" fmla="*/ 9995 w 2083239"/>
              <a:gd name="connsiteY5" fmla="*/ 688063 h 1032095"/>
              <a:gd name="connsiteX6" fmla="*/ 28102 w 2083239"/>
              <a:gd name="connsiteY6" fmla="*/ 642796 h 1032095"/>
              <a:gd name="connsiteX7" fmla="*/ 82423 w 2083239"/>
              <a:gd name="connsiteY7" fmla="*/ 615636 h 1032095"/>
              <a:gd name="connsiteX8" fmla="*/ 127690 w 2083239"/>
              <a:gd name="connsiteY8" fmla="*/ 624689 h 1032095"/>
              <a:gd name="connsiteX9" fmla="*/ 145797 w 2083239"/>
              <a:gd name="connsiteY9" fmla="*/ 651849 h 1032095"/>
              <a:gd name="connsiteX10" fmla="*/ 200118 w 2083239"/>
              <a:gd name="connsiteY10" fmla="*/ 660903 h 1032095"/>
              <a:gd name="connsiteX11" fmla="*/ 209171 w 2083239"/>
              <a:gd name="connsiteY11" fmla="*/ 633743 h 1032095"/>
              <a:gd name="connsiteX12" fmla="*/ 209171 w 2083239"/>
              <a:gd name="connsiteY12" fmla="*/ 579422 h 1032095"/>
              <a:gd name="connsiteX13" fmla="*/ 245385 w 2083239"/>
              <a:gd name="connsiteY13" fmla="*/ 552261 h 1032095"/>
              <a:gd name="connsiteX14" fmla="*/ 263492 w 2083239"/>
              <a:gd name="connsiteY14" fmla="*/ 525101 h 1032095"/>
              <a:gd name="connsiteX15" fmla="*/ 236332 w 2083239"/>
              <a:gd name="connsiteY15" fmla="*/ 497941 h 1032095"/>
              <a:gd name="connsiteX16" fmla="*/ 191065 w 2083239"/>
              <a:gd name="connsiteY16" fmla="*/ 488887 h 1032095"/>
              <a:gd name="connsiteX17" fmla="*/ 73369 w 2083239"/>
              <a:gd name="connsiteY17" fmla="*/ 470780 h 1032095"/>
              <a:gd name="connsiteX18" fmla="*/ 46209 w 2083239"/>
              <a:gd name="connsiteY18" fmla="*/ 443620 h 1032095"/>
              <a:gd name="connsiteX19" fmla="*/ 9995 w 2083239"/>
              <a:gd name="connsiteY19" fmla="*/ 389299 h 1032095"/>
              <a:gd name="connsiteX20" fmla="*/ 9995 w 2083239"/>
              <a:gd name="connsiteY20" fmla="*/ 325925 h 1032095"/>
              <a:gd name="connsiteX21" fmla="*/ 37156 w 2083239"/>
              <a:gd name="connsiteY21" fmla="*/ 307818 h 1032095"/>
              <a:gd name="connsiteX22" fmla="*/ 91476 w 2083239"/>
              <a:gd name="connsiteY22" fmla="*/ 289711 h 1032095"/>
              <a:gd name="connsiteX23" fmla="*/ 136744 w 2083239"/>
              <a:gd name="connsiteY23" fmla="*/ 253497 h 1032095"/>
              <a:gd name="connsiteX24" fmla="*/ 154851 w 2083239"/>
              <a:gd name="connsiteY24" fmla="*/ 226337 h 1032095"/>
              <a:gd name="connsiteX25" fmla="*/ 191065 w 2083239"/>
              <a:gd name="connsiteY25" fmla="*/ 199176 h 1032095"/>
              <a:gd name="connsiteX26" fmla="*/ 236332 w 2083239"/>
              <a:gd name="connsiteY26" fmla="*/ 153909 h 1032095"/>
              <a:gd name="connsiteX27" fmla="*/ 272546 w 2083239"/>
              <a:gd name="connsiteY27" fmla="*/ 162962 h 1032095"/>
              <a:gd name="connsiteX28" fmla="*/ 326867 w 2083239"/>
              <a:gd name="connsiteY28" fmla="*/ 217283 h 1032095"/>
              <a:gd name="connsiteX29" fmla="*/ 344973 w 2083239"/>
              <a:gd name="connsiteY29" fmla="*/ 244444 h 1032095"/>
              <a:gd name="connsiteX30" fmla="*/ 589417 w 2083239"/>
              <a:gd name="connsiteY30" fmla="*/ 253497 h 1032095"/>
              <a:gd name="connsiteX31" fmla="*/ 625631 w 2083239"/>
              <a:gd name="connsiteY31" fmla="*/ 262550 h 1032095"/>
              <a:gd name="connsiteX32" fmla="*/ 652791 w 2083239"/>
              <a:gd name="connsiteY32" fmla="*/ 280657 h 1032095"/>
              <a:gd name="connsiteX33" fmla="*/ 716166 w 2083239"/>
              <a:gd name="connsiteY33" fmla="*/ 325925 h 1032095"/>
              <a:gd name="connsiteX34" fmla="*/ 725219 w 2083239"/>
              <a:gd name="connsiteY34" fmla="*/ 63374 h 1032095"/>
              <a:gd name="connsiteX35" fmla="*/ 734272 w 2083239"/>
              <a:gd name="connsiteY35" fmla="*/ 27160 h 1032095"/>
              <a:gd name="connsiteX36" fmla="*/ 806700 w 2083239"/>
              <a:gd name="connsiteY36" fmla="*/ 36214 h 1032095"/>
              <a:gd name="connsiteX37" fmla="*/ 1051144 w 2083239"/>
              <a:gd name="connsiteY37" fmla="*/ 36214 h 1032095"/>
              <a:gd name="connsiteX38" fmla="*/ 1105465 w 2083239"/>
              <a:gd name="connsiteY38" fmla="*/ 0 h 1032095"/>
              <a:gd name="connsiteX39" fmla="*/ 1168839 w 2083239"/>
              <a:gd name="connsiteY39" fmla="*/ 63374 h 1032095"/>
              <a:gd name="connsiteX40" fmla="*/ 1223160 w 2083239"/>
              <a:gd name="connsiteY40" fmla="*/ 117695 h 1032095"/>
              <a:gd name="connsiteX41" fmla="*/ 1458550 w 2083239"/>
              <a:gd name="connsiteY41" fmla="*/ 126748 h 1032095"/>
              <a:gd name="connsiteX42" fmla="*/ 1485710 w 2083239"/>
              <a:gd name="connsiteY42" fmla="*/ 181069 h 1032095"/>
              <a:gd name="connsiteX43" fmla="*/ 1494764 w 2083239"/>
              <a:gd name="connsiteY43" fmla="*/ 208230 h 1032095"/>
              <a:gd name="connsiteX44" fmla="*/ 1521924 w 2083239"/>
              <a:gd name="connsiteY44" fmla="*/ 217283 h 1032095"/>
              <a:gd name="connsiteX45" fmla="*/ 1540031 w 2083239"/>
              <a:gd name="connsiteY45" fmla="*/ 244444 h 1032095"/>
              <a:gd name="connsiteX46" fmla="*/ 1594352 w 2083239"/>
              <a:gd name="connsiteY46" fmla="*/ 280657 h 1032095"/>
              <a:gd name="connsiteX47" fmla="*/ 1603405 w 2083239"/>
              <a:gd name="connsiteY47" fmla="*/ 307818 h 1032095"/>
              <a:gd name="connsiteX48" fmla="*/ 1684886 w 2083239"/>
              <a:gd name="connsiteY48" fmla="*/ 353085 h 1032095"/>
              <a:gd name="connsiteX49" fmla="*/ 1757314 w 2083239"/>
              <a:gd name="connsiteY49" fmla="*/ 371192 h 1032095"/>
              <a:gd name="connsiteX50" fmla="*/ 1802581 w 2083239"/>
              <a:gd name="connsiteY50" fmla="*/ 389299 h 1032095"/>
              <a:gd name="connsiteX51" fmla="*/ 1875009 w 2083239"/>
              <a:gd name="connsiteY51" fmla="*/ 425513 h 1032095"/>
              <a:gd name="connsiteX52" fmla="*/ 2010811 w 2083239"/>
              <a:gd name="connsiteY52" fmla="*/ 416459 h 1032095"/>
              <a:gd name="connsiteX53" fmla="*/ 2037971 w 2083239"/>
              <a:gd name="connsiteY53" fmla="*/ 407406 h 1032095"/>
              <a:gd name="connsiteX54" fmla="*/ 2083239 w 2083239"/>
              <a:gd name="connsiteY54" fmla="*/ 398352 h 1032095"/>
              <a:gd name="connsiteX55" fmla="*/ 2056078 w 2083239"/>
              <a:gd name="connsiteY55" fmla="*/ 416459 h 1032095"/>
              <a:gd name="connsiteX56" fmla="*/ 2019865 w 2083239"/>
              <a:gd name="connsiteY56" fmla="*/ 434566 h 1032095"/>
              <a:gd name="connsiteX57" fmla="*/ 1965544 w 2083239"/>
              <a:gd name="connsiteY57" fmla="*/ 479834 h 1032095"/>
              <a:gd name="connsiteX58" fmla="*/ 1902169 w 2083239"/>
              <a:gd name="connsiteY58" fmla="*/ 561315 h 1032095"/>
              <a:gd name="connsiteX59" fmla="*/ 1875009 w 2083239"/>
              <a:gd name="connsiteY59" fmla="*/ 570368 h 1032095"/>
              <a:gd name="connsiteX60" fmla="*/ 1784474 w 2083239"/>
              <a:gd name="connsiteY60" fmla="*/ 579422 h 1032095"/>
              <a:gd name="connsiteX61" fmla="*/ 1793528 w 2083239"/>
              <a:gd name="connsiteY61" fmla="*/ 606582 h 1032095"/>
              <a:gd name="connsiteX62" fmla="*/ 1684886 w 2083239"/>
              <a:gd name="connsiteY62" fmla="*/ 724277 h 1032095"/>
              <a:gd name="connsiteX63" fmla="*/ 1702993 w 2083239"/>
              <a:gd name="connsiteY63" fmla="*/ 751438 h 1032095"/>
              <a:gd name="connsiteX64" fmla="*/ 1621512 w 2083239"/>
              <a:gd name="connsiteY64" fmla="*/ 796705 h 1032095"/>
              <a:gd name="connsiteX65" fmla="*/ 1621512 w 2083239"/>
              <a:gd name="connsiteY65" fmla="*/ 941560 h 1032095"/>
              <a:gd name="connsiteX66" fmla="*/ 1567191 w 2083239"/>
              <a:gd name="connsiteY66" fmla="*/ 959667 h 1032095"/>
              <a:gd name="connsiteX67" fmla="*/ 1440443 w 2083239"/>
              <a:gd name="connsiteY67" fmla="*/ 950614 h 1032095"/>
              <a:gd name="connsiteX68" fmla="*/ 1413282 w 2083239"/>
              <a:gd name="connsiteY68" fmla="*/ 941560 h 1032095"/>
              <a:gd name="connsiteX69" fmla="*/ 1313694 w 2083239"/>
              <a:gd name="connsiteY69" fmla="*/ 914400 h 1032095"/>
              <a:gd name="connsiteX70" fmla="*/ 1223160 w 2083239"/>
              <a:gd name="connsiteY70" fmla="*/ 923453 h 1032095"/>
              <a:gd name="connsiteX71" fmla="*/ 1195999 w 2083239"/>
              <a:gd name="connsiteY71" fmla="*/ 941560 h 1032095"/>
              <a:gd name="connsiteX72" fmla="*/ 1177892 w 2083239"/>
              <a:gd name="connsiteY72" fmla="*/ 968721 h 1032095"/>
              <a:gd name="connsiteX73" fmla="*/ 1023983 w 2083239"/>
              <a:gd name="connsiteY73" fmla="*/ 986828 h 1032095"/>
              <a:gd name="connsiteX74" fmla="*/ 969663 w 2083239"/>
              <a:gd name="connsiteY74" fmla="*/ 1004935 h 1032095"/>
              <a:gd name="connsiteX75" fmla="*/ 933449 w 2083239"/>
              <a:gd name="connsiteY75" fmla="*/ 1023042 h 1032095"/>
              <a:gd name="connsiteX76" fmla="*/ 851968 w 2083239"/>
              <a:gd name="connsiteY76" fmla="*/ 1032095 h 1032095"/>
              <a:gd name="connsiteX77" fmla="*/ 815754 w 2083239"/>
              <a:gd name="connsiteY77" fmla="*/ 1023042 h 1032095"/>
              <a:gd name="connsiteX78" fmla="*/ 797647 w 2083239"/>
              <a:gd name="connsiteY78" fmla="*/ 995881 h 1032095"/>
              <a:gd name="connsiteX79" fmla="*/ 770486 w 2083239"/>
              <a:gd name="connsiteY79" fmla="*/ 977774 h 1032095"/>
              <a:gd name="connsiteX80" fmla="*/ 761433 w 2083239"/>
              <a:gd name="connsiteY80" fmla="*/ 841972 h 1032095"/>
              <a:gd name="connsiteX81" fmla="*/ 734272 w 2083239"/>
              <a:gd name="connsiteY81" fmla="*/ 823865 h 1032095"/>
              <a:gd name="connsiteX82" fmla="*/ 462668 w 2083239"/>
              <a:gd name="connsiteY82" fmla="*/ 814812 h 1032095"/>
              <a:gd name="connsiteX83" fmla="*/ 435508 w 2083239"/>
              <a:gd name="connsiteY83" fmla="*/ 715224 h 1032095"/>
              <a:gd name="connsiteX84" fmla="*/ 408348 w 2083239"/>
              <a:gd name="connsiteY84" fmla="*/ 706170 h 1032095"/>
              <a:gd name="connsiteX85" fmla="*/ 317813 w 2083239"/>
              <a:gd name="connsiteY85" fmla="*/ 724277 h 1032095"/>
              <a:gd name="connsiteX86" fmla="*/ 299706 w 2083239"/>
              <a:gd name="connsiteY86" fmla="*/ 751438 h 1032095"/>
              <a:gd name="connsiteX87" fmla="*/ 290653 w 2083239"/>
              <a:gd name="connsiteY87" fmla="*/ 778598 h 1032095"/>
              <a:gd name="connsiteX88" fmla="*/ 272546 w 2083239"/>
              <a:gd name="connsiteY88" fmla="*/ 814812 h 1032095"/>
              <a:gd name="connsiteX89" fmla="*/ 263492 w 2083239"/>
              <a:gd name="connsiteY89" fmla="*/ 841972 h 1032095"/>
              <a:gd name="connsiteX90" fmla="*/ 227278 w 2083239"/>
              <a:gd name="connsiteY90" fmla="*/ 896293 h 1032095"/>
              <a:gd name="connsiteX91" fmla="*/ 172958 w 2083239"/>
              <a:gd name="connsiteY91" fmla="*/ 932507 h 1032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083239" h="1032095">
                <a:moveTo>
                  <a:pt x="172958" y="932507"/>
                </a:moveTo>
                <a:lnTo>
                  <a:pt x="172958" y="932507"/>
                </a:lnTo>
                <a:cubicBezTo>
                  <a:pt x="157869" y="911382"/>
                  <a:pt x="150910" y="880743"/>
                  <a:pt x="127690" y="869133"/>
                </a:cubicBezTo>
                <a:cubicBezTo>
                  <a:pt x="65256" y="837916"/>
                  <a:pt x="43423" y="930418"/>
                  <a:pt x="82423" y="832919"/>
                </a:cubicBezTo>
                <a:cubicBezTo>
                  <a:pt x="60958" y="725600"/>
                  <a:pt x="89171" y="836786"/>
                  <a:pt x="55263" y="760491"/>
                </a:cubicBezTo>
                <a:cubicBezTo>
                  <a:pt x="23509" y="689044"/>
                  <a:pt x="58855" y="720636"/>
                  <a:pt x="9995" y="688063"/>
                </a:cubicBezTo>
                <a:cubicBezTo>
                  <a:pt x="16031" y="672974"/>
                  <a:pt x="18656" y="656020"/>
                  <a:pt x="28102" y="642796"/>
                </a:cubicBezTo>
                <a:cubicBezTo>
                  <a:pt x="39071" y="627439"/>
                  <a:pt x="66105" y="621075"/>
                  <a:pt x="82423" y="615636"/>
                </a:cubicBezTo>
                <a:cubicBezTo>
                  <a:pt x="97512" y="618654"/>
                  <a:pt x="114330" y="617055"/>
                  <a:pt x="127690" y="624689"/>
                </a:cubicBezTo>
                <a:cubicBezTo>
                  <a:pt x="137137" y="630087"/>
                  <a:pt x="136065" y="646983"/>
                  <a:pt x="145797" y="651849"/>
                </a:cubicBezTo>
                <a:cubicBezTo>
                  <a:pt x="162216" y="660058"/>
                  <a:pt x="182011" y="657885"/>
                  <a:pt x="200118" y="660903"/>
                </a:cubicBezTo>
                <a:cubicBezTo>
                  <a:pt x="203136" y="651850"/>
                  <a:pt x="209171" y="643286"/>
                  <a:pt x="209171" y="633743"/>
                </a:cubicBezTo>
                <a:cubicBezTo>
                  <a:pt x="209171" y="604773"/>
                  <a:pt x="185030" y="608391"/>
                  <a:pt x="209171" y="579422"/>
                </a:cubicBezTo>
                <a:cubicBezTo>
                  <a:pt x="218831" y="567830"/>
                  <a:pt x="234715" y="562931"/>
                  <a:pt x="245385" y="552261"/>
                </a:cubicBezTo>
                <a:cubicBezTo>
                  <a:pt x="253079" y="544567"/>
                  <a:pt x="257456" y="534154"/>
                  <a:pt x="263492" y="525101"/>
                </a:cubicBezTo>
                <a:cubicBezTo>
                  <a:pt x="254439" y="516048"/>
                  <a:pt x="247784" y="503667"/>
                  <a:pt x="236332" y="497941"/>
                </a:cubicBezTo>
                <a:cubicBezTo>
                  <a:pt x="222569" y="491059"/>
                  <a:pt x="205993" y="492619"/>
                  <a:pt x="191065" y="488887"/>
                </a:cubicBezTo>
                <a:cubicBezTo>
                  <a:pt x="104065" y="467137"/>
                  <a:pt x="272129" y="490657"/>
                  <a:pt x="73369" y="470780"/>
                </a:cubicBezTo>
                <a:cubicBezTo>
                  <a:pt x="64316" y="461727"/>
                  <a:pt x="52561" y="454736"/>
                  <a:pt x="46209" y="443620"/>
                </a:cubicBezTo>
                <a:cubicBezTo>
                  <a:pt x="10233" y="380661"/>
                  <a:pt x="68745" y="428465"/>
                  <a:pt x="9995" y="389299"/>
                </a:cubicBezTo>
                <a:cubicBezTo>
                  <a:pt x="1851" y="364867"/>
                  <a:pt x="-7688" y="352450"/>
                  <a:pt x="9995" y="325925"/>
                </a:cubicBezTo>
                <a:cubicBezTo>
                  <a:pt x="16031" y="316871"/>
                  <a:pt x="27213" y="312237"/>
                  <a:pt x="37156" y="307818"/>
                </a:cubicBezTo>
                <a:cubicBezTo>
                  <a:pt x="54597" y="300066"/>
                  <a:pt x="91476" y="289711"/>
                  <a:pt x="91476" y="289711"/>
                </a:cubicBezTo>
                <a:cubicBezTo>
                  <a:pt x="143366" y="211875"/>
                  <a:pt x="74273" y="303472"/>
                  <a:pt x="136744" y="253497"/>
                </a:cubicBezTo>
                <a:cubicBezTo>
                  <a:pt x="145241" y="246700"/>
                  <a:pt x="147157" y="234031"/>
                  <a:pt x="154851" y="226337"/>
                </a:cubicBezTo>
                <a:cubicBezTo>
                  <a:pt x="165521" y="215667"/>
                  <a:pt x="178994" y="208230"/>
                  <a:pt x="191065" y="199176"/>
                </a:cubicBezTo>
                <a:cubicBezTo>
                  <a:pt x="201231" y="183927"/>
                  <a:pt x="214094" y="157086"/>
                  <a:pt x="236332" y="153909"/>
                </a:cubicBezTo>
                <a:cubicBezTo>
                  <a:pt x="248650" y="152149"/>
                  <a:pt x="260475" y="159944"/>
                  <a:pt x="272546" y="162962"/>
                </a:cubicBezTo>
                <a:cubicBezTo>
                  <a:pt x="290653" y="181069"/>
                  <a:pt x="312663" y="195976"/>
                  <a:pt x="326867" y="217283"/>
                </a:cubicBezTo>
                <a:cubicBezTo>
                  <a:pt x="332902" y="226337"/>
                  <a:pt x="334194" y="242957"/>
                  <a:pt x="344973" y="244444"/>
                </a:cubicBezTo>
                <a:cubicBezTo>
                  <a:pt x="425745" y="255585"/>
                  <a:pt x="507936" y="250479"/>
                  <a:pt x="589417" y="253497"/>
                </a:cubicBezTo>
                <a:cubicBezTo>
                  <a:pt x="601488" y="256515"/>
                  <a:pt x="614194" y="257649"/>
                  <a:pt x="625631" y="262550"/>
                </a:cubicBezTo>
                <a:cubicBezTo>
                  <a:pt x="635632" y="266836"/>
                  <a:pt x="643937" y="274333"/>
                  <a:pt x="652791" y="280657"/>
                </a:cubicBezTo>
                <a:cubicBezTo>
                  <a:pt x="731381" y="336794"/>
                  <a:pt x="652169" y="283261"/>
                  <a:pt x="716166" y="325925"/>
                </a:cubicBezTo>
                <a:cubicBezTo>
                  <a:pt x="719184" y="238408"/>
                  <a:pt x="719922" y="150783"/>
                  <a:pt x="725219" y="63374"/>
                </a:cubicBezTo>
                <a:cubicBezTo>
                  <a:pt x="725972" y="50954"/>
                  <a:pt x="722468" y="31095"/>
                  <a:pt x="734272" y="27160"/>
                </a:cubicBezTo>
                <a:cubicBezTo>
                  <a:pt x="757354" y="19466"/>
                  <a:pt x="782557" y="33196"/>
                  <a:pt x="806700" y="36214"/>
                </a:cubicBezTo>
                <a:cubicBezTo>
                  <a:pt x="895166" y="65701"/>
                  <a:pt x="881034" y="64565"/>
                  <a:pt x="1051144" y="36214"/>
                </a:cubicBezTo>
                <a:cubicBezTo>
                  <a:pt x="1072610" y="32636"/>
                  <a:pt x="1105465" y="0"/>
                  <a:pt x="1105465" y="0"/>
                </a:cubicBezTo>
                <a:cubicBezTo>
                  <a:pt x="1147810" y="14114"/>
                  <a:pt x="1139784" y="5263"/>
                  <a:pt x="1168839" y="63374"/>
                </a:cubicBezTo>
                <a:cubicBezTo>
                  <a:pt x="1182816" y="91329"/>
                  <a:pt x="1185040" y="113883"/>
                  <a:pt x="1223160" y="117695"/>
                </a:cubicBezTo>
                <a:cubicBezTo>
                  <a:pt x="1301292" y="125508"/>
                  <a:pt x="1380087" y="123730"/>
                  <a:pt x="1458550" y="126748"/>
                </a:cubicBezTo>
                <a:cubicBezTo>
                  <a:pt x="1481303" y="195012"/>
                  <a:pt x="1450612" y="110874"/>
                  <a:pt x="1485710" y="181069"/>
                </a:cubicBezTo>
                <a:cubicBezTo>
                  <a:pt x="1489978" y="189605"/>
                  <a:pt x="1488016" y="201482"/>
                  <a:pt x="1494764" y="208230"/>
                </a:cubicBezTo>
                <a:cubicBezTo>
                  <a:pt x="1501512" y="214978"/>
                  <a:pt x="1512871" y="214265"/>
                  <a:pt x="1521924" y="217283"/>
                </a:cubicBezTo>
                <a:cubicBezTo>
                  <a:pt x="1527960" y="226337"/>
                  <a:pt x="1531842" y="237279"/>
                  <a:pt x="1540031" y="244444"/>
                </a:cubicBezTo>
                <a:cubicBezTo>
                  <a:pt x="1556408" y="258774"/>
                  <a:pt x="1594352" y="280657"/>
                  <a:pt x="1594352" y="280657"/>
                </a:cubicBezTo>
                <a:cubicBezTo>
                  <a:pt x="1597370" y="289711"/>
                  <a:pt x="1596657" y="301070"/>
                  <a:pt x="1603405" y="307818"/>
                </a:cubicBezTo>
                <a:cubicBezTo>
                  <a:pt x="1628046" y="332460"/>
                  <a:pt x="1653578" y="344547"/>
                  <a:pt x="1684886" y="353085"/>
                </a:cubicBezTo>
                <a:cubicBezTo>
                  <a:pt x="1708895" y="359633"/>
                  <a:pt x="1734208" y="361950"/>
                  <a:pt x="1757314" y="371192"/>
                </a:cubicBezTo>
                <a:cubicBezTo>
                  <a:pt x="1772403" y="377228"/>
                  <a:pt x="1788045" y="382031"/>
                  <a:pt x="1802581" y="389299"/>
                </a:cubicBezTo>
                <a:cubicBezTo>
                  <a:pt x="1888105" y="432060"/>
                  <a:pt x="1813762" y="405096"/>
                  <a:pt x="1875009" y="425513"/>
                </a:cubicBezTo>
                <a:cubicBezTo>
                  <a:pt x="1920276" y="422495"/>
                  <a:pt x="1965721" y="421469"/>
                  <a:pt x="2010811" y="416459"/>
                </a:cubicBezTo>
                <a:cubicBezTo>
                  <a:pt x="2020296" y="415405"/>
                  <a:pt x="2028713" y="409721"/>
                  <a:pt x="2037971" y="407406"/>
                </a:cubicBezTo>
                <a:cubicBezTo>
                  <a:pt x="2052900" y="403674"/>
                  <a:pt x="2068150" y="401370"/>
                  <a:pt x="2083239" y="398352"/>
                </a:cubicBezTo>
                <a:cubicBezTo>
                  <a:pt x="2074185" y="404388"/>
                  <a:pt x="2065525" y="411060"/>
                  <a:pt x="2056078" y="416459"/>
                </a:cubicBezTo>
                <a:cubicBezTo>
                  <a:pt x="2044360" y="423155"/>
                  <a:pt x="2031583" y="427870"/>
                  <a:pt x="2019865" y="434566"/>
                </a:cubicBezTo>
                <a:cubicBezTo>
                  <a:pt x="1998939" y="446524"/>
                  <a:pt x="1980526" y="460571"/>
                  <a:pt x="1965544" y="479834"/>
                </a:cubicBezTo>
                <a:cubicBezTo>
                  <a:pt x="1946175" y="504737"/>
                  <a:pt x="1930628" y="542342"/>
                  <a:pt x="1902169" y="561315"/>
                </a:cubicBezTo>
                <a:cubicBezTo>
                  <a:pt x="1894229" y="566609"/>
                  <a:pt x="1884441" y="568917"/>
                  <a:pt x="1875009" y="570368"/>
                </a:cubicBezTo>
                <a:cubicBezTo>
                  <a:pt x="1845033" y="574980"/>
                  <a:pt x="1814652" y="576404"/>
                  <a:pt x="1784474" y="579422"/>
                </a:cubicBezTo>
                <a:cubicBezTo>
                  <a:pt x="1787492" y="588475"/>
                  <a:pt x="1793528" y="597039"/>
                  <a:pt x="1793528" y="606582"/>
                </a:cubicBezTo>
                <a:cubicBezTo>
                  <a:pt x="1793528" y="747367"/>
                  <a:pt x="1809820" y="712920"/>
                  <a:pt x="1684886" y="724277"/>
                </a:cubicBezTo>
                <a:cubicBezTo>
                  <a:pt x="1690922" y="733331"/>
                  <a:pt x="1704782" y="740705"/>
                  <a:pt x="1702993" y="751438"/>
                </a:cubicBezTo>
                <a:cubicBezTo>
                  <a:pt x="1698210" y="780136"/>
                  <a:pt x="1634501" y="792375"/>
                  <a:pt x="1621512" y="796705"/>
                </a:cubicBezTo>
                <a:cubicBezTo>
                  <a:pt x="1638811" y="848603"/>
                  <a:pt x="1660357" y="883294"/>
                  <a:pt x="1621512" y="941560"/>
                </a:cubicBezTo>
                <a:cubicBezTo>
                  <a:pt x="1610925" y="957441"/>
                  <a:pt x="1567191" y="959667"/>
                  <a:pt x="1567191" y="959667"/>
                </a:cubicBezTo>
                <a:cubicBezTo>
                  <a:pt x="1524942" y="956649"/>
                  <a:pt x="1482510" y="955563"/>
                  <a:pt x="1440443" y="950614"/>
                </a:cubicBezTo>
                <a:cubicBezTo>
                  <a:pt x="1430965" y="949499"/>
                  <a:pt x="1422489" y="944071"/>
                  <a:pt x="1413282" y="941560"/>
                </a:cubicBezTo>
                <a:cubicBezTo>
                  <a:pt x="1300945" y="910922"/>
                  <a:pt x="1376218" y="935240"/>
                  <a:pt x="1313694" y="914400"/>
                </a:cubicBezTo>
                <a:cubicBezTo>
                  <a:pt x="1283516" y="917418"/>
                  <a:pt x="1252712" y="916633"/>
                  <a:pt x="1223160" y="923453"/>
                </a:cubicBezTo>
                <a:cubicBezTo>
                  <a:pt x="1212558" y="925900"/>
                  <a:pt x="1203693" y="933866"/>
                  <a:pt x="1195999" y="941560"/>
                </a:cubicBezTo>
                <a:cubicBezTo>
                  <a:pt x="1188305" y="949254"/>
                  <a:pt x="1188415" y="965952"/>
                  <a:pt x="1177892" y="968721"/>
                </a:cubicBezTo>
                <a:cubicBezTo>
                  <a:pt x="1127936" y="981867"/>
                  <a:pt x="1075286" y="980792"/>
                  <a:pt x="1023983" y="986828"/>
                </a:cubicBezTo>
                <a:cubicBezTo>
                  <a:pt x="1005876" y="992864"/>
                  <a:pt x="986734" y="996399"/>
                  <a:pt x="969663" y="1004935"/>
                </a:cubicBezTo>
                <a:cubicBezTo>
                  <a:pt x="957592" y="1010971"/>
                  <a:pt x="946600" y="1020007"/>
                  <a:pt x="933449" y="1023042"/>
                </a:cubicBezTo>
                <a:cubicBezTo>
                  <a:pt x="906821" y="1029187"/>
                  <a:pt x="879128" y="1029077"/>
                  <a:pt x="851968" y="1032095"/>
                </a:cubicBezTo>
                <a:cubicBezTo>
                  <a:pt x="839897" y="1029077"/>
                  <a:pt x="826107" y="1029944"/>
                  <a:pt x="815754" y="1023042"/>
                </a:cubicBezTo>
                <a:cubicBezTo>
                  <a:pt x="806700" y="1017006"/>
                  <a:pt x="805341" y="1003575"/>
                  <a:pt x="797647" y="995881"/>
                </a:cubicBezTo>
                <a:cubicBezTo>
                  <a:pt x="789953" y="988187"/>
                  <a:pt x="779540" y="983810"/>
                  <a:pt x="770486" y="977774"/>
                </a:cubicBezTo>
                <a:cubicBezTo>
                  <a:pt x="767468" y="932507"/>
                  <a:pt x="771824" y="886134"/>
                  <a:pt x="761433" y="841972"/>
                </a:cubicBezTo>
                <a:cubicBezTo>
                  <a:pt x="758941" y="831380"/>
                  <a:pt x="745108" y="824850"/>
                  <a:pt x="734272" y="823865"/>
                </a:cubicBezTo>
                <a:cubicBezTo>
                  <a:pt x="644059" y="815664"/>
                  <a:pt x="553203" y="817830"/>
                  <a:pt x="462668" y="814812"/>
                </a:cubicBezTo>
                <a:cubicBezTo>
                  <a:pt x="459135" y="786548"/>
                  <a:pt x="464039" y="738049"/>
                  <a:pt x="435508" y="715224"/>
                </a:cubicBezTo>
                <a:cubicBezTo>
                  <a:pt x="428056" y="709262"/>
                  <a:pt x="417401" y="709188"/>
                  <a:pt x="408348" y="706170"/>
                </a:cubicBezTo>
                <a:cubicBezTo>
                  <a:pt x="378170" y="712206"/>
                  <a:pt x="346222" y="712440"/>
                  <a:pt x="317813" y="724277"/>
                </a:cubicBezTo>
                <a:cubicBezTo>
                  <a:pt x="307769" y="728462"/>
                  <a:pt x="304572" y="741706"/>
                  <a:pt x="299706" y="751438"/>
                </a:cubicBezTo>
                <a:cubicBezTo>
                  <a:pt x="295438" y="759974"/>
                  <a:pt x="294412" y="769827"/>
                  <a:pt x="290653" y="778598"/>
                </a:cubicBezTo>
                <a:cubicBezTo>
                  <a:pt x="285337" y="791003"/>
                  <a:pt x="277863" y="802407"/>
                  <a:pt x="272546" y="814812"/>
                </a:cubicBezTo>
                <a:cubicBezTo>
                  <a:pt x="268787" y="823583"/>
                  <a:pt x="268127" y="833630"/>
                  <a:pt x="263492" y="841972"/>
                </a:cubicBezTo>
                <a:cubicBezTo>
                  <a:pt x="252923" y="860995"/>
                  <a:pt x="245385" y="884222"/>
                  <a:pt x="227278" y="896293"/>
                </a:cubicBezTo>
                <a:lnTo>
                  <a:pt x="172958" y="932507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1795606" y="2806574"/>
            <a:ext cx="992861" cy="608695"/>
          </a:xfrm>
          <a:custGeom>
            <a:avLst/>
            <a:gdLst>
              <a:gd name="connsiteX0" fmla="*/ 657883 w 992861"/>
              <a:gd name="connsiteY0" fmla="*/ 606582 h 608695"/>
              <a:gd name="connsiteX1" fmla="*/ 657883 w 992861"/>
              <a:gd name="connsiteY1" fmla="*/ 606582 h 608695"/>
              <a:gd name="connsiteX2" fmla="*/ 558295 w 992861"/>
              <a:gd name="connsiteY2" fmla="*/ 561315 h 608695"/>
              <a:gd name="connsiteX3" fmla="*/ 540188 w 992861"/>
              <a:gd name="connsiteY3" fmla="*/ 534155 h 608695"/>
              <a:gd name="connsiteX4" fmla="*/ 513028 w 992861"/>
              <a:gd name="connsiteY4" fmla="*/ 506994 h 608695"/>
              <a:gd name="connsiteX5" fmla="*/ 476814 w 992861"/>
              <a:gd name="connsiteY5" fmla="*/ 452674 h 608695"/>
              <a:gd name="connsiteX6" fmla="*/ 449653 w 992861"/>
              <a:gd name="connsiteY6" fmla="*/ 416460 h 608695"/>
              <a:gd name="connsiteX7" fmla="*/ 431546 w 992861"/>
              <a:gd name="connsiteY7" fmla="*/ 389299 h 608695"/>
              <a:gd name="connsiteX8" fmla="*/ 413440 w 992861"/>
              <a:gd name="connsiteY8" fmla="*/ 353085 h 608695"/>
              <a:gd name="connsiteX9" fmla="*/ 386279 w 992861"/>
              <a:gd name="connsiteY9" fmla="*/ 334978 h 608695"/>
              <a:gd name="connsiteX10" fmla="*/ 368172 w 992861"/>
              <a:gd name="connsiteY10" fmla="*/ 298765 h 608695"/>
              <a:gd name="connsiteX11" fmla="*/ 286691 w 992861"/>
              <a:gd name="connsiteY11" fmla="*/ 226337 h 608695"/>
              <a:gd name="connsiteX12" fmla="*/ 259531 w 992861"/>
              <a:gd name="connsiteY12" fmla="*/ 217283 h 608695"/>
              <a:gd name="connsiteX13" fmla="*/ 241424 w 992861"/>
              <a:gd name="connsiteY13" fmla="*/ 190123 h 608695"/>
              <a:gd name="connsiteX14" fmla="*/ 69408 w 992861"/>
              <a:gd name="connsiteY14" fmla="*/ 226337 h 608695"/>
              <a:gd name="connsiteX15" fmla="*/ 6034 w 992861"/>
              <a:gd name="connsiteY15" fmla="*/ 217283 h 608695"/>
              <a:gd name="connsiteX16" fmla="*/ 42247 w 992861"/>
              <a:gd name="connsiteY16" fmla="*/ 144856 h 608695"/>
              <a:gd name="connsiteX17" fmla="*/ 78461 w 992861"/>
              <a:gd name="connsiteY17" fmla="*/ 99588 h 608695"/>
              <a:gd name="connsiteX18" fmla="*/ 123729 w 992861"/>
              <a:gd name="connsiteY18" fmla="*/ 45268 h 608695"/>
              <a:gd name="connsiteX19" fmla="*/ 178049 w 992861"/>
              <a:gd name="connsiteY19" fmla="*/ 18107 h 608695"/>
              <a:gd name="connsiteX20" fmla="*/ 205210 w 992861"/>
              <a:gd name="connsiteY20" fmla="*/ 0 h 608695"/>
              <a:gd name="connsiteX21" fmla="*/ 241424 w 992861"/>
              <a:gd name="connsiteY21" fmla="*/ 63375 h 608695"/>
              <a:gd name="connsiteX22" fmla="*/ 277638 w 992861"/>
              <a:gd name="connsiteY22" fmla="*/ 81481 h 608695"/>
              <a:gd name="connsiteX23" fmla="*/ 513028 w 992861"/>
              <a:gd name="connsiteY23" fmla="*/ 99588 h 608695"/>
              <a:gd name="connsiteX24" fmla="*/ 558295 w 992861"/>
              <a:gd name="connsiteY24" fmla="*/ 144856 h 608695"/>
              <a:gd name="connsiteX25" fmla="*/ 567348 w 992861"/>
              <a:gd name="connsiteY25" fmla="*/ 172016 h 608695"/>
              <a:gd name="connsiteX26" fmla="*/ 603562 w 992861"/>
              <a:gd name="connsiteY26" fmla="*/ 226337 h 608695"/>
              <a:gd name="connsiteX27" fmla="*/ 621669 w 992861"/>
              <a:gd name="connsiteY27" fmla="*/ 253497 h 608695"/>
              <a:gd name="connsiteX28" fmla="*/ 657883 w 992861"/>
              <a:gd name="connsiteY28" fmla="*/ 262551 h 608695"/>
              <a:gd name="connsiteX29" fmla="*/ 685044 w 992861"/>
              <a:gd name="connsiteY29" fmla="*/ 289711 h 608695"/>
              <a:gd name="connsiteX30" fmla="*/ 911380 w 992861"/>
              <a:gd name="connsiteY30" fmla="*/ 316872 h 608695"/>
              <a:gd name="connsiteX31" fmla="*/ 920434 w 992861"/>
              <a:gd name="connsiteY31" fmla="*/ 344032 h 608695"/>
              <a:gd name="connsiteX32" fmla="*/ 983808 w 992861"/>
              <a:gd name="connsiteY32" fmla="*/ 362139 h 608695"/>
              <a:gd name="connsiteX33" fmla="*/ 992861 w 992861"/>
              <a:gd name="connsiteY33" fmla="*/ 389299 h 608695"/>
              <a:gd name="connsiteX34" fmla="*/ 902327 w 992861"/>
              <a:gd name="connsiteY34" fmla="*/ 425513 h 608695"/>
              <a:gd name="connsiteX35" fmla="*/ 893273 w 992861"/>
              <a:gd name="connsiteY35" fmla="*/ 398353 h 608695"/>
              <a:gd name="connsiteX36" fmla="*/ 884220 w 992861"/>
              <a:gd name="connsiteY36" fmla="*/ 325925 h 608695"/>
              <a:gd name="connsiteX37" fmla="*/ 838952 w 992861"/>
              <a:gd name="connsiteY37" fmla="*/ 334978 h 608695"/>
              <a:gd name="connsiteX38" fmla="*/ 811792 w 992861"/>
              <a:gd name="connsiteY38" fmla="*/ 353085 h 608695"/>
              <a:gd name="connsiteX39" fmla="*/ 802739 w 992861"/>
              <a:gd name="connsiteY39" fmla="*/ 380246 h 608695"/>
              <a:gd name="connsiteX40" fmla="*/ 793685 w 992861"/>
              <a:gd name="connsiteY40" fmla="*/ 416460 h 608695"/>
              <a:gd name="connsiteX41" fmla="*/ 703150 w 992861"/>
              <a:gd name="connsiteY41" fmla="*/ 470780 h 608695"/>
              <a:gd name="connsiteX42" fmla="*/ 712204 w 992861"/>
              <a:gd name="connsiteY42" fmla="*/ 516048 h 608695"/>
              <a:gd name="connsiteX43" fmla="*/ 730311 w 992861"/>
              <a:gd name="connsiteY43" fmla="*/ 552262 h 608695"/>
              <a:gd name="connsiteX44" fmla="*/ 694097 w 992861"/>
              <a:gd name="connsiteY44" fmla="*/ 606582 h 608695"/>
              <a:gd name="connsiteX45" fmla="*/ 657883 w 992861"/>
              <a:gd name="connsiteY45" fmla="*/ 606582 h 60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92861" h="608695">
                <a:moveTo>
                  <a:pt x="657883" y="606582"/>
                </a:moveTo>
                <a:lnTo>
                  <a:pt x="657883" y="606582"/>
                </a:lnTo>
                <a:cubicBezTo>
                  <a:pt x="636704" y="598640"/>
                  <a:pt x="580983" y="584003"/>
                  <a:pt x="558295" y="561315"/>
                </a:cubicBezTo>
                <a:cubicBezTo>
                  <a:pt x="550601" y="553621"/>
                  <a:pt x="547154" y="542514"/>
                  <a:pt x="540188" y="534155"/>
                </a:cubicBezTo>
                <a:cubicBezTo>
                  <a:pt x="531991" y="524319"/>
                  <a:pt x="520889" y="517101"/>
                  <a:pt x="513028" y="506994"/>
                </a:cubicBezTo>
                <a:cubicBezTo>
                  <a:pt x="499668" y="489816"/>
                  <a:pt x="489871" y="470083"/>
                  <a:pt x="476814" y="452674"/>
                </a:cubicBezTo>
                <a:cubicBezTo>
                  <a:pt x="467760" y="440603"/>
                  <a:pt x="458423" y="428739"/>
                  <a:pt x="449653" y="416460"/>
                </a:cubicBezTo>
                <a:cubicBezTo>
                  <a:pt x="443328" y="407606"/>
                  <a:pt x="436944" y="398747"/>
                  <a:pt x="431546" y="389299"/>
                </a:cubicBezTo>
                <a:cubicBezTo>
                  <a:pt x="424850" y="377581"/>
                  <a:pt x="422080" y="363453"/>
                  <a:pt x="413440" y="353085"/>
                </a:cubicBezTo>
                <a:cubicBezTo>
                  <a:pt x="406474" y="344726"/>
                  <a:pt x="395333" y="341014"/>
                  <a:pt x="386279" y="334978"/>
                </a:cubicBezTo>
                <a:cubicBezTo>
                  <a:pt x="380243" y="322907"/>
                  <a:pt x="376603" y="309303"/>
                  <a:pt x="368172" y="298765"/>
                </a:cubicBezTo>
                <a:cubicBezTo>
                  <a:pt x="352176" y="278770"/>
                  <a:pt x="315603" y="240794"/>
                  <a:pt x="286691" y="226337"/>
                </a:cubicBezTo>
                <a:cubicBezTo>
                  <a:pt x="278155" y="222069"/>
                  <a:pt x="268584" y="220301"/>
                  <a:pt x="259531" y="217283"/>
                </a:cubicBezTo>
                <a:cubicBezTo>
                  <a:pt x="253495" y="208230"/>
                  <a:pt x="252230" y="191394"/>
                  <a:pt x="241424" y="190123"/>
                </a:cubicBezTo>
                <a:cubicBezTo>
                  <a:pt x="122612" y="176145"/>
                  <a:pt x="131258" y="179949"/>
                  <a:pt x="69408" y="226337"/>
                </a:cubicBezTo>
                <a:cubicBezTo>
                  <a:pt x="48283" y="223319"/>
                  <a:pt x="21123" y="232372"/>
                  <a:pt x="6034" y="217283"/>
                </a:cubicBezTo>
                <a:cubicBezTo>
                  <a:pt x="-17095" y="194154"/>
                  <a:pt x="33072" y="154031"/>
                  <a:pt x="42247" y="144856"/>
                </a:cubicBezTo>
                <a:cubicBezTo>
                  <a:pt x="59873" y="91980"/>
                  <a:pt x="37510" y="140539"/>
                  <a:pt x="78461" y="99588"/>
                </a:cubicBezTo>
                <a:cubicBezTo>
                  <a:pt x="149675" y="28374"/>
                  <a:pt x="34739" y="119425"/>
                  <a:pt x="123729" y="45268"/>
                </a:cubicBezTo>
                <a:cubicBezTo>
                  <a:pt x="162648" y="12836"/>
                  <a:pt x="137218" y="38523"/>
                  <a:pt x="178049" y="18107"/>
                </a:cubicBezTo>
                <a:cubicBezTo>
                  <a:pt x="187781" y="13241"/>
                  <a:pt x="196156" y="6036"/>
                  <a:pt x="205210" y="0"/>
                </a:cubicBezTo>
                <a:cubicBezTo>
                  <a:pt x="210043" y="9666"/>
                  <a:pt x="230456" y="54235"/>
                  <a:pt x="241424" y="63375"/>
                </a:cubicBezTo>
                <a:cubicBezTo>
                  <a:pt x="251792" y="72015"/>
                  <a:pt x="265233" y="76165"/>
                  <a:pt x="277638" y="81481"/>
                </a:cubicBezTo>
                <a:cubicBezTo>
                  <a:pt x="347697" y="111506"/>
                  <a:pt x="462783" y="97404"/>
                  <a:pt x="513028" y="99588"/>
                </a:cubicBezTo>
                <a:cubicBezTo>
                  <a:pt x="540188" y="117695"/>
                  <a:pt x="543206" y="114677"/>
                  <a:pt x="558295" y="144856"/>
                </a:cubicBezTo>
                <a:cubicBezTo>
                  <a:pt x="562563" y="153392"/>
                  <a:pt x="562714" y="163674"/>
                  <a:pt x="567348" y="172016"/>
                </a:cubicBezTo>
                <a:cubicBezTo>
                  <a:pt x="577916" y="191039"/>
                  <a:pt x="591491" y="208230"/>
                  <a:pt x="603562" y="226337"/>
                </a:cubicBezTo>
                <a:cubicBezTo>
                  <a:pt x="609598" y="235390"/>
                  <a:pt x="611113" y="250858"/>
                  <a:pt x="621669" y="253497"/>
                </a:cubicBezTo>
                <a:lnTo>
                  <a:pt x="657883" y="262551"/>
                </a:lnTo>
                <a:cubicBezTo>
                  <a:pt x="666937" y="271604"/>
                  <a:pt x="675208" y="281514"/>
                  <a:pt x="685044" y="289711"/>
                </a:cubicBezTo>
                <a:cubicBezTo>
                  <a:pt x="750061" y="343891"/>
                  <a:pt x="807866" y="312167"/>
                  <a:pt x="911380" y="316872"/>
                </a:cubicBezTo>
                <a:cubicBezTo>
                  <a:pt x="914398" y="325925"/>
                  <a:pt x="913686" y="337284"/>
                  <a:pt x="920434" y="344032"/>
                </a:cubicBezTo>
                <a:cubicBezTo>
                  <a:pt x="924762" y="348360"/>
                  <a:pt x="983497" y="362061"/>
                  <a:pt x="983808" y="362139"/>
                </a:cubicBezTo>
                <a:cubicBezTo>
                  <a:pt x="986826" y="371192"/>
                  <a:pt x="992861" y="379756"/>
                  <a:pt x="992861" y="389299"/>
                </a:cubicBezTo>
                <a:cubicBezTo>
                  <a:pt x="992861" y="462965"/>
                  <a:pt x="973508" y="433422"/>
                  <a:pt x="902327" y="425513"/>
                </a:cubicBezTo>
                <a:cubicBezTo>
                  <a:pt x="899309" y="416460"/>
                  <a:pt x="894980" y="407742"/>
                  <a:pt x="893273" y="398353"/>
                </a:cubicBezTo>
                <a:cubicBezTo>
                  <a:pt x="888921" y="374415"/>
                  <a:pt x="900054" y="344398"/>
                  <a:pt x="884220" y="325925"/>
                </a:cubicBezTo>
                <a:cubicBezTo>
                  <a:pt x="874206" y="314241"/>
                  <a:pt x="854041" y="331960"/>
                  <a:pt x="838952" y="334978"/>
                </a:cubicBezTo>
                <a:cubicBezTo>
                  <a:pt x="829899" y="341014"/>
                  <a:pt x="818589" y="344588"/>
                  <a:pt x="811792" y="353085"/>
                </a:cubicBezTo>
                <a:cubicBezTo>
                  <a:pt x="805830" y="360537"/>
                  <a:pt x="805361" y="371070"/>
                  <a:pt x="802739" y="380246"/>
                </a:cubicBezTo>
                <a:cubicBezTo>
                  <a:pt x="799321" y="392210"/>
                  <a:pt x="801879" y="407096"/>
                  <a:pt x="793685" y="416460"/>
                </a:cubicBezTo>
                <a:cubicBezTo>
                  <a:pt x="776688" y="435885"/>
                  <a:pt x="728717" y="457997"/>
                  <a:pt x="703150" y="470780"/>
                </a:cubicBezTo>
                <a:cubicBezTo>
                  <a:pt x="706168" y="485869"/>
                  <a:pt x="707338" y="501450"/>
                  <a:pt x="712204" y="516048"/>
                </a:cubicBezTo>
                <a:cubicBezTo>
                  <a:pt x="716472" y="528852"/>
                  <a:pt x="728402" y="538901"/>
                  <a:pt x="730311" y="552262"/>
                </a:cubicBezTo>
                <a:cubicBezTo>
                  <a:pt x="732902" y="570400"/>
                  <a:pt x="706949" y="601074"/>
                  <a:pt x="694097" y="606582"/>
                </a:cubicBezTo>
                <a:cubicBezTo>
                  <a:pt x="683002" y="611337"/>
                  <a:pt x="663919" y="606582"/>
                  <a:pt x="657883" y="606582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8" name="Freeform 77"/>
          <p:cNvSpPr/>
          <p:nvPr/>
        </p:nvSpPr>
        <p:spPr>
          <a:xfrm>
            <a:off x="1665838" y="3014804"/>
            <a:ext cx="805758" cy="561315"/>
          </a:xfrm>
          <a:custGeom>
            <a:avLst/>
            <a:gdLst>
              <a:gd name="connsiteX0" fmla="*/ 144855 w 805758"/>
              <a:gd name="connsiteY0" fmla="*/ 0 h 561315"/>
              <a:gd name="connsiteX1" fmla="*/ 144855 w 805758"/>
              <a:gd name="connsiteY1" fmla="*/ 0 h 561315"/>
              <a:gd name="connsiteX2" fmla="*/ 72427 w 805758"/>
              <a:gd name="connsiteY2" fmla="*/ 54321 h 561315"/>
              <a:gd name="connsiteX3" fmla="*/ 54320 w 805758"/>
              <a:gd name="connsiteY3" fmla="*/ 81481 h 561315"/>
              <a:gd name="connsiteX4" fmla="*/ 45267 w 805758"/>
              <a:gd name="connsiteY4" fmla="*/ 208230 h 561315"/>
              <a:gd name="connsiteX5" fmla="*/ 18107 w 805758"/>
              <a:gd name="connsiteY5" fmla="*/ 235390 h 561315"/>
              <a:gd name="connsiteX6" fmla="*/ 0 w 805758"/>
              <a:gd name="connsiteY6" fmla="*/ 271604 h 561315"/>
              <a:gd name="connsiteX7" fmla="*/ 9053 w 805758"/>
              <a:gd name="connsiteY7" fmla="*/ 298764 h 561315"/>
              <a:gd name="connsiteX8" fmla="*/ 117695 w 805758"/>
              <a:gd name="connsiteY8" fmla="*/ 298764 h 561315"/>
              <a:gd name="connsiteX9" fmla="*/ 162962 w 805758"/>
              <a:gd name="connsiteY9" fmla="*/ 244444 h 561315"/>
              <a:gd name="connsiteX10" fmla="*/ 190122 w 805758"/>
              <a:gd name="connsiteY10" fmla="*/ 235390 h 561315"/>
              <a:gd name="connsiteX11" fmla="*/ 244443 w 805758"/>
              <a:gd name="connsiteY11" fmla="*/ 325925 h 561315"/>
              <a:gd name="connsiteX12" fmla="*/ 271604 w 805758"/>
              <a:gd name="connsiteY12" fmla="*/ 353085 h 561315"/>
              <a:gd name="connsiteX13" fmla="*/ 325924 w 805758"/>
              <a:gd name="connsiteY13" fmla="*/ 407406 h 561315"/>
              <a:gd name="connsiteX14" fmla="*/ 344031 w 805758"/>
              <a:gd name="connsiteY14" fmla="*/ 461727 h 561315"/>
              <a:gd name="connsiteX15" fmla="*/ 362138 w 805758"/>
              <a:gd name="connsiteY15" fmla="*/ 561315 h 561315"/>
              <a:gd name="connsiteX16" fmla="*/ 434566 w 805758"/>
              <a:gd name="connsiteY16" fmla="*/ 516047 h 561315"/>
              <a:gd name="connsiteX17" fmla="*/ 452673 w 805758"/>
              <a:gd name="connsiteY17" fmla="*/ 488887 h 561315"/>
              <a:gd name="connsiteX18" fmla="*/ 488887 w 805758"/>
              <a:gd name="connsiteY18" fmla="*/ 497941 h 561315"/>
              <a:gd name="connsiteX19" fmla="*/ 516047 w 805758"/>
              <a:gd name="connsiteY19" fmla="*/ 506994 h 561315"/>
              <a:gd name="connsiteX20" fmla="*/ 588475 w 805758"/>
              <a:gd name="connsiteY20" fmla="*/ 497941 h 561315"/>
              <a:gd name="connsiteX21" fmla="*/ 642796 w 805758"/>
              <a:gd name="connsiteY21" fmla="*/ 443620 h 561315"/>
              <a:gd name="connsiteX22" fmla="*/ 805758 w 805758"/>
              <a:gd name="connsiteY22" fmla="*/ 425513 h 561315"/>
              <a:gd name="connsiteX23" fmla="*/ 796705 w 805758"/>
              <a:gd name="connsiteY23" fmla="*/ 398352 h 561315"/>
              <a:gd name="connsiteX24" fmla="*/ 715223 w 805758"/>
              <a:gd name="connsiteY24" fmla="*/ 371192 h 561315"/>
              <a:gd name="connsiteX25" fmla="*/ 697116 w 805758"/>
              <a:gd name="connsiteY25" fmla="*/ 344032 h 561315"/>
              <a:gd name="connsiteX26" fmla="*/ 669956 w 805758"/>
              <a:gd name="connsiteY26" fmla="*/ 325925 h 561315"/>
              <a:gd name="connsiteX27" fmla="*/ 660903 w 805758"/>
              <a:gd name="connsiteY27" fmla="*/ 298764 h 561315"/>
              <a:gd name="connsiteX28" fmla="*/ 642796 w 805758"/>
              <a:gd name="connsiteY28" fmla="*/ 271604 h 561315"/>
              <a:gd name="connsiteX29" fmla="*/ 597528 w 805758"/>
              <a:gd name="connsiteY29" fmla="*/ 190123 h 561315"/>
              <a:gd name="connsiteX30" fmla="*/ 570368 w 805758"/>
              <a:gd name="connsiteY30" fmla="*/ 135802 h 561315"/>
              <a:gd name="connsiteX31" fmla="*/ 516047 w 805758"/>
              <a:gd name="connsiteY31" fmla="*/ 99588 h 561315"/>
              <a:gd name="connsiteX32" fmla="*/ 488887 w 805758"/>
              <a:gd name="connsiteY32" fmla="*/ 72428 h 561315"/>
              <a:gd name="connsiteX33" fmla="*/ 425512 w 805758"/>
              <a:gd name="connsiteY33" fmla="*/ 45267 h 561315"/>
              <a:gd name="connsiteX34" fmla="*/ 380245 w 805758"/>
              <a:gd name="connsiteY34" fmla="*/ 36214 h 561315"/>
              <a:gd name="connsiteX35" fmla="*/ 325924 w 805758"/>
              <a:gd name="connsiteY35" fmla="*/ 18107 h 561315"/>
              <a:gd name="connsiteX36" fmla="*/ 162962 w 805758"/>
              <a:gd name="connsiteY36" fmla="*/ 27160 h 561315"/>
              <a:gd name="connsiteX37" fmla="*/ 117695 w 805758"/>
              <a:gd name="connsiteY37" fmla="*/ 45267 h 561315"/>
              <a:gd name="connsiteX38" fmla="*/ 108641 w 805758"/>
              <a:gd name="connsiteY38" fmla="*/ 45267 h 561315"/>
              <a:gd name="connsiteX39" fmla="*/ 144855 w 805758"/>
              <a:gd name="connsiteY39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05758" h="561315">
                <a:moveTo>
                  <a:pt x="144855" y="0"/>
                </a:moveTo>
                <a:lnTo>
                  <a:pt x="144855" y="0"/>
                </a:lnTo>
                <a:cubicBezTo>
                  <a:pt x="120712" y="18107"/>
                  <a:pt x="94858" y="34133"/>
                  <a:pt x="72427" y="54321"/>
                </a:cubicBezTo>
                <a:cubicBezTo>
                  <a:pt x="64339" y="61600"/>
                  <a:pt x="56211" y="70766"/>
                  <a:pt x="54320" y="81481"/>
                </a:cubicBezTo>
                <a:cubicBezTo>
                  <a:pt x="46959" y="123194"/>
                  <a:pt x="54968" y="166999"/>
                  <a:pt x="45267" y="208230"/>
                </a:cubicBezTo>
                <a:cubicBezTo>
                  <a:pt x="42335" y="220693"/>
                  <a:pt x="25549" y="224971"/>
                  <a:pt x="18107" y="235390"/>
                </a:cubicBezTo>
                <a:cubicBezTo>
                  <a:pt x="10263" y="246372"/>
                  <a:pt x="6036" y="259533"/>
                  <a:pt x="0" y="271604"/>
                </a:cubicBezTo>
                <a:cubicBezTo>
                  <a:pt x="3018" y="280657"/>
                  <a:pt x="332" y="294888"/>
                  <a:pt x="9053" y="298764"/>
                </a:cubicBezTo>
                <a:cubicBezTo>
                  <a:pt x="54833" y="319111"/>
                  <a:pt x="77819" y="308733"/>
                  <a:pt x="117695" y="298764"/>
                </a:cubicBezTo>
                <a:cubicBezTo>
                  <a:pt x="131056" y="278723"/>
                  <a:pt x="142050" y="258386"/>
                  <a:pt x="162962" y="244444"/>
                </a:cubicBezTo>
                <a:cubicBezTo>
                  <a:pt x="170902" y="239150"/>
                  <a:pt x="181069" y="238408"/>
                  <a:pt x="190122" y="235390"/>
                </a:cubicBezTo>
                <a:cubicBezTo>
                  <a:pt x="204410" y="263966"/>
                  <a:pt x="222594" y="304076"/>
                  <a:pt x="244443" y="325925"/>
                </a:cubicBezTo>
                <a:cubicBezTo>
                  <a:pt x="253497" y="334978"/>
                  <a:pt x="263272" y="343364"/>
                  <a:pt x="271604" y="353085"/>
                </a:cubicBezTo>
                <a:cubicBezTo>
                  <a:pt x="316525" y="405492"/>
                  <a:pt x="278110" y="375529"/>
                  <a:pt x="325924" y="407406"/>
                </a:cubicBezTo>
                <a:cubicBezTo>
                  <a:pt x="331960" y="425513"/>
                  <a:pt x="341663" y="442788"/>
                  <a:pt x="344031" y="461727"/>
                </a:cubicBezTo>
                <a:cubicBezTo>
                  <a:pt x="354269" y="543624"/>
                  <a:pt x="345392" y="511072"/>
                  <a:pt x="362138" y="561315"/>
                </a:cubicBezTo>
                <a:cubicBezTo>
                  <a:pt x="390826" y="546971"/>
                  <a:pt x="411059" y="539554"/>
                  <a:pt x="434566" y="516047"/>
                </a:cubicBezTo>
                <a:cubicBezTo>
                  <a:pt x="442260" y="508353"/>
                  <a:pt x="446637" y="497940"/>
                  <a:pt x="452673" y="488887"/>
                </a:cubicBezTo>
                <a:cubicBezTo>
                  <a:pt x="464744" y="491905"/>
                  <a:pt x="476923" y="494523"/>
                  <a:pt x="488887" y="497941"/>
                </a:cubicBezTo>
                <a:cubicBezTo>
                  <a:pt x="498063" y="500563"/>
                  <a:pt x="506504" y="506994"/>
                  <a:pt x="516047" y="506994"/>
                </a:cubicBezTo>
                <a:cubicBezTo>
                  <a:pt x="540378" y="506994"/>
                  <a:pt x="564332" y="500959"/>
                  <a:pt x="588475" y="497941"/>
                </a:cubicBezTo>
                <a:cubicBezTo>
                  <a:pt x="606582" y="479834"/>
                  <a:pt x="617345" y="446448"/>
                  <a:pt x="642796" y="443620"/>
                </a:cubicBezTo>
                <a:lnTo>
                  <a:pt x="805758" y="425513"/>
                </a:lnTo>
                <a:cubicBezTo>
                  <a:pt x="802740" y="416459"/>
                  <a:pt x="804036" y="404461"/>
                  <a:pt x="796705" y="398352"/>
                </a:cubicBezTo>
                <a:cubicBezTo>
                  <a:pt x="782097" y="386179"/>
                  <a:pt x="734883" y="376107"/>
                  <a:pt x="715223" y="371192"/>
                </a:cubicBezTo>
                <a:cubicBezTo>
                  <a:pt x="709187" y="362139"/>
                  <a:pt x="704810" y="351726"/>
                  <a:pt x="697116" y="344032"/>
                </a:cubicBezTo>
                <a:cubicBezTo>
                  <a:pt x="689422" y="336338"/>
                  <a:pt x="676753" y="334422"/>
                  <a:pt x="669956" y="325925"/>
                </a:cubicBezTo>
                <a:cubicBezTo>
                  <a:pt x="663994" y="318473"/>
                  <a:pt x="665171" y="307300"/>
                  <a:pt x="660903" y="298764"/>
                </a:cubicBezTo>
                <a:cubicBezTo>
                  <a:pt x="656037" y="289032"/>
                  <a:pt x="647215" y="281547"/>
                  <a:pt x="642796" y="271604"/>
                </a:cubicBezTo>
                <a:cubicBezTo>
                  <a:pt x="607347" y="191843"/>
                  <a:pt x="647103" y="239696"/>
                  <a:pt x="597528" y="190123"/>
                </a:cubicBezTo>
                <a:cubicBezTo>
                  <a:pt x="591070" y="170748"/>
                  <a:pt x="586887" y="150256"/>
                  <a:pt x="570368" y="135802"/>
                </a:cubicBezTo>
                <a:cubicBezTo>
                  <a:pt x="553990" y="121472"/>
                  <a:pt x="531435" y="114976"/>
                  <a:pt x="516047" y="99588"/>
                </a:cubicBezTo>
                <a:cubicBezTo>
                  <a:pt x="506994" y="90535"/>
                  <a:pt x="499306" y="79870"/>
                  <a:pt x="488887" y="72428"/>
                </a:cubicBezTo>
                <a:cubicBezTo>
                  <a:pt x="474936" y="62463"/>
                  <a:pt x="443698" y="49813"/>
                  <a:pt x="425512" y="45267"/>
                </a:cubicBezTo>
                <a:cubicBezTo>
                  <a:pt x="410584" y="41535"/>
                  <a:pt x="395091" y="40263"/>
                  <a:pt x="380245" y="36214"/>
                </a:cubicBezTo>
                <a:cubicBezTo>
                  <a:pt x="361831" y="31192"/>
                  <a:pt x="325924" y="18107"/>
                  <a:pt x="325924" y="18107"/>
                </a:cubicBezTo>
                <a:cubicBezTo>
                  <a:pt x="271603" y="21125"/>
                  <a:pt x="216820" y="19466"/>
                  <a:pt x="162962" y="27160"/>
                </a:cubicBezTo>
                <a:cubicBezTo>
                  <a:pt x="12775" y="48615"/>
                  <a:pt x="212141" y="45267"/>
                  <a:pt x="117695" y="45267"/>
                </a:cubicBezTo>
                <a:lnTo>
                  <a:pt x="108641" y="45267"/>
                </a:lnTo>
                <a:lnTo>
                  <a:pt x="144855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9" name="Freeform 78"/>
          <p:cNvSpPr/>
          <p:nvPr/>
        </p:nvSpPr>
        <p:spPr>
          <a:xfrm>
            <a:off x="1987574" y="3395050"/>
            <a:ext cx="791840" cy="633742"/>
          </a:xfrm>
          <a:custGeom>
            <a:avLst/>
            <a:gdLst>
              <a:gd name="connsiteX0" fmla="*/ 791840 w 791840"/>
              <a:gd name="connsiteY0" fmla="*/ 108641 h 633742"/>
              <a:gd name="connsiteX1" fmla="*/ 791840 w 791840"/>
              <a:gd name="connsiteY1" fmla="*/ 108641 h 633742"/>
              <a:gd name="connsiteX2" fmla="*/ 746573 w 791840"/>
              <a:gd name="connsiteY2" fmla="*/ 45267 h 633742"/>
              <a:gd name="connsiteX3" fmla="*/ 710359 w 791840"/>
              <a:gd name="connsiteY3" fmla="*/ 0 h 633742"/>
              <a:gd name="connsiteX4" fmla="*/ 646984 w 791840"/>
              <a:gd name="connsiteY4" fmla="*/ 9053 h 633742"/>
              <a:gd name="connsiteX5" fmla="*/ 565503 w 791840"/>
              <a:gd name="connsiteY5" fmla="*/ 72427 h 633742"/>
              <a:gd name="connsiteX6" fmla="*/ 456862 w 791840"/>
              <a:gd name="connsiteY6" fmla="*/ 27160 h 633742"/>
              <a:gd name="connsiteX7" fmla="*/ 411594 w 791840"/>
              <a:gd name="connsiteY7" fmla="*/ 36213 h 633742"/>
              <a:gd name="connsiteX8" fmla="*/ 384434 w 791840"/>
              <a:gd name="connsiteY8" fmla="*/ 63374 h 633742"/>
              <a:gd name="connsiteX9" fmla="*/ 293899 w 791840"/>
              <a:gd name="connsiteY9" fmla="*/ 117695 h 633742"/>
              <a:gd name="connsiteX10" fmla="*/ 266739 w 791840"/>
              <a:gd name="connsiteY10" fmla="*/ 126748 h 633742"/>
              <a:gd name="connsiteX11" fmla="*/ 94723 w 791840"/>
              <a:gd name="connsiteY11" fmla="*/ 135801 h 633742"/>
              <a:gd name="connsiteX12" fmla="*/ 49456 w 791840"/>
              <a:gd name="connsiteY12" fmla="*/ 181069 h 633742"/>
              <a:gd name="connsiteX13" fmla="*/ 22295 w 791840"/>
              <a:gd name="connsiteY13" fmla="*/ 199176 h 633742"/>
              <a:gd name="connsiteX14" fmla="*/ 13242 w 791840"/>
              <a:gd name="connsiteY14" fmla="*/ 334978 h 633742"/>
              <a:gd name="connsiteX15" fmla="*/ 40402 w 791840"/>
              <a:gd name="connsiteY15" fmla="*/ 552261 h 633742"/>
              <a:gd name="connsiteX16" fmla="*/ 67563 w 791840"/>
              <a:gd name="connsiteY16" fmla="*/ 579421 h 633742"/>
              <a:gd name="connsiteX17" fmla="*/ 76616 w 791840"/>
              <a:gd name="connsiteY17" fmla="*/ 606582 h 633742"/>
              <a:gd name="connsiteX18" fmla="*/ 112830 w 791840"/>
              <a:gd name="connsiteY18" fmla="*/ 615635 h 633742"/>
              <a:gd name="connsiteX19" fmla="*/ 149044 w 791840"/>
              <a:gd name="connsiteY19" fmla="*/ 633742 h 633742"/>
              <a:gd name="connsiteX20" fmla="*/ 248632 w 791840"/>
              <a:gd name="connsiteY20" fmla="*/ 615635 h 633742"/>
              <a:gd name="connsiteX21" fmla="*/ 275792 w 791840"/>
              <a:gd name="connsiteY21" fmla="*/ 606582 h 633742"/>
              <a:gd name="connsiteX22" fmla="*/ 339167 w 791840"/>
              <a:gd name="connsiteY22" fmla="*/ 597528 h 633742"/>
              <a:gd name="connsiteX23" fmla="*/ 375380 w 791840"/>
              <a:gd name="connsiteY23" fmla="*/ 570368 h 633742"/>
              <a:gd name="connsiteX24" fmla="*/ 411594 w 791840"/>
              <a:gd name="connsiteY24" fmla="*/ 488887 h 633742"/>
              <a:gd name="connsiteX25" fmla="*/ 520236 w 791840"/>
              <a:gd name="connsiteY25" fmla="*/ 479833 h 633742"/>
              <a:gd name="connsiteX26" fmla="*/ 547396 w 791840"/>
              <a:gd name="connsiteY26" fmla="*/ 461726 h 633742"/>
              <a:gd name="connsiteX27" fmla="*/ 574557 w 791840"/>
              <a:gd name="connsiteY27" fmla="*/ 407405 h 633742"/>
              <a:gd name="connsiteX28" fmla="*/ 583610 w 791840"/>
              <a:gd name="connsiteY28" fmla="*/ 334978 h 633742"/>
              <a:gd name="connsiteX29" fmla="*/ 592664 w 791840"/>
              <a:gd name="connsiteY29" fmla="*/ 298764 h 633742"/>
              <a:gd name="connsiteX30" fmla="*/ 637931 w 791840"/>
              <a:gd name="connsiteY30" fmla="*/ 289710 h 633742"/>
              <a:gd name="connsiteX31" fmla="*/ 683198 w 791840"/>
              <a:gd name="connsiteY31" fmla="*/ 253497 h 633742"/>
              <a:gd name="connsiteX32" fmla="*/ 701305 w 791840"/>
              <a:gd name="connsiteY32" fmla="*/ 226336 h 633742"/>
              <a:gd name="connsiteX33" fmla="*/ 710359 w 791840"/>
              <a:gd name="connsiteY33" fmla="*/ 190122 h 633742"/>
              <a:gd name="connsiteX34" fmla="*/ 719412 w 791840"/>
              <a:gd name="connsiteY34" fmla="*/ 144855 h 633742"/>
              <a:gd name="connsiteX35" fmla="*/ 773733 w 791840"/>
              <a:gd name="connsiteY35" fmla="*/ 126748 h 633742"/>
              <a:gd name="connsiteX36" fmla="*/ 791840 w 791840"/>
              <a:gd name="connsiteY36" fmla="*/ 108641 h 63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91840" h="633742">
                <a:moveTo>
                  <a:pt x="791840" y="108641"/>
                </a:moveTo>
                <a:lnTo>
                  <a:pt x="791840" y="108641"/>
                </a:lnTo>
                <a:cubicBezTo>
                  <a:pt x="776751" y="87516"/>
                  <a:pt x="759929" y="67528"/>
                  <a:pt x="746573" y="45267"/>
                </a:cubicBezTo>
                <a:cubicBezTo>
                  <a:pt x="717420" y="-3321"/>
                  <a:pt x="764452" y="36061"/>
                  <a:pt x="710359" y="0"/>
                </a:cubicBezTo>
                <a:cubicBezTo>
                  <a:pt x="689234" y="3018"/>
                  <a:pt x="664987" y="-2404"/>
                  <a:pt x="646984" y="9053"/>
                </a:cubicBezTo>
                <a:cubicBezTo>
                  <a:pt x="513668" y="93890"/>
                  <a:pt x="694738" y="46582"/>
                  <a:pt x="565503" y="72427"/>
                </a:cubicBezTo>
                <a:cubicBezTo>
                  <a:pt x="481947" y="30648"/>
                  <a:pt x="519262" y="42759"/>
                  <a:pt x="456862" y="27160"/>
                </a:cubicBezTo>
                <a:cubicBezTo>
                  <a:pt x="441773" y="30178"/>
                  <a:pt x="425358" y="29331"/>
                  <a:pt x="411594" y="36213"/>
                </a:cubicBezTo>
                <a:cubicBezTo>
                  <a:pt x="400142" y="41939"/>
                  <a:pt x="394540" y="55513"/>
                  <a:pt x="384434" y="63374"/>
                </a:cubicBezTo>
                <a:cubicBezTo>
                  <a:pt x="358106" y="83852"/>
                  <a:pt x="325253" y="104258"/>
                  <a:pt x="293899" y="117695"/>
                </a:cubicBezTo>
                <a:cubicBezTo>
                  <a:pt x="285128" y="121454"/>
                  <a:pt x="276243" y="125884"/>
                  <a:pt x="266739" y="126748"/>
                </a:cubicBezTo>
                <a:cubicBezTo>
                  <a:pt x="209557" y="131946"/>
                  <a:pt x="152062" y="132783"/>
                  <a:pt x="94723" y="135801"/>
                </a:cubicBezTo>
                <a:cubicBezTo>
                  <a:pt x="22293" y="184088"/>
                  <a:pt x="109816" y="120709"/>
                  <a:pt x="49456" y="181069"/>
                </a:cubicBezTo>
                <a:cubicBezTo>
                  <a:pt x="41762" y="188763"/>
                  <a:pt x="31349" y="193140"/>
                  <a:pt x="22295" y="199176"/>
                </a:cubicBezTo>
                <a:cubicBezTo>
                  <a:pt x="-16715" y="257690"/>
                  <a:pt x="5774" y="211758"/>
                  <a:pt x="13242" y="334978"/>
                </a:cubicBezTo>
                <a:cubicBezTo>
                  <a:pt x="19533" y="438786"/>
                  <a:pt x="-12336" y="488977"/>
                  <a:pt x="40402" y="552261"/>
                </a:cubicBezTo>
                <a:cubicBezTo>
                  <a:pt x="48599" y="562097"/>
                  <a:pt x="58509" y="570368"/>
                  <a:pt x="67563" y="579421"/>
                </a:cubicBezTo>
                <a:cubicBezTo>
                  <a:pt x="70581" y="588475"/>
                  <a:pt x="69164" y="600620"/>
                  <a:pt x="76616" y="606582"/>
                </a:cubicBezTo>
                <a:cubicBezTo>
                  <a:pt x="86332" y="614355"/>
                  <a:pt x="101179" y="611266"/>
                  <a:pt x="112830" y="615635"/>
                </a:cubicBezTo>
                <a:cubicBezTo>
                  <a:pt x="125467" y="620374"/>
                  <a:pt x="136973" y="627706"/>
                  <a:pt x="149044" y="633742"/>
                </a:cubicBezTo>
                <a:cubicBezTo>
                  <a:pt x="256411" y="606902"/>
                  <a:pt x="86418" y="648078"/>
                  <a:pt x="248632" y="615635"/>
                </a:cubicBezTo>
                <a:cubicBezTo>
                  <a:pt x="257990" y="613763"/>
                  <a:pt x="266434" y="608454"/>
                  <a:pt x="275792" y="606582"/>
                </a:cubicBezTo>
                <a:cubicBezTo>
                  <a:pt x="296717" y="602397"/>
                  <a:pt x="318042" y="600546"/>
                  <a:pt x="339167" y="597528"/>
                </a:cubicBezTo>
                <a:cubicBezTo>
                  <a:pt x="351238" y="588475"/>
                  <a:pt x="368052" y="583558"/>
                  <a:pt x="375380" y="570368"/>
                </a:cubicBezTo>
                <a:cubicBezTo>
                  <a:pt x="389578" y="544811"/>
                  <a:pt x="369334" y="500156"/>
                  <a:pt x="411594" y="488887"/>
                </a:cubicBezTo>
                <a:cubicBezTo>
                  <a:pt x="446707" y="479524"/>
                  <a:pt x="484022" y="482851"/>
                  <a:pt x="520236" y="479833"/>
                </a:cubicBezTo>
                <a:cubicBezTo>
                  <a:pt x="529289" y="473797"/>
                  <a:pt x="539702" y="469420"/>
                  <a:pt x="547396" y="461726"/>
                </a:cubicBezTo>
                <a:cubicBezTo>
                  <a:pt x="564947" y="444175"/>
                  <a:pt x="567193" y="429496"/>
                  <a:pt x="574557" y="407405"/>
                </a:cubicBezTo>
                <a:cubicBezTo>
                  <a:pt x="577575" y="383263"/>
                  <a:pt x="579610" y="358977"/>
                  <a:pt x="583610" y="334978"/>
                </a:cubicBezTo>
                <a:cubicBezTo>
                  <a:pt x="585656" y="322704"/>
                  <a:pt x="583105" y="306730"/>
                  <a:pt x="592664" y="298764"/>
                </a:cubicBezTo>
                <a:cubicBezTo>
                  <a:pt x="604485" y="288913"/>
                  <a:pt x="622842" y="292728"/>
                  <a:pt x="637931" y="289710"/>
                </a:cubicBezTo>
                <a:cubicBezTo>
                  <a:pt x="689826" y="211869"/>
                  <a:pt x="620725" y="303476"/>
                  <a:pt x="683198" y="253497"/>
                </a:cubicBezTo>
                <a:cubicBezTo>
                  <a:pt x="691695" y="246700"/>
                  <a:pt x="695269" y="235390"/>
                  <a:pt x="701305" y="226336"/>
                </a:cubicBezTo>
                <a:cubicBezTo>
                  <a:pt x="704323" y="214265"/>
                  <a:pt x="707660" y="202269"/>
                  <a:pt x="710359" y="190122"/>
                </a:cubicBezTo>
                <a:cubicBezTo>
                  <a:pt x="713697" y="175101"/>
                  <a:pt x="708531" y="155736"/>
                  <a:pt x="719412" y="144855"/>
                </a:cubicBezTo>
                <a:cubicBezTo>
                  <a:pt x="732908" y="131359"/>
                  <a:pt x="755626" y="132784"/>
                  <a:pt x="773733" y="126748"/>
                </a:cubicBezTo>
                <a:lnTo>
                  <a:pt x="791840" y="108641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0" name="Freeform 79"/>
          <p:cNvSpPr/>
          <p:nvPr/>
        </p:nvSpPr>
        <p:spPr>
          <a:xfrm>
            <a:off x="2507810" y="3141552"/>
            <a:ext cx="362139" cy="353086"/>
          </a:xfrm>
          <a:custGeom>
            <a:avLst/>
            <a:gdLst>
              <a:gd name="connsiteX0" fmla="*/ 135802 w 362139"/>
              <a:gd name="connsiteY0" fmla="*/ 0 h 353086"/>
              <a:gd name="connsiteX1" fmla="*/ 135802 w 362139"/>
              <a:gd name="connsiteY1" fmla="*/ 0 h 353086"/>
              <a:gd name="connsiteX2" fmla="*/ 126748 w 362139"/>
              <a:gd name="connsiteY2" fmla="*/ 90535 h 353086"/>
              <a:gd name="connsiteX3" fmla="*/ 126748 w 362139"/>
              <a:gd name="connsiteY3" fmla="*/ 144856 h 353086"/>
              <a:gd name="connsiteX4" fmla="*/ 271604 w 362139"/>
              <a:gd name="connsiteY4" fmla="*/ 153909 h 353086"/>
              <a:gd name="connsiteX5" fmla="*/ 307818 w 362139"/>
              <a:gd name="connsiteY5" fmla="*/ 162963 h 353086"/>
              <a:gd name="connsiteX6" fmla="*/ 334978 w 362139"/>
              <a:gd name="connsiteY6" fmla="*/ 199177 h 353086"/>
              <a:gd name="connsiteX7" fmla="*/ 362139 w 362139"/>
              <a:gd name="connsiteY7" fmla="*/ 226337 h 353086"/>
              <a:gd name="connsiteX8" fmla="*/ 353085 w 362139"/>
              <a:gd name="connsiteY8" fmla="*/ 316872 h 353086"/>
              <a:gd name="connsiteX9" fmla="*/ 298764 w 362139"/>
              <a:gd name="connsiteY9" fmla="*/ 353086 h 353086"/>
              <a:gd name="connsiteX10" fmla="*/ 262550 w 362139"/>
              <a:gd name="connsiteY10" fmla="*/ 344032 h 353086"/>
              <a:gd name="connsiteX11" fmla="*/ 226337 w 362139"/>
              <a:gd name="connsiteY11" fmla="*/ 289711 h 353086"/>
              <a:gd name="connsiteX12" fmla="*/ 208230 w 362139"/>
              <a:gd name="connsiteY12" fmla="*/ 253498 h 353086"/>
              <a:gd name="connsiteX13" fmla="*/ 172016 w 362139"/>
              <a:gd name="connsiteY13" fmla="*/ 235391 h 353086"/>
              <a:gd name="connsiteX14" fmla="*/ 126748 w 362139"/>
              <a:gd name="connsiteY14" fmla="*/ 280658 h 353086"/>
              <a:gd name="connsiteX15" fmla="*/ 117695 w 362139"/>
              <a:gd name="connsiteY15" fmla="*/ 307818 h 353086"/>
              <a:gd name="connsiteX16" fmla="*/ 72428 w 362139"/>
              <a:gd name="connsiteY16" fmla="*/ 344032 h 353086"/>
              <a:gd name="connsiteX17" fmla="*/ 45267 w 362139"/>
              <a:gd name="connsiteY17" fmla="*/ 334979 h 353086"/>
              <a:gd name="connsiteX18" fmla="*/ 0 w 362139"/>
              <a:gd name="connsiteY18" fmla="*/ 280658 h 353086"/>
              <a:gd name="connsiteX19" fmla="*/ 9053 w 362139"/>
              <a:gd name="connsiteY19" fmla="*/ 235391 h 353086"/>
              <a:gd name="connsiteX20" fmla="*/ 18107 w 362139"/>
              <a:gd name="connsiteY20" fmla="*/ 199177 h 353086"/>
              <a:gd name="connsiteX21" fmla="*/ 9053 w 362139"/>
              <a:gd name="connsiteY21" fmla="*/ 153909 h 353086"/>
              <a:gd name="connsiteX22" fmla="*/ 54321 w 362139"/>
              <a:gd name="connsiteY22" fmla="*/ 54321 h 353086"/>
              <a:gd name="connsiteX23" fmla="*/ 81481 w 362139"/>
              <a:gd name="connsiteY23" fmla="*/ 36214 h 353086"/>
              <a:gd name="connsiteX24" fmla="*/ 135802 w 362139"/>
              <a:gd name="connsiteY24" fmla="*/ 0 h 35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2139" h="353086">
                <a:moveTo>
                  <a:pt x="135802" y="0"/>
                </a:moveTo>
                <a:lnTo>
                  <a:pt x="135802" y="0"/>
                </a:lnTo>
                <a:cubicBezTo>
                  <a:pt x="132784" y="30178"/>
                  <a:pt x="131360" y="60559"/>
                  <a:pt x="126748" y="90535"/>
                </a:cubicBezTo>
                <a:cubicBezTo>
                  <a:pt x="125905" y="96016"/>
                  <a:pt x="103450" y="139374"/>
                  <a:pt x="126748" y="144856"/>
                </a:cubicBezTo>
                <a:cubicBezTo>
                  <a:pt x="173842" y="155937"/>
                  <a:pt x="223319" y="150891"/>
                  <a:pt x="271604" y="153909"/>
                </a:cubicBezTo>
                <a:cubicBezTo>
                  <a:pt x="283675" y="156927"/>
                  <a:pt x="297693" y="155731"/>
                  <a:pt x="307818" y="162963"/>
                </a:cubicBezTo>
                <a:cubicBezTo>
                  <a:pt x="320096" y="171733"/>
                  <a:pt x="325158" y="187721"/>
                  <a:pt x="334978" y="199177"/>
                </a:cubicBezTo>
                <a:cubicBezTo>
                  <a:pt x="343310" y="208898"/>
                  <a:pt x="353085" y="217284"/>
                  <a:pt x="362139" y="226337"/>
                </a:cubicBezTo>
                <a:cubicBezTo>
                  <a:pt x="359121" y="256515"/>
                  <a:pt x="366649" y="289745"/>
                  <a:pt x="353085" y="316872"/>
                </a:cubicBezTo>
                <a:cubicBezTo>
                  <a:pt x="343353" y="336336"/>
                  <a:pt x="298764" y="353086"/>
                  <a:pt x="298764" y="353086"/>
                </a:cubicBezTo>
                <a:cubicBezTo>
                  <a:pt x="286693" y="350068"/>
                  <a:pt x="271914" y="352226"/>
                  <a:pt x="262550" y="344032"/>
                </a:cubicBezTo>
                <a:cubicBezTo>
                  <a:pt x="246173" y="329702"/>
                  <a:pt x="236069" y="309175"/>
                  <a:pt x="226337" y="289711"/>
                </a:cubicBezTo>
                <a:cubicBezTo>
                  <a:pt x="220301" y="277640"/>
                  <a:pt x="217773" y="263041"/>
                  <a:pt x="208230" y="253498"/>
                </a:cubicBezTo>
                <a:cubicBezTo>
                  <a:pt x="198687" y="243955"/>
                  <a:pt x="184087" y="241427"/>
                  <a:pt x="172016" y="235391"/>
                </a:cubicBezTo>
                <a:cubicBezTo>
                  <a:pt x="144856" y="253497"/>
                  <a:pt x="141837" y="250480"/>
                  <a:pt x="126748" y="280658"/>
                </a:cubicBezTo>
                <a:cubicBezTo>
                  <a:pt x="122480" y="289194"/>
                  <a:pt x="123905" y="300572"/>
                  <a:pt x="117695" y="307818"/>
                </a:cubicBezTo>
                <a:cubicBezTo>
                  <a:pt x="105120" y="322490"/>
                  <a:pt x="87517" y="331961"/>
                  <a:pt x="72428" y="344032"/>
                </a:cubicBezTo>
                <a:cubicBezTo>
                  <a:pt x="63374" y="341014"/>
                  <a:pt x="53208" y="340273"/>
                  <a:pt x="45267" y="334979"/>
                </a:cubicBezTo>
                <a:cubicBezTo>
                  <a:pt x="24357" y="321039"/>
                  <a:pt x="13360" y="300697"/>
                  <a:pt x="0" y="280658"/>
                </a:cubicBezTo>
                <a:cubicBezTo>
                  <a:pt x="3018" y="265569"/>
                  <a:pt x="5715" y="250412"/>
                  <a:pt x="9053" y="235391"/>
                </a:cubicBezTo>
                <a:cubicBezTo>
                  <a:pt x="11752" y="223244"/>
                  <a:pt x="18107" y="211620"/>
                  <a:pt x="18107" y="199177"/>
                </a:cubicBezTo>
                <a:cubicBezTo>
                  <a:pt x="18107" y="183789"/>
                  <a:pt x="12071" y="168998"/>
                  <a:pt x="9053" y="153909"/>
                </a:cubicBezTo>
                <a:cubicBezTo>
                  <a:pt x="16290" y="117728"/>
                  <a:pt x="18178" y="78417"/>
                  <a:pt x="54321" y="54321"/>
                </a:cubicBezTo>
                <a:cubicBezTo>
                  <a:pt x="63374" y="48285"/>
                  <a:pt x="73122" y="43180"/>
                  <a:pt x="81481" y="36214"/>
                </a:cubicBezTo>
                <a:cubicBezTo>
                  <a:pt x="116634" y="6920"/>
                  <a:pt x="126749" y="6036"/>
                  <a:pt x="135802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2650985" y="3023857"/>
            <a:ext cx="572049" cy="296359"/>
          </a:xfrm>
          <a:custGeom>
            <a:avLst/>
            <a:gdLst>
              <a:gd name="connsiteX0" fmla="*/ 572049 w 572049"/>
              <a:gd name="connsiteY0" fmla="*/ 72428 h 296359"/>
              <a:gd name="connsiteX1" fmla="*/ 572049 w 572049"/>
              <a:gd name="connsiteY1" fmla="*/ 72428 h 296359"/>
              <a:gd name="connsiteX2" fmla="*/ 517728 w 572049"/>
              <a:gd name="connsiteY2" fmla="*/ 172016 h 296359"/>
              <a:gd name="connsiteX3" fmla="*/ 472461 w 572049"/>
              <a:gd name="connsiteY3" fmla="*/ 181070 h 296359"/>
              <a:gd name="connsiteX4" fmla="*/ 445300 w 572049"/>
              <a:gd name="connsiteY4" fmla="*/ 199177 h 296359"/>
              <a:gd name="connsiteX5" fmla="*/ 327605 w 572049"/>
              <a:gd name="connsiteY5" fmla="*/ 199177 h 296359"/>
              <a:gd name="connsiteX6" fmla="*/ 255177 w 572049"/>
              <a:gd name="connsiteY6" fmla="*/ 208230 h 296359"/>
              <a:gd name="connsiteX7" fmla="*/ 237070 w 572049"/>
              <a:gd name="connsiteY7" fmla="*/ 262551 h 296359"/>
              <a:gd name="connsiteX8" fmla="*/ 228017 w 572049"/>
              <a:gd name="connsiteY8" fmla="*/ 289711 h 296359"/>
              <a:gd name="connsiteX9" fmla="*/ 28841 w 572049"/>
              <a:gd name="connsiteY9" fmla="*/ 253497 h 296359"/>
              <a:gd name="connsiteX10" fmla="*/ 1680 w 572049"/>
              <a:gd name="connsiteY10" fmla="*/ 226337 h 296359"/>
              <a:gd name="connsiteX11" fmla="*/ 10734 w 572049"/>
              <a:gd name="connsiteY11" fmla="*/ 144856 h 296359"/>
              <a:gd name="connsiteX12" fmla="*/ 28841 w 572049"/>
              <a:gd name="connsiteY12" fmla="*/ 199177 h 296359"/>
              <a:gd name="connsiteX13" fmla="*/ 83162 w 572049"/>
              <a:gd name="connsiteY13" fmla="*/ 217284 h 296359"/>
              <a:gd name="connsiteX14" fmla="*/ 191803 w 572049"/>
              <a:gd name="connsiteY14" fmla="*/ 181070 h 296359"/>
              <a:gd name="connsiteX15" fmla="*/ 200857 w 572049"/>
              <a:gd name="connsiteY15" fmla="*/ 153909 h 296359"/>
              <a:gd name="connsiteX16" fmla="*/ 191803 w 572049"/>
              <a:gd name="connsiteY16" fmla="*/ 108642 h 296359"/>
              <a:gd name="connsiteX17" fmla="*/ 101268 w 572049"/>
              <a:gd name="connsiteY17" fmla="*/ 90535 h 296359"/>
              <a:gd name="connsiteX18" fmla="*/ 83162 w 572049"/>
              <a:gd name="connsiteY18" fmla="*/ 54321 h 296359"/>
              <a:gd name="connsiteX19" fmla="*/ 137482 w 572049"/>
              <a:gd name="connsiteY19" fmla="*/ 18107 h 296359"/>
              <a:gd name="connsiteX20" fmla="*/ 191803 w 572049"/>
              <a:gd name="connsiteY20" fmla="*/ 0 h 296359"/>
              <a:gd name="connsiteX21" fmla="*/ 327605 w 572049"/>
              <a:gd name="connsiteY21" fmla="*/ 9054 h 296359"/>
              <a:gd name="connsiteX22" fmla="*/ 354765 w 572049"/>
              <a:gd name="connsiteY22" fmla="*/ 18107 h 296359"/>
              <a:gd name="connsiteX23" fmla="*/ 390979 w 572049"/>
              <a:gd name="connsiteY23" fmla="*/ 27161 h 296359"/>
              <a:gd name="connsiteX24" fmla="*/ 445300 w 572049"/>
              <a:gd name="connsiteY24" fmla="*/ 63375 h 296359"/>
              <a:gd name="connsiteX25" fmla="*/ 472461 w 572049"/>
              <a:gd name="connsiteY25" fmla="*/ 54321 h 296359"/>
              <a:gd name="connsiteX26" fmla="*/ 508674 w 572049"/>
              <a:gd name="connsiteY26" fmla="*/ 45268 h 296359"/>
              <a:gd name="connsiteX27" fmla="*/ 535835 w 572049"/>
              <a:gd name="connsiteY27" fmla="*/ 36214 h 296359"/>
              <a:gd name="connsiteX28" fmla="*/ 572049 w 572049"/>
              <a:gd name="connsiteY28" fmla="*/ 72428 h 29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2049" h="296359">
                <a:moveTo>
                  <a:pt x="572049" y="72428"/>
                </a:moveTo>
                <a:lnTo>
                  <a:pt x="572049" y="72428"/>
                </a:lnTo>
                <a:cubicBezTo>
                  <a:pt x="561488" y="100589"/>
                  <a:pt x="552645" y="154557"/>
                  <a:pt x="517728" y="172016"/>
                </a:cubicBezTo>
                <a:cubicBezTo>
                  <a:pt x="503965" y="178898"/>
                  <a:pt x="487550" y="178052"/>
                  <a:pt x="472461" y="181070"/>
                </a:cubicBezTo>
                <a:cubicBezTo>
                  <a:pt x="463407" y="187106"/>
                  <a:pt x="455032" y="194311"/>
                  <a:pt x="445300" y="199177"/>
                </a:cubicBezTo>
                <a:cubicBezTo>
                  <a:pt x="404905" y="219374"/>
                  <a:pt x="378256" y="204242"/>
                  <a:pt x="327605" y="199177"/>
                </a:cubicBezTo>
                <a:cubicBezTo>
                  <a:pt x="303462" y="202195"/>
                  <a:pt x="275109" y="194277"/>
                  <a:pt x="255177" y="208230"/>
                </a:cubicBezTo>
                <a:cubicBezTo>
                  <a:pt x="239541" y="219175"/>
                  <a:pt x="243106" y="244444"/>
                  <a:pt x="237070" y="262551"/>
                </a:cubicBezTo>
                <a:lnTo>
                  <a:pt x="228017" y="289711"/>
                </a:lnTo>
                <a:cubicBezTo>
                  <a:pt x="-38730" y="276374"/>
                  <a:pt x="93939" y="331614"/>
                  <a:pt x="28841" y="253497"/>
                </a:cubicBezTo>
                <a:cubicBezTo>
                  <a:pt x="20644" y="243661"/>
                  <a:pt x="10734" y="235390"/>
                  <a:pt x="1680" y="226337"/>
                </a:cubicBezTo>
                <a:cubicBezTo>
                  <a:pt x="4698" y="199177"/>
                  <a:pt x="-8590" y="164179"/>
                  <a:pt x="10734" y="144856"/>
                </a:cubicBezTo>
                <a:cubicBezTo>
                  <a:pt x="24230" y="131360"/>
                  <a:pt x="10734" y="193141"/>
                  <a:pt x="28841" y="199177"/>
                </a:cubicBezTo>
                <a:lnTo>
                  <a:pt x="83162" y="217284"/>
                </a:lnTo>
                <a:cubicBezTo>
                  <a:pt x="158901" y="209710"/>
                  <a:pt x="166065" y="232545"/>
                  <a:pt x="191803" y="181070"/>
                </a:cubicBezTo>
                <a:cubicBezTo>
                  <a:pt x="196071" y="172534"/>
                  <a:pt x="197839" y="162963"/>
                  <a:pt x="200857" y="153909"/>
                </a:cubicBezTo>
                <a:cubicBezTo>
                  <a:pt x="197839" y="138820"/>
                  <a:pt x="204785" y="116903"/>
                  <a:pt x="191803" y="108642"/>
                </a:cubicBezTo>
                <a:cubicBezTo>
                  <a:pt x="165838" y="92119"/>
                  <a:pt x="101268" y="90535"/>
                  <a:pt x="101268" y="90535"/>
                </a:cubicBezTo>
                <a:cubicBezTo>
                  <a:pt x="95233" y="78464"/>
                  <a:pt x="77126" y="66392"/>
                  <a:pt x="83162" y="54321"/>
                </a:cubicBezTo>
                <a:cubicBezTo>
                  <a:pt x="92894" y="34857"/>
                  <a:pt x="116837" y="24989"/>
                  <a:pt x="137482" y="18107"/>
                </a:cubicBezTo>
                <a:lnTo>
                  <a:pt x="191803" y="0"/>
                </a:lnTo>
                <a:cubicBezTo>
                  <a:pt x="237070" y="3018"/>
                  <a:pt x="282515" y="4044"/>
                  <a:pt x="327605" y="9054"/>
                </a:cubicBezTo>
                <a:cubicBezTo>
                  <a:pt x="337090" y="10108"/>
                  <a:pt x="345589" y="15485"/>
                  <a:pt x="354765" y="18107"/>
                </a:cubicBezTo>
                <a:cubicBezTo>
                  <a:pt x="366729" y="21525"/>
                  <a:pt x="378908" y="24143"/>
                  <a:pt x="390979" y="27161"/>
                </a:cubicBezTo>
                <a:cubicBezTo>
                  <a:pt x="407308" y="43489"/>
                  <a:pt x="419097" y="63375"/>
                  <a:pt x="445300" y="63375"/>
                </a:cubicBezTo>
                <a:cubicBezTo>
                  <a:pt x="454843" y="63375"/>
                  <a:pt x="463285" y="56943"/>
                  <a:pt x="472461" y="54321"/>
                </a:cubicBezTo>
                <a:cubicBezTo>
                  <a:pt x="484425" y="50903"/>
                  <a:pt x="496710" y="48686"/>
                  <a:pt x="508674" y="45268"/>
                </a:cubicBezTo>
                <a:cubicBezTo>
                  <a:pt x="517850" y="42646"/>
                  <a:pt x="526365" y="37398"/>
                  <a:pt x="535835" y="36214"/>
                </a:cubicBezTo>
                <a:cubicBezTo>
                  <a:pt x="550807" y="34342"/>
                  <a:pt x="566013" y="66392"/>
                  <a:pt x="572049" y="72428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489860" y="4660807"/>
            <a:ext cx="642796" cy="579421"/>
          </a:xfrm>
          <a:custGeom>
            <a:avLst/>
            <a:gdLst>
              <a:gd name="connsiteX0" fmla="*/ 162962 w 642796"/>
              <a:gd name="connsiteY0" fmla="*/ 0 h 579421"/>
              <a:gd name="connsiteX1" fmla="*/ 162962 w 642796"/>
              <a:gd name="connsiteY1" fmla="*/ 0 h 579421"/>
              <a:gd name="connsiteX2" fmla="*/ 117695 w 642796"/>
              <a:gd name="connsiteY2" fmla="*/ 63374 h 579421"/>
              <a:gd name="connsiteX3" fmla="*/ 0 w 642796"/>
              <a:gd name="connsiteY3" fmla="*/ 99588 h 579421"/>
              <a:gd name="connsiteX4" fmla="*/ 27160 w 642796"/>
              <a:gd name="connsiteY4" fmla="*/ 172015 h 579421"/>
              <a:gd name="connsiteX5" fmla="*/ 63374 w 642796"/>
              <a:gd name="connsiteY5" fmla="*/ 181069 h 579421"/>
              <a:gd name="connsiteX6" fmla="*/ 108641 w 642796"/>
              <a:gd name="connsiteY6" fmla="*/ 235390 h 579421"/>
              <a:gd name="connsiteX7" fmla="*/ 126748 w 642796"/>
              <a:gd name="connsiteY7" fmla="*/ 289711 h 579421"/>
              <a:gd name="connsiteX8" fmla="*/ 135802 w 642796"/>
              <a:gd name="connsiteY8" fmla="*/ 316871 h 579421"/>
              <a:gd name="connsiteX9" fmla="*/ 144855 w 642796"/>
              <a:gd name="connsiteY9" fmla="*/ 353085 h 579421"/>
              <a:gd name="connsiteX10" fmla="*/ 162962 w 642796"/>
              <a:gd name="connsiteY10" fmla="*/ 380245 h 579421"/>
              <a:gd name="connsiteX11" fmla="*/ 135802 w 642796"/>
              <a:gd name="connsiteY11" fmla="*/ 398352 h 579421"/>
              <a:gd name="connsiteX12" fmla="*/ 162962 w 642796"/>
              <a:gd name="connsiteY12" fmla="*/ 543208 h 579421"/>
              <a:gd name="connsiteX13" fmla="*/ 181069 w 642796"/>
              <a:gd name="connsiteY13" fmla="*/ 570368 h 579421"/>
              <a:gd name="connsiteX14" fmla="*/ 208229 w 642796"/>
              <a:gd name="connsiteY14" fmla="*/ 579421 h 579421"/>
              <a:gd name="connsiteX15" fmla="*/ 280657 w 642796"/>
              <a:gd name="connsiteY15" fmla="*/ 570368 h 579421"/>
              <a:gd name="connsiteX16" fmla="*/ 298764 w 642796"/>
              <a:gd name="connsiteY16" fmla="*/ 516047 h 579421"/>
              <a:gd name="connsiteX17" fmla="*/ 389299 w 642796"/>
              <a:gd name="connsiteY17" fmla="*/ 525101 h 579421"/>
              <a:gd name="connsiteX18" fmla="*/ 452673 w 642796"/>
              <a:gd name="connsiteY18" fmla="*/ 534154 h 579421"/>
              <a:gd name="connsiteX19" fmla="*/ 461726 w 642796"/>
              <a:gd name="connsiteY19" fmla="*/ 506994 h 579421"/>
              <a:gd name="connsiteX20" fmla="*/ 470780 w 642796"/>
              <a:gd name="connsiteY20" fmla="*/ 461726 h 579421"/>
              <a:gd name="connsiteX21" fmla="*/ 488887 w 642796"/>
              <a:gd name="connsiteY21" fmla="*/ 434566 h 579421"/>
              <a:gd name="connsiteX22" fmla="*/ 642796 w 642796"/>
              <a:gd name="connsiteY22" fmla="*/ 425513 h 579421"/>
              <a:gd name="connsiteX23" fmla="*/ 633742 w 642796"/>
              <a:gd name="connsiteY23" fmla="*/ 271604 h 579421"/>
              <a:gd name="connsiteX24" fmla="*/ 624689 w 642796"/>
              <a:gd name="connsiteY24" fmla="*/ 235390 h 579421"/>
              <a:gd name="connsiteX25" fmla="*/ 606582 w 642796"/>
              <a:gd name="connsiteY25" fmla="*/ 208229 h 579421"/>
              <a:gd name="connsiteX26" fmla="*/ 579422 w 642796"/>
              <a:gd name="connsiteY26" fmla="*/ 199176 h 579421"/>
              <a:gd name="connsiteX27" fmla="*/ 570368 w 642796"/>
              <a:gd name="connsiteY27" fmla="*/ 172015 h 579421"/>
              <a:gd name="connsiteX28" fmla="*/ 506994 w 642796"/>
              <a:gd name="connsiteY28" fmla="*/ 144855 h 579421"/>
              <a:gd name="connsiteX29" fmla="*/ 452673 w 642796"/>
              <a:gd name="connsiteY29" fmla="*/ 126748 h 579421"/>
              <a:gd name="connsiteX30" fmla="*/ 398352 w 642796"/>
              <a:gd name="connsiteY30" fmla="*/ 153909 h 579421"/>
              <a:gd name="connsiteX31" fmla="*/ 380245 w 642796"/>
              <a:gd name="connsiteY31" fmla="*/ 181069 h 579421"/>
              <a:gd name="connsiteX32" fmla="*/ 371192 w 642796"/>
              <a:gd name="connsiteY32" fmla="*/ 208229 h 579421"/>
              <a:gd name="connsiteX33" fmla="*/ 316871 w 642796"/>
              <a:gd name="connsiteY33" fmla="*/ 235390 h 579421"/>
              <a:gd name="connsiteX34" fmla="*/ 298764 w 642796"/>
              <a:gd name="connsiteY34" fmla="*/ 108641 h 579421"/>
              <a:gd name="connsiteX35" fmla="*/ 253497 w 642796"/>
              <a:gd name="connsiteY35" fmla="*/ 54320 h 579421"/>
              <a:gd name="connsiteX36" fmla="*/ 199176 w 642796"/>
              <a:gd name="connsiteY36" fmla="*/ 63374 h 579421"/>
              <a:gd name="connsiteX37" fmla="*/ 162962 w 642796"/>
              <a:gd name="connsiteY37" fmla="*/ 72427 h 579421"/>
              <a:gd name="connsiteX38" fmla="*/ 117695 w 642796"/>
              <a:gd name="connsiteY38" fmla="*/ 63374 h 579421"/>
              <a:gd name="connsiteX39" fmla="*/ 162962 w 642796"/>
              <a:gd name="connsiteY39" fmla="*/ 0 h 5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2796" h="579421">
                <a:moveTo>
                  <a:pt x="162962" y="0"/>
                </a:moveTo>
                <a:lnTo>
                  <a:pt x="162962" y="0"/>
                </a:lnTo>
                <a:cubicBezTo>
                  <a:pt x="147873" y="21125"/>
                  <a:pt x="141184" y="52320"/>
                  <a:pt x="117695" y="63374"/>
                </a:cubicBezTo>
                <a:cubicBezTo>
                  <a:pt x="-18545" y="127486"/>
                  <a:pt x="25294" y="23701"/>
                  <a:pt x="0" y="99588"/>
                </a:cubicBezTo>
                <a:cubicBezTo>
                  <a:pt x="3942" y="119297"/>
                  <a:pt x="5640" y="157669"/>
                  <a:pt x="27160" y="172015"/>
                </a:cubicBezTo>
                <a:cubicBezTo>
                  <a:pt x="37513" y="178917"/>
                  <a:pt x="51303" y="178051"/>
                  <a:pt x="63374" y="181069"/>
                </a:cubicBezTo>
                <a:cubicBezTo>
                  <a:pt x="80431" y="198126"/>
                  <a:pt x="98557" y="212701"/>
                  <a:pt x="108641" y="235390"/>
                </a:cubicBezTo>
                <a:cubicBezTo>
                  <a:pt x="116393" y="252831"/>
                  <a:pt x="120712" y="271604"/>
                  <a:pt x="126748" y="289711"/>
                </a:cubicBezTo>
                <a:cubicBezTo>
                  <a:pt x="129766" y="298764"/>
                  <a:pt x="133488" y="307613"/>
                  <a:pt x="135802" y="316871"/>
                </a:cubicBezTo>
                <a:cubicBezTo>
                  <a:pt x="138820" y="328942"/>
                  <a:pt x="139954" y="341648"/>
                  <a:pt x="144855" y="353085"/>
                </a:cubicBezTo>
                <a:cubicBezTo>
                  <a:pt x="149141" y="363086"/>
                  <a:pt x="156926" y="371192"/>
                  <a:pt x="162962" y="380245"/>
                </a:cubicBezTo>
                <a:cubicBezTo>
                  <a:pt x="153909" y="386281"/>
                  <a:pt x="137341" y="387581"/>
                  <a:pt x="135802" y="398352"/>
                </a:cubicBezTo>
                <a:cubicBezTo>
                  <a:pt x="126527" y="463279"/>
                  <a:pt x="135827" y="495721"/>
                  <a:pt x="162962" y="543208"/>
                </a:cubicBezTo>
                <a:cubicBezTo>
                  <a:pt x="168360" y="552655"/>
                  <a:pt x="172572" y="563571"/>
                  <a:pt x="181069" y="570368"/>
                </a:cubicBezTo>
                <a:cubicBezTo>
                  <a:pt x="188521" y="576329"/>
                  <a:pt x="199176" y="576403"/>
                  <a:pt x="208229" y="579421"/>
                </a:cubicBezTo>
                <a:cubicBezTo>
                  <a:pt x="232372" y="576403"/>
                  <a:pt x="260725" y="584321"/>
                  <a:pt x="280657" y="570368"/>
                </a:cubicBezTo>
                <a:cubicBezTo>
                  <a:pt x="296293" y="559423"/>
                  <a:pt x="298764" y="516047"/>
                  <a:pt x="298764" y="516047"/>
                </a:cubicBezTo>
                <a:cubicBezTo>
                  <a:pt x="328942" y="519065"/>
                  <a:pt x="359747" y="518281"/>
                  <a:pt x="389299" y="525101"/>
                </a:cubicBezTo>
                <a:cubicBezTo>
                  <a:pt x="460823" y="541607"/>
                  <a:pt x="367009" y="555571"/>
                  <a:pt x="452673" y="534154"/>
                </a:cubicBezTo>
                <a:cubicBezTo>
                  <a:pt x="455691" y="525101"/>
                  <a:pt x="459411" y="516252"/>
                  <a:pt x="461726" y="506994"/>
                </a:cubicBezTo>
                <a:cubicBezTo>
                  <a:pt x="465458" y="492065"/>
                  <a:pt x="465377" y="476134"/>
                  <a:pt x="470780" y="461726"/>
                </a:cubicBezTo>
                <a:cubicBezTo>
                  <a:pt x="474601" y="451538"/>
                  <a:pt x="478240" y="436808"/>
                  <a:pt x="488887" y="434566"/>
                </a:cubicBezTo>
                <a:cubicBezTo>
                  <a:pt x="539176" y="423979"/>
                  <a:pt x="591493" y="428531"/>
                  <a:pt x="642796" y="425513"/>
                </a:cubicBezTo>
                <a:cubicBezTo>
                  <a:pt x="639778" y="374210"/>
                  <a:pt x="638614" y="322764"/>
                  <a:pt x="633742" y="271604"/>
                </a:cubicBezTo>
                <a:cubicBezTo>
                  <a:pt x="632562" y="259217"/>
                  <a:pt x="629590" y="246827"/>
                  <a:pt x="624689" y="235390"/>
                </a:cubicBezTo>
                <a:cubicBezTo>
                  <a:pt x="620403" y="225389"/>
                  <a:pt x="615079" y="215026"/>
                  <a:pt x="606582" y="208229"/>
                </a:cubicBezTo>
                <a:cubicBezTo>
                  <a:pt x="599130" y="202267"/>
                  <a:pt x="588475" y="202194"/>
                  <a:pt x="579422" y="199176"/>
                </a:cubicBezTo>
                <a:cubicBezTo>
                  <a:pt x="576404" y="190122"/>
                  <a:pt x="576330" y="179467"/>
                  <a:pt x="570368" y="172015"/>
                </a:cubicBezTo>
                <a:cubicBezTo>
                  <a:pt x="553738" y="151228"/>
                  <a:pt x="529882" y="151722"/>
                  <a:pt x="506994" y="144855"/>
                </a:cubicBezTo>
                <a:cubicBezTo>
                  <a:pt x="488713" y="139370"/>
                  <a:pt x="452673" y="126748"/>
                  <a:pt x="452673" y="126748"/>
                </a:cubicBezTo>
                <a:cubicBezTo>
                  <a:pt x="430584" y="134112"/>
                  <a:pt x="415902" y="136359"/>
                  <a:pt x="398352" y="153909"/>
                </a:cubicBezTo>
                <a:cubicBezTo>
                  <a:pt x="390658" y="161603"/>
                  <a:pt x="386281" y="172016"/>
                  <a:pt x="380245" y="181069"/>
                </a:cubicBezTo>
                <a:cubicBezTo>
                  <a:pt x="377227" y="190122"/>
                  <a:pt x="377154" y="200777"/>
                  <a:pt x="371192" y="208229"/>
                </a:cubicBezTo>
                <a:cubicBezTo>
                  <a:pt x="358429" y="224183"/>
                  <a:pt x="334762" y="229426"/>
                  <a:pt x="316871" y="235390"/>
                </a:cubicBezTo>
                <a:cubicBezTo>
                  <a:pt x="256494" y="195138"/>
                  <a:pt x="298764" y="234764"/>
                  <a:pt x="298764" y="108641"/>
                </a:cubicBezTo>
                <a:cubicBezTo>
                  <a:pt x="298764" y="77535"/>
                  <a:pt x="275486" y="70812"/>
                  <a:pt x="253497" y="54320"/>
                </a:cubicBezTo>
                <a:cubicBezTo>
                  <a:pt x="235390" y="57338"/>
                  <a:pt x="217176" y="59774"/>
                  <a:pt x="199176" y="63374"/>
                </a:cubicBezTo>
                <a:cubicBezTo>
                  <a:pt x="186975" y="65814"/>
                  <a:pt x="175405" y="72427"/>
                  <a:pt x="162962" y="72427"/>
                </a:cubicBezTo>
                <a:cubicBezTo>
                  <a:pt x="147574" y="72427"/>
                  <a:pt x="126639" y="75896"/>
                  <a:pt x="117695" y="63374"/>
                </a:cubicBezTo>
                <a:lnTo>
                  <a:pt x="162962" y="0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4635374" y="5187636"/>
            <a:ext cx="355516" cy="615635"/>
          </a:xfrm>
          <a:custGeom>
            <a:avLst/>
            <a:gdLst>
              <a:gd name="connsiteX0" fmla="*/ 0 w 355516"/>
              <a:gd name="connsiteY0" fmla="*/ 18107 h 615635"/>
              <a:gd name="connsiteX1" fmla="*/ 0 w 355516"/>
              <a:gd name="connsiteY1" fmla="*/ 18107 h 615635"/>
              <a:gd name="connsiteX2" fmla="*/ 18107 w 355516"/>
              <a:gd name="connsiteY2" fmla="*/ 99588 h 615635"/>
              <a:gd name="connsiteX3" fmla="*/ 27161 w 355516"/>
              <a:gd name="connsiteY3" fmla="*/ 135802 h 615635"/>
              <a:gd name="connsiteX4" fmla="*/ 81481 w 355516"/>
              <a:gd name="connsiteY4" fmla="*/ 461726 h 615635"/>
              <a:gd name="connsiteX5" fmla="*/ 108642 w 355516"/>
              <a:gd name="connsiteY5" fmla="*/ 470780 h 615635"/>
              <a:gd name="connsiteX6" fmla="*/ 135802 w 355516"/>
              <a:gd name="connsiteY6" fmla="*/ 497940 h 615635"/>
              <a:gd name="connsiteX7" fmla="*/ 153909 w 355516"/>
              <a:gd name="connsiteY7" fmla="*/ 552261 h 615635"/>
              <a:gd name="connsiteX8" fmla="*/ 162963 w 355516"/>
              <a:gd name="connsiteY8" fmla="*/ 579421 h 615635"/>
              <a:gd name="connsiteX9" fmla="*/ 172016 w 355516"/>
              <a:gd name="connsiteY9" fmla="*/ 606582 h 615635"/>
              <a:gd name="connsiteX10" fmla="*/ 199176 w 355516"/>
              <a:gd name="connsiteY10" fmla="*/ 615635 h 615635"/>
              <a:gd name="connsiteX11" fmla="*/ 235390 w 355516"/>
              <a:gd name="connsiteY11" fmla="*/ 597528 h 615635"/>
              <a:gd name="connsiteX12" fmla="*/ 262551 w 355516"/>
              <a:gd name="connsiteY12" fmla="*/ 579421 h 615635"/>
              <a:gd name="connsiteX13" fmla="*/ 298765 w 355516"/>
              <a:gd name="connsiteY13" fmla="*/ 570368 h 615635"/>
              <a:gd name="connsiteX14" fmla="*/ 353085 w 355516"/>
              <a:gd name="connsiteY14" fmla="*/ 579421 h 615635"/>
              <a:gd name="connsiteX15" fmla="*/ 325925 w 355516"/>
              <a:gd name="connsiteY15" fmla="*/ 552261 h 615635"/>
              <a:gd name="connsiteX16" fmla="*/ 298765 w 355516"/>
              <a:gd name="connsiteY16" fmla="*/ 543208 h 615635"/>
              <a:gd name="connsiteX17" fmla="*/ 262551 w 355516"/>
              <a:gd name="connsiteY17" fmla="*/ 488887 h 615635"/>
              <a:gd name="connsiteX18" fmla="*/ 244444 w 355516"/>
              <a:gd name="connsiteY18" fmla="*/ 452673 h 615635"/>
              <a:gd name="connsiteX19" fmla="*/ 190123 w 355516"/>
              <a:gd name="connsiteY19" fmla="*/ 389299 h 615635"/>
              <a:gd name="connsiteX20" fmla="*/ 153909 w 355516"/>
              <a:gd name="connsiteY20" fmla="*/ 371192 h 615635"/>
              <a:gd name="connsiteX21" fmla="*/ 126749 w 355516"/>
              <a:gd name="connsiteY21" fmla="*/ 353085 h 615635"/>
              <a:gd name="connsiteX22" fmla="*/ 108642 w 355516"/>
              <a:gd name="connsiteY22" fmla="*/ 298764 h 615635"/>
              <a:gd name="connsiteX23" fmla="*/ 99588 w 355516"/>
              <a:gd name="connsiteY23" fmla="*/ 18107 h 615635"/>
              <a:gd name="connsiteX24" fmla="*/ 45268 w 355516"/>
              <a:gd name="connsiteY24" fmla="*/ 0 h 615635"/>
              <a:gd name="connsiteX25" fmla="*/ 0 w 355516"/>
              <a:gd name="connsiteY25" fmla="*/ 18107 h 61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5516" h="615635">
                <a:moveTo>
                  <a:pt x="0" y="18107"/>
                </a:moveTo>
                <a:lnTo>
                  <a:pt x="0" y="18107"/>
                </a:lnTo>
                <a:cubicBezTo>
                  <a:pt x="6036" y="45267"/>
                  <a:pt x="11851" y="72478"/>
                  <a:pt x="18107" y="99588"/>
                </a:cubicBezTo>
                <a:cubicBezTo>
                  <a:pt x="20905" y="111712"/>
                  <a:pt x="26207" y="123396"/>
                  <a:pt x="27161" y="135802"/>
                </a:cubicBezTo>
                <a:cubicBezTo>
                  <a:pt x="55955" y="510122"/>
                  <a:pt x="-58543" y="421719"/>
                  <a:pt x="81481" y="461726"/>
                </a:cubicBezTo>
                <a:cubicBezTo>
                  <a:pt x="90657" y="464348"/>
                  <a:pt x="99588" y="467762"/>
                  <a:pt x="108642" y="470780"/>
                </a:cubicBezTo>
                <a:cubicBezTo>
                  <a:pt x="117695" y="479833"/>
                  <a:pt x="129584" y="486748"/>
                  <a:pt x="135802" y="497940"/>
                </a:cubicBezTo>
                <a:cubicBezTo>
                  <a:pt x="145071" y="514625"/>
                  <a:pt x="147873" y="534154"/>
                  <a:pt x="153909" y="552261"/>
                </a:cubicBezTo>
                <a:lnTo>
                  <a:pt x="162963" y="579421"/>
                </a:lnTo>
                <a:cubicBezTo>
                  <a:pt x="165981" y="588475"/>
                  <a:pt x="162962" y="603564"/>
                  <a:pt x="172016" y="606582"/>
                </a:cubicBezTo>
                <a:lnTo>
                  <a:pt x="199176" y="615635"/>
                </a:lnTo>
                <a:cubicBezTo>
                  <a:pt x="211247" y="609599"/>
                  <a:pt x="223672" y="604224"/>
                  <a:pt x="235390" y="597528"/>
                </a:cubicBezTo>
                <a:cubicBezTo>
                  <a:pt x="244837" y="592129"/>
                  <a:pt x="252550" y="583707"/>
                  <a:pt x="262551" y="579421"/>
                </a:cubicBezTo>
                <a:cubicBezTo>
                  <a:pt x="273988" y="574520"/>
                  <a:pt x="286694" y="573386"/>
                  <a:pt x="298765" y="570368"/>
                </a:cubicBezTo>
                <a:cubicBezTo>
                  <a:pt x="316872" y="573386"/>
                  <a:pt x="337812" y="589603"/>
                  <a:pt x="353085" y="579421"/>
                </a:cubicBezTo>
                <a:cubicBezTo>
                  <a:pt x="363738" y="572319"/>
                  <a:pt x="336578" y="559363"/>
                  <a:pt x="325925" y="552261"/>
                </a:cubicBezTo>
                <a:cubicBezTo>
                  <a:pt x="317985" y="546968"/>
                  <a:pt x="307818" y="546226"/>
                  <a:pt x="298765" y="543208"/>
                </a:cubicBezTo>
                <a:cubicBezTo>
                  <a:pt x="286694" y="525101"/>
                  <a:pt x="272283" y="508351"/>
                  <a:pt x="262551" y="488887"/>
                </a:cubicBezTo>
                <a:cubicBezTo>
                  <a:pt x="256515" y="476816"/>
                  <a:pt x="251140" y="464391"/>
                  <a:pt x="244444" y="452673"/>
                </a:cubicBezTo>
                <a:cubicBezTo>
                  <a:pt x="230758" y="428724"/>
                  <a:pt x="212236" y="405884"/>
                  <a:pt x="190123" y="389299"/>
                </a:cubicBezTo>
                <a:cubicBezTo>
                  <a:pt x="179326" y="381201"/>
                  <a:pt x="165627" y="377888"/>
                  <a:pt x="153909" y="371192"/>
                </a:cubicBezTo>
                <a:cubicBezTo>
                  <a:pt x="144462" y="365794"/>
                  <a:pt x="135802" y="359121"/>
                  <a:pt x="126749" y="353085"/>
                </a:cubicBezTo>
                <a:cubicBezTo>
                  <a:pt x="120713" y="334978"/>
                  <a:pt x="109257" y="317841"/>
                  <a:pt x="108642" y="298764"/>
                </a:cubicBezTo>
                <a:cubicBezTo>
                  <a:pt x="105624" y="205212"/>
                  <a:pt x="119011" y="109671"/>
                  <a:pt x="99588" y="18107"/>
                </a:cubicBezTo>
                <a:cubicBezTo>
                  <a:pt x="95628" y="-564"/>
                  <a:pt x="63375" y="6036"/>
                  <a:pt x="45268" y="0"/>
                </a:cubicBezTo>
                <a:lnTo>
                  <a:pt x="0" y="18107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92649" y="1622431"/>
            <a:ext cx="788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ఐరోపా</a:t>
            </a:r>
            <a:r>
              <a:rPr lang="en-IN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34769" y="5188576"/>
            <a:ext cx="1015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err="1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ఆఫ్రికా</a:t>
            </a:r>
            <a:r>
              <a:rPr lang="en-IN" sz="2800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1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000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" dur="10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10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6" dur="10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2" dur="10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" dur="10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4" dur="10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7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0" dur="1000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6" dur="1000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5" fill="hold">
                      <p:stCondLst>
                        <p:cond delay="indefinite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1000" fill="hold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1000" fill="hold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000" fill="hold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2" dur="1000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1" fill="hold">
                      <p:stCondLst>
                        <p:cond delay="indefinite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" dur="1000" fill="hold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1000" fill="hold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1000" fill="hold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8" dur="1000"/>
                                        <p:tgtEl>
                                          <p:spTgt spid="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9" fill="hold">
                      <p:stCondLst>
                        <p:cond delay="indefinite"/>
                      </p:stCondLst>
                      <p:childTnLst>
                        <p:par>
                          <p:cTn id="630" fill="hold">
                            <p:stCondLst>
                              <p:cond delay="0"/>
                            </p:stCondLst>
                            <p:childTnLst>
                              <p:par>
                                <p:cTn id="6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>
                      <p:stCondLst>
                        <p:cond delay="indefinite"/>
                      </p:stCondLst>
                      <p:childTnLst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7" fill="hold">
                      <p:stCondLst>
                        <p:cond delay="indefinite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5" fill="hold">
                      <p:stCondLst>
                        <p:cond delay="indefinite"/>
                      </p:stCondLst>
                      <p:childTnLst>
                        <p:par>
                          <p:cTn id="696" fill="hold">
                            <p:stCondLst>
                              <p:cond delay="0"/>
                            </p:stCondLst>
                            <p:childTnLst>
                              <p:par>
                                <p:cTn id="6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3" fill="hold">
                      <p:stCondLst>
                        <p:cond delay="indefinite"/>
                      </p:stCondLst>
                      <p:childTnLst>
                        <p:par>
                          <p:cTn id="704" fill="hold">
                            <p:stCondLst>
                              <p:cond delay="0"/>
                            </p:stCondLst>
                            <p:childTnLst>
                              <p:par>
                                <p:cTn id="70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9" fill="hold">
                      <p:stCondLst>
                        <p:cond delay="indefinite"/>
                      </p:stCondLst>
                      <p:childTnLst>
                        <p:par>
                          <p:cTn id="720" fill="hold">
                            <p:stCondLst>
                              <p:cond delay="0"/>
                            </p:stCondLst>
                            <p:childTnLst>
                              <p:par>
                                <p:cTn id="7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7" fill="hold">
                      <p:stCondLst>
                        <p:cond delay="indefinite"/>
                      </p:stCondLst>
                      <p:childTnLst>
                        <p:par>
                          <p:cTn id="728" fill="hold">
                            <p:stCondLst>
                              <p:cond delay="0"/>
                            </p:stCondLst>
                            <p:childTnLst>
                              <p:par>
                                <p:cTn id="7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5" fill="hold">
                      <p:stCondLst>
                        <p:cond delay="indefinite"/>
                      </p:stCondLst>
                      <p:childTnLst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1" fill="hold">
                      <p:stCondLst>
                        <p:cond delay="indefinite"/>
                      </p:stCondLst>
                      <p:childTnLst>
                        <p:par>
                          <p:cTn id="752" fill="hold">
                            <p:stCondLst>
                              <p:cond delay="0"/>
                            </p:stCondLst>
                            <p:childTnLst>
                              <p:par>
                                <p:cTn id="7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4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98" y="273567"/>
            <a:ext cx="6217921" cy="635824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970835" y="2191354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ఆఫ్రికా</a:t>
            </a:r>
            <a:r>
              <a:rPr lang="te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5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2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83" y="221381"/>
            <a:ext cx="6029002" cy="650186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28075" y="4513128"/>
            <a:ext cx="1625388" cy="693019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3600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endParaRPr lang="en-IN" sz="36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63327" y="298383"/>
            <a:ext cx="2021306" cy="64248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ఈజిప్ట్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2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లిబియా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3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అల్జీరియా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4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మొరాకో</a:t>
            </a:r>
            <a:endParaRPr lang="en-IN" sz="2400" dirty="0" smtClean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5.</a:t>
            </a: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టునిష్ </a:t>
            </a:r>
            <a:endParaRPr lang="te-IN" sz="2400" dirty="0" smtClean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6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నైజీరియా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7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కామెరూన్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8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కాంగో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9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ఉగాండా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10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అంగోలా </a:t>
            </a:r>
          </a:p>
        </p:txBody>
      </p:sp>
      <p:sp>
        <p:nvSpPr>
          <p:cNvPr id="5" name="Rectangle 4"/>
          <p:cNvSpPr/>
          <p:nvPr/>
        </p:nvSpPr>
        <p:spPr>
          <a:xfrm>
            <a:off x="9548261" y="298383"/>
            <a:ext cx="2242686" cy="635267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11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నమీబియా 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12. 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దక్షిణాఫ్రికా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13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జింబాబ్వే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14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జాంబియా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15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మొజాంబిక్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16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టాంజానియా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17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కెన్యా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18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ఇథోపియా </a:t>
            </a:r>
          </a:p>
          <a:p>
            <a:pPr>
              <a:lnSpc>
                <a:spcPct val="150000"/>
              </a:lnSpc>
            </a:pP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19</a:t>
            </a: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. సోమాలియా 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727448" y="786031"/>
            <a:ext cx="1024128" cy="891801"/>
          </a:xfrm>
          <a:custGeom>
            <a:avLst/>
            <a:gdLst>
              <a:gd name="connsiteX0" fmla="*/ 0 w 1024128"/>
              <a:gd name="connsiteY0" fmla="*/ 27785 h 891801"/>
              <a:gd name="connsiteX1" fmla="*/ 0 w 1024128"/>
              <a:gd name="connsiteY1" fmla="*/ 27785 h 891801"/>
              <a:gd name="connsiteX2" fmla="*/ 9144 w 1024128"/>
              <a:gd name="connsiteY2" fmla="*/ 155801 h 891801"/>
              <a:gd name="connsiteX3" fmla="*/ 18288 w 1024128"/>
              <a:gd name="connsiteY3" fmla="*/ 192377 h 891801"/>
              <a:gd name="connsiteX4" fmla="*/ 36576 w 1024128"/>
              <a:gd name="connsiteY4" fmla="*/ 356969 h 891801"/>
              <a:gd name="connsiteX5" fmla="*/ 45720 w 1024128"/>
              <a:gd name="connsiteY5" fmla="*/ 448409 h 891801"/>
              <a:gd name="connsiteX6" fmla="*/ 64008 w 1024128"/>
              <a:gd name="connsiteY6" fmla="*/ 859889 h 891801"/>
              <a:gd name="connsiteX7" fmla="*/ 301752 w 1024128"/>
              <a:gd name="connsiteY7" fmla="*/ 869033 h 891801"/>
              <a:gd name="connsiteX8" fmla="*/ 365760 w 1024128"/>
              <a:gd name="connsiteY8" fmla="*/ 878177 h 891801"/>
              <a:gd name="connsiteX9" fmla="*/ 886968 w 1024128"/>
              <a:gd name="connsiteY9" fmla="*/ 850745 h 891801"/>
              <a:gd name="connsiteX10" fmla="*/ 941832 w 1024128"/>
              <a:gd name="connsiteY10" fmla="*/ 832457 h 891801"/>
              <a:gd name="connsiteX11" fmla="*/ 1024128 w 1024128"/>
              <a:gd name="connsiteY11" fmla="*/ 814169 h 891801"/>
              <a:gd name="connsiteX12" fmla="*/ 978408 w 1024128"/>
              <a:gd name="connsiteY12" fmla="*/ 731873 h 891801"/>
              <a:gd name="connsiteX13" fmla="*/ 960120 w 1024128"/>
              <a:gd name="connsiteY13" fmla="*/ 704441 h 891801"/>
              <a:gd name="connsiteX14" fmla="*/ 941832 w 1024128"/>
              <a:gd name="connsiteY14" fmla="*/ 677009 h 891801"/>
              <a:gd name="connsiteX15" fmla="*/ 896112 w 1024128"/>
              <a:gd name="connsiteY15" fmla="*/ 622145 h 891801"/>
              <a:gd name="connsiteX16" fmla="*/ 886968 w 1024128"/>
              <a:gd name="connsiteY16" fmla="*/ 594713 h 891801"/>
              <a:gd name="connsiteX17" fmla="*/ 868680 w 1024128"/>
              <a:gd name="connsiteY17" fmla="*/ 567281 h 891801"/>
              <a:gd name="connsiteX18" fmla="*/ 859536 w 1024128"/>
              <a:gd name="connsiteY18" fmla="*/ 539849 h 891801"/>
              <a:gd name="connsiteX19" fmla="*/ 813816 w 1024128"/>
              <a:gd name="connsiteY19" fmla="*/ 484985 h 891801"/>
              <a:gd name="connsiteX20" fmla="*/ 777240 w 1024128"/>
              <a:gd name="connsiteY20" fmla="*/ 466697 h 891801"/>
              <a:gd name="connsiteX21" fmla="*/ 768096 w 1024128"/>
              <a:gd name="connsiteY21" fmla="*/ 439265 h 891801"/>
              <a:gd name="connsiteX22" fmla="*/ 749808 w 1024128"/>
              <a:gd name="connsiteY22" fmla="*/ 393545 h 891801"/>
              <a:gd name="connsiteX23" fmla="*/ 722376 w 1024128"/>
              <a:gd name="connsiteY23" fmla="*/ 283817 h 891801"/>
              <a:gd name="connsiteX24" fmla="*/ 713232 w 1024128"/>
              <a:gd name="connsiteY24" fmla="*/ 256385 h 891801"/>
              <a:gd name="connsiteX25" fmla="*/ 685800 w 1024128"/>
              <a:gd name="connsiteY25" fmla="*/ 238097 h 891801"/>
              <a:gd name="connsiteX26" fmla="*/ 649224 w 1024128"/>
              <a:gd name="connsiteY26" fmla="*/ 192377 h 891801"/>
              <a:gd name="connsiteX27" fmla="*/ 640080 w 1024128"/>
              <a:gd name="connsiteY27" fmla="*/ 164945 h 891801"/>
              <a:gd name="connsiteX28" fmla="*/ 649224 w 1024128"/>
              <a:gd name="connsiteY28" fmla="*/ 210665 h 891801"/>
              <a:gd name="connsiteX29" fmla="*/ 694944 w 1024128"/>
              <a:gd name="connsiteY29" fmla="*/ 265529 h 891801"/>
              <a:gd name="connsiteX30" fmla="*/ 722376 w 1024128"/>
              <a:gd name="connsiteY30" fmla="*/ 283817 h 891801"/>
              <a:gd name="connsiteX31" fmla="*/ 768096 w 1024128"/>
              <a:gd name="connsiteY31" fmla="*/ 274673 h 891801"/>
              <a:gd name="connsiteX32" fmla="*/ 777240 w 1024128"/>
              <a:gd name="connsiteY32" fmla="*/ 247241 h 891801"/>
              <a:gd name="connsiteX33" fmla="*/ 749808 w 1024128"/>
              <a:gd name="connsiteY33" fmla="*/ 110081 h 891801"/>
              <a:gd name="connsiteX34" fmla="*/ 731520 w 1024128"/>
              <a:gd name="connsiteY34" fmla="*/ 55217 h 891801"/>
              <a:gd name="connsiteX35" fmla="*/ 722376 w 1024128"/>
              <a:gd name="connsiteY35" fmla="*/ 27785 h 891801"/>
              <a:gd name="connsiteX36" fmla="*/ 685800 w 1024128"/>
              <a:gd name="connsiteY36" fmla="*/ 18641 h 891801"/>
              <a:gd name="connsiteX37" fmla="*/ 594360 w 1024128"/>
              <a:gd name="connsiteY37" fmla="*/ 27785 h 891801"/>
              <a:gd name="connsiteX38" fmla="*/ 539496 w 1024128"/>
              <a:gd name="connsiteY38" fmla="*/ 36929 h 891801"/>
              <a:gd name="connsiteX39" fmla="*/ 530352 w 1024128"/>
              <a:gd name="connsiteY39" fmla="*/ 9497 h 891801"/>
              <a:gd name="connsiteX40" fmla="*/ 411480 w 1024128"/>
              <a:gd name="connsiteY40" fmla="*/ 9497 h 891801"/>
              <a:gd name="connsiteX41" fmla="*/ 384048 w 1024128"/>
              <a:gd name="connsiteY41" fmla="*/ 36929 h 891801"/>
              <a:gd name="connsiteX42" fmla="*/ 210312 w 1024128"/>
              <a:gd name="connsiteY42" fmla="*/ 36929 h 891801"/>
              <a:gd name="connsiteX43" fmla="*/ 173736 w 1024128"/>
              <a:gd name="connsiteY43" fmla="*/ 18641 h 891801"/>
              <a:gd name="connsiteX44" fmla="*/ 0 w 1024128"/>
              <a:gd name="connsiteY44" fmla="*/ 27785 h 89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24128" h="891801">
                <a:moveTo>
                  <a:pt x="0" y="27785"/>
                </a:moveTo>
                <a:lnTo>
                  <a:pt x="0" y="27785"/>
                </a:lnTo>
                <a:cubicBezTo>
                  <a:pt x="3048" y="70457"/>
                  <a:pt x="4420" y="113282"/>
                  <a:pt x="9144" y="155801"/>
                </a:cubicBezTo>
                <a:cubicBezTo>
                  <a:pt x="10532" y="168291"/>
                  <a:pt x="16972" y="179879"/>
                  <a:pt x="18288" y="192377"/>
                </a:cubicBezTo>
                <a:cubicBezTo>
                  <a:pt x="36353" y="363994"/>
                  <a:pt x="11200" y="280842"/>
                  <a:pt x="36576" y="356969"/>
                </a:cubicBezTo>
                <a:cubicBezTo>
                  <a:pt x="39624" y="387449"/>
                  <a:pt x="44052" y="417822"/>
                  <a:pt x="45720" y="448409"/>
                </a:cubicBezTo>
                <a:cubicBezTo>
                  <a:pt x="53198" y="585501"/>
                  <a:pt x="-7378" y="742611"/>
                  <a:pt x="64008" y="859889"/>
                </a:cubicBezTo>
                <a:cubicBezTo>
                  <a:pt x="105243" y="927633"/>
                  <a:pt x="222504" y="865985"/>
                  <a:pt x="301752" y="869033"/>
                </a:cubicBezTo>
                <a:cubicBezTo>
                  <a:pt x="323088" y="872081"/>
                  <a:pt x="344218" y="878850"/>
                  <a:pt x="365760" y="878177"/>
                </a:cubicBezTo>
                <a:cubicBezTo>
                  <a:pt x="539652" y="872743"/>
                  <a:pt x="886968" y="850745"/>
                  <a:pt x="886968" y="850745"/>
                </a:cubicBezTo>
                <a:cubicBezTo>
                  <a:pt x="905256" y="844649"/>
                  <a:pt x="922929" y="836238"/>
                  <a:pt x="941832" y="832457"/>
                </a:cubicBezTo>
                <a:cubicBezTo>
                  <a:pt x="999875" y="820848"/>
                  <a:pt x="972474" y="827082"/>
                  <a:pt x="1024128" y="814169"/>
                </a:cubicBezTo>
                <a:cubicBezTo>
                  <a:pt x="1008033" y="765885"/>
                  <a:pt x="1020331" y="794757"/>
                  <a:pt x="978408" y="731873"/>
                </a:cubicBezTo>
                <a:lnTo>
                  <a:pt x="960120" y="704441"/>
                </a:lnTo>
                <a:cubicBezTo>
                  <a:pt x="954024" y="695297"/>
                  <a:pt x="949603" y="684780"/>
                  <a:pt x="941832" y="677009"/>
                </a:cubicBezTo>
                <a:cubicBezTo>
                  <a:pt x="921609" y="656786"/>
                  <a:pt x="908843" y="647606"/>
                  <a:pt x="896112" y="622145"/>
                </a:cubicBezTo>
                <a:cubicBezTo>
                  <a:pt x="891801" y="613524"/>
                  <a:pt x="891279" y="603334"/>
                  <a:pt x="886968" y="594713"/>
                </a:cubicBezTo>
                <a:cubicBezTo>
                  <a:pt x="882053" y="584883"/>
                  <a:pt x="873595" y="577111"/>
                  <a:pt x="868680" y="567281"/>
                </a:cubicBezTo>
                <a:cubicBezTo>
                  <a:pt x="864369" y="558660"/>
                  <a:pt x="863847" y="548470"/>
                  <a:pt x="859536" y="539849"/>
                </a:cubicBezTo>
                <a:cubicBezTo>
                  <a:pt x="850625" y="522026"/>
                  <a:pt x="829545" y="496220"/>
                  <a:pt x="813816" y="484985"/>
                </a:cubicBezTo>
                <a:cubicBezTo>
                  <a:pt x="802724" y="477062"/>
                  <a:pt x="789432" y="472793"/>
                  <a:pt x="777240" y="466697"/>
                </a:cubicBezTo>
                <a:cubicBezTo>
                  <a:pt x="774192" y="457553"/>
                  <a:pt x="771480" y="448290"/>
                  <a:pt x="768096" y="439265"/>
                </a:cubicBezTo>
                <a:cubicBezTo>
                  <a:pt x="762333" y="423896"/>
                  <a:pt x="753499" y="409539"/>
                  <a:pt x="749808" y="393545"/>
                </a:cubicBezTo>
                <a:cubicBezTo>
                  <a:pt x="710313" y="222399"/>
                  <a:pt x="767552" y="389227"/>
                  <a:pt x="722376" y="283817"/>
                </a:cubicBezTo>
                <a:cubicBezTo>
                  <a:pt x="718579" y="274958"/>
                  <a:pt x="719253" y="263911"/>
                  <a:pt x="713232" y="256385"/>
                </a:cubicBezTo>
                <a:cubicBezTo>
                  <a:pt x="706367" y="247803"/>
                  <a:pt x="694944" y="244193"/>
                  <a:pt x="685800" y="238097"/>
                </a:cubicBezTo>
                <a:cubicBezTo>
                  <a:pt x="662816" y="169146"/>
                  <a:pt x="696493" y="251463"/>
                  <a:pt x="649224" y="192377"/>
                </a:cubicBezTo>
                <a:cubicBezTo>
                  <a:pt x="643203" y="184851"/>
                  <a:pt x="640080" y="155306"/>
                  <a:pt x="640080" y="164945"/>
                </a:cubicBezTo>
                <a:cubicBezTo>
                  <a:pt x="640080" y="180487"/>
                  <a:pt x="643767" y="196113"/>
                  <a:pt x="649224" y="210665"/>
                </a:cubicBezTo>
                <a:cubicBezTo>
                  <a:pt x="655763" y="228102"/>
                  <a:pt x="682007" y="254748"/>
                  <a:pt x="694944" y="265529"/>
                </a:cubicBezTo>
                <a:cubicBezTo>
                  <a:pt x="703387" y="272564"/>
                  <a:pt x="713232" y="277721"/>
                  <a:pt x="722376" y="283817"/>
                </a:cubicBezTo>
                <a:cubicBezTo>
                  <a:pt x="737616" y="280769"/>
                  <a:pt x="755164" y="283294"/>
                  <a:pt x="768096" y="274673"/>
                </a:cubicBezTo>
                <a:cubicBezTo>
                  <a:pt x="776116" y="269326"/>
                  <a:pt x="777240" y="256880"/>
                  <a:pt x="777240" y="247241"/>
                </a:cubicBezTo>
                <a:cubicBezTo>
                  <a:pt x="777240" y="52385"/>
                  <a:pt x="785444" y="190262"/>
                  <a:pt x="749808" y="110081"/>
                </a:cubicBezTo>
                <a:cubicBezTo>
                  <a:pt x="741979" y="92465"/>
                  <a:pt x="737616" y="73505"/>
                  <a:pt x="731520" y="55217"/>
                </a:cubicBezTo>
                <a:cubicBezTo>
                  <a:pt x="728472" y="46073"/>
                  <a:pt x="731727" y="30123"/>
                  <a:pt x="722376" y="27785"/>
                </a:cubicBezTo>
                <a:lnTo>
                  <a:pt x="685800" y="18641"/>
                </a:lnTo>
                <a:cubicBezTo>
                  <a:pt x="655320" y="21689"/>
                  <a:pt x="624208" y="20897"/>
                  <a:pt x="594360" y="27785"/>
                </a:cubicBezTo>
                <a:cubicBezTo>
                  <a:pt x="531514" y="42288"/>
                  <a:pt x="601380" y="57557"/>
                  <a:pt x="539496" y="36929"/>
                </a:cubicBezTo>
                <a:cubicBezTo>
                  <a:pt x="536448" y="27785"/>
                  <a:pt x="538721" y="14279"/>
                  <a:pt x="530352" y="9497"/>
                </a:cubicBezTo>
                <a:cubicBezTo>
                  <a:pt x="497365" y="-9353"/>
                  <a:pt x="443697" y="4895"/>
                  <a:pt x="411480" y="9497"/>
                </a:cubicBezTo>
                <a:cubicBezTo>
                  <a:pt x="402336" y="18641"/>
                  <a:pt x="395276" y="30513"/>
                  <a:pt x="384048" y="36929"/>
                </a:cubicBezTo>
                <a:cubicBezTo>
                  <a:pt x="343836" y="59907"/>
                  <a:pt x="211188" y="36987"/>
                  <a:pt x="210312" y="36929"/>
                </a:cubicBezTo>
                <a:cubicBezTo>
                  <a:pt x="198120" y="30833"/>
                  <a:pt x="186392" y="23703"/>
                  <a:pt x="173736" y="18641"/>
                </a:cubicBezTo>
                <a:cubicBezTo>
                  <a:pt x="103919" y="-9286"/>
                  <a:pt x="28956" y="26261"/>
                  <a:pt x="0" y="27785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529584" y="667512"/>
            <a:ext cx="1243584" cy="1152144"/>
          </a:xfrm>
          <a:custGeom>
            <a:avLst/>
            <a:gdLst>
              <a:gd name="connsiteX0" fmla="*/ 201168 w 1243584"/>
              <a:gd name="connsiteY0" fmla="*/ 27432 h 1152144"/>
              <a:gd name="connsiteX1" fmla="*/ 201168 w 1243584"/>
              <a:gd name="connsiteY1" fmla="*/ 27432 h 1152144"/>
              <a:gd name="connsiteX2" fmla="*/ 137160 w 1243584"/>
              <a:gd name="connsiteY2" fmla="*/ 73152 h 1152144"/>
              <a:gd name="connsiteX3" fmla="*/ 128016 w 1243584"/>
              <a:gd name="connsiteY3" fmla="*/ 109728 h 1152144"/>
              <a:gd name="connsiteX4" fmla="*/ 100584 w 1243584"/>
              <a:gd name="connsiteY4" fmla="*/ 137160 h 1152144"/>
              <a:gd name="connsiteX5" fmla="*/ 73152 w 1243584"/>
              <a:gd name="connsiteY5" fmla="*/ 155448 h 1152144"/>
              <a:gd name="connsiteX6" fmla="*/ 18288 w 1243584"/>
              <a:gd name="connsiteY6" fmla="*/ 210312 h 1152144"/>
              <a:gd name="connsiteX7" fmla="*/ 27432 w 1243584"/>
              <a:gd name="connsiteY7" fmla="*/ 329184 h 1152144"/>
              <a:gd name="connsiteX8" fmla="*/ 36576 w 1243584"/>
              <a:gd name="connsiteY8" fmla="*/ 420624 h 1152144"/>
              <a:gd name="connsiteX9" fmla="*/ 54864 w 1243584"/>
              <a:gd name="connsiteY9" fmla="*/ 448056 h 1152144"/>
              <a:gd name="connsiteX10" fmla="*/ 64008 w 1243584"/>
              <a:gd name="connsiteY10" fmla="*/ 475488 h 1152144"/>
              <a:gd name="connsiteX11" fmla="*/ 54864 w 1243584"/>
              <a:gd name="connsiteY11" fmla="*/ 539496 h 1152144"/>
              <a:gd name="connsiteX12" fmla="*/ 27432 w 1243584"/>
              <a:gd name="connsiteY12" fmla="*/ 566928 h 1152144"/>
              <a:gd name="connsiteX13" fmla="*/ 0 w 1243584"/>
              <a:gd name="connsiteY13" fmla="*/ 621792 h 1152144"/>
              <a:gd name="connsiteX14" fmla="*/ 82296 w 1243584"/>
              <a:gd name="connsiteY14" fmla="*/ 685800 h 1152144"/>
              <a:gd name="connsiteX15" fmla="*/ 118872 w 1243584"/>
              <a:gd name="connsiteY15" fmla="*/ 694944 h 1152144"/>
              <a:gd name="connsiteX16" fmla="*/ 155448 w 1243584"/>
              <a:gd name="connsiteY16" fmla="*/ 749808 h 1152144"/>
              <a:gd name="connsiteX17" fmla="*/ 192024 w 1243584"/>
              <a:gd name="connsiteY17" fmla="*/ 804672 h 1152144"/>
              <a:gd name="connsiteX18" fmla="*/ 201168 w 1243584"/>
              <a:gd name="connsiteY18" fmla="*/ 832104 h 1152144"/>
              <a:gd name="connsiteX19" fmla="*/ 256032 w 1243584"/>
              <a:gd name="connsiteY19" fmla="*/ 896112 h 1152144"/>
              <a:gd name="connsiteX20" fmla="*/ 283464 w 1243584"/>
              <a:gd name="connsiteY20" fmla="*/ 914400 h 1152144"/>
              <a:gd name="connsiteX21" fmla="*/ 374904 w 1243584"/>
              <a:gd name="connsiteY21" fmla="*/ 905256 h 1152144"/>
              <a:gd name="connsiteX22" fmla="*/ 457200 w 1243584"/>
              <a:gd name="connsiteY22" fmla="*/ 868680 h 1152144"/>
              <a:gd name="connsiteX23" fmla="*/ 484632 w 1243584"/>
              <a:gd name="connsiteY23" fmla="*/ 859536 h 1152144"/>
              <a:gd name="connsiteX24" fmla="*/ 557784 w 1243584"/>
              <a:gd name="connsiteY24" fmla="*/ 877824 h 1152144"/>
              <a:gd name="connsiteX25" fmla="*/ 603504 w 1243584"/>
              <a:gd name="connsiteY25" fmla="*/ 905256 h 1152144"/>
              <a:gd name="connsiteX26" fmla="*/ 630936 w 1243584"/>
              <a:gd name="connsiteY26" fmla="*/ 923544 h 1152144"/>
              <a:gd name="connsiteX27" fmla="*/ 667512 w 1243584"/>
              <a:gd name="connsiteY27" fmla="*/ 932688 h 1152144"/>
              <a:gd name="connsiteX28" fmla="*/ 740664 w 1243584"/>
              <a:gd name="connsiteY28" fmla="*/ 969264 h 1152144"/>
              <a:gd name="connsiteX29" fmla="*/ 777240 w 1243584"/>
              <a:gd name="connsiteY29" fmla="*/ 987552 h 1152144"/>
              <a:gd name="connsiteX30" fmla="*/ 804672 w 1243584"/>
              <a:gd name="connsiteY30" fmla="*/ 996696 h 1152144"/>
              <a:gd name="connsiteX31" fmla="*/ 841248 w 1243584"/>
              <a:gd name="connsiteY31" fmla="*/ 1014984 h 1152144"/>
              <a:gd name="connsiteX32" fmla="*/ 868680 w 1243584"/>
              <a:gd name="connsiteY32" fmla="*/ 1024128 h 1152144"/>
              <a:gd name="connsiteX33" fmla="*/ 896112 w 1243584"/>
              <a:gd name="connsiteY33" fmla="*/ 1042416 h 1152144"/>
              <a:gd name="connsiteX34" fmla="*/ 941832 w 1243584"/>
              <a:gd name="connsiteY34" fmla="*/ 1051560 h 1152144"/>
              <a:gd name="connsiteX35" fmla="*/ 996696 w 1243584"/>
              <a:gd name="connsiteY35" fmla="*/ 1069848 h 1152144"/>
              <a:gd name="connsiteX36" fmla="*/ 1069848 w 1243584"/>
              <a:gd name="connsiteY36" fmla="*/ 1088136 h 1152144"/>
              <a:gd name="connsiteX37" fmla="*/ 1152144 w 1243584"/>
              <a:gd name="connsiteY37" fmla="*/ 1152144 h 1152144"/>
              <a:gd name="connsiteX38" fmla="*/ 1225296 w 1243584"/>
              <a:gd name="connsiteY38" fmla="*/ 1133856 h 1152144"/>
              <a:gd name="connsiteX39" fmla="*/ 1234440 w 1243584"/>
              <a:gd name="connsiteY39" fmla="*/ 1069848 h 1152144"/>
              <a:gd name="connsiteX40" fmla="*/ 1243584 w 1243584"/>
              <a:gd name="connsiteY40" fmla="*/ 1042416 h 1152144"/>
              <a:gd name="connsiteX41" fmla="*/ 1234440 w 1243584"/>
              <a:gd name="connsiteY41" fmla="*/ 786384 h 1152144"/>
              <a:gd name="connsiteX42" fmla="*/ 1225296 w 1243584"/>
              <a:gd name="connsiteY42" fmla="*/ 758952 h 1152144"/>
              <a:gd name="connsiteX43" fmla="*/ 1243584 w 1243584"/>
              <a:gd name="connsiteY43" fmla="*/ 576072 h 1152144"/>
              <a:gd name="connsiteX44" fmla="*/ 1234440 w 1243584"/>
              <a:gd name="connsiteY44" fmla="*/ 475488 h 1152144"/>
              <a:gd name="connsiteX45" fmla="*/ 1225296 w 1243584"/>
              <a:gd name="connsiteY45" fmla="*/ 448056 h 1152144"/>
              <a:gd name="connsiteX46" fmla="*/ 1197864 w 1243584"/>
              <a:gd name="connsiteY46" fmla="*/ 246888 h 1152144"/>
              <a:gd name="connsiteX47" fmla="*/ 1188720 w 1243584"/>
              <a:gd name="connsiteY47" fmla="*/ 210312 h 1152144"/>
              <a:gd name="connsiteX48" fmla="*/ 1170432 w 1243584"/>
              <a:gd name="connsiteY48" fmla="*/ 182880 h 1152144"/>
              <a:gd name="connsiteX49" fmla="*/ 1161288 w 1243584"/>
              <a:gd name="connsiteY49" fmla="*/ 64008 h 1152144"/>
              <a:gd name="connsiteX50" fmla="*/ 1078992 w 1243584"/>
              <a:gd name="connsiteY50" fmla="*/ 0 h 1152144"/>
              <a:gd name="connsiteX51" fmla="*/ 987552 w 1243584"/>
              <a:gd name="connsiteY51" fmla="*/ 9144 h 1152144"/>
              <a:gd name="connsiteX52" fmla="*/ 932688 w 1243584"/>
              <a:gd name="connsiteY52" fmla="*/ 36576 h 1152144"/>
              <a:gd name="connsiteX53" fmla="*/ 877824 w 1243584"/>
              <a:gd name="connsiteY53" fmla="*/ 64008 h 1152144"/>
              <a:gd name="connsiteX54" fmla="*/ 859536 w 1243584"/>
              <a:gd name="connsiteY54" fmla="*/ 91440 h 1152144"/>
              <a:gd name="connsiteX55" fmla="*/ 850392 w 1243584"/>
              <a:gd name="connsiteY55" fmla="*/ 173736 h 1152144"/>
              <a:gd name="connsiteX56" fmla="*/ 841248 w 1243584"/>
              <a:gd name="connsiteY56" fmla="*/ 228600 h 1152144"/>
              <a:gd name="connsiteX57" fmla="*/ 694944 w 1243584"/>
              <a:gd name="connsiteY57" fmla="*/ 219456 h 1152144"/>
              <a:gd name="connsiteX58" fmla="*/ 649224 w 1243584"/>
              <a:gd name="connsiteY58" fmla="*/ 173736 h 1152144"/>
              <a:gd name="connsiteX59" fmla="*/ 621792 w 1243584"/>
              <a:gd name="connsiteY59" fmla="*/ 155448 h 1152144"/>
              <a:gd name="connsiteX60" fmla="*/ 502920 w 1243584"/>
              <a:gd name="connsiteY60" fmla="*/ 118872 h 1152144"/>
              <a:gd name="connsiteX61" fmla="*/ 457200 w 1243584"/>
              <a:gd name="connsiteY61" fmla="*/ 109728 h 1152144"/>
              <a:gd name="connsiteX62" fmla="*/ 347472 w 1243584"/>
              <a:gd name="connsiteY62" fmla="*/ 54864 h 1152144"/>
              <a:gd name="connsiteX63" fmla="*/ 201168 w 1243584"/>
              <a:gd name="connsiteY63" fmla="*/ 27432 h 115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43584" h="1152144">
                <a:moveTo>
                  <a:pt x="201168" y="27432"/>
                </a:moveTo>
                <a:lnTo>
                  <a:pt x="201168" y="27432"/>
                </a:lnTo>
                <a:cubicBezTo>
                  <a:pt x="179832" y="42672"/>
                  <a:pt x="154580" y="53555"/>
                  <a:pt x="137160" y="73152"/>
                </a:cubicBezTo>
                <a:cubicBezTo>
                  <a:pt x="128811" y="82545"/>
                  <a:pt x="134251" y="98817"/>
                  <a:pt x="128016" y="109728"/>
                </a:cubicBezTo>
                <a:cubicBezTo>
                  <a:pt x="121600" y="120956"/>
                  <a:pt x="110518" y="128881"/>
                  <a:pt x="100584" y="137160"/>
                </a:cubicBezTo>
                <a:cubicBezTo>
                  <a:pt x="92141" y="144195"/>
                  <a:pt x="81366" y="148147"/>
                  <a:pt x="73152" y="155448"/>
                </a:cubicBezTo>
                <a:cubicBezTo>
                  <a:pt x="53822" y="172631"/>
                  <a:pt x="18288" y="210312"/>
                  <a:pt x="18288" y="210312"/>
                </a:cubicBezTo>
                <a:cubicBezTo>
                  <a:pt x="-1764" y="270469"/>
                  <a:pt x="10733" y="217856"/>
                  <a:pt x="27432" y="329184"/>
                </a:cubicBezTo>
                <a:cubicBezTo>
                  <a:pt x="31976" y="359477"/>
                  <a:pt x="29688" y="390776"/>
                  <a:pt x="36576" y="420624"/>
                </a:cubicBezTo>
                <a:cubicBezTo>
                  <a:pt x="39047" y="431332"/>
                  <a:pt x="49949" y="438226"/>
                  <a:pt x="54864" y="448056"/>
                </a:cubicBezTo>
                <a:cubicBezTo>
                  <a:pt x="59175" y="456677"/>
                  <a:pt x="60960" y="466344"/>
                  <a:pt x="64008" y="475488"/>
                </a:cubicBezTo>
                <a:cubicBezTo>
                  <a:pt x="60960" y="496824"/>
                  <a:pt x="62868" y="519485"/>
                  <a:pt x="54864" y="539496"/>
                </a:cubicBezTo>
                <a:cubicBezTo>
                  <a:pt x="50061" y="551503"/>
                  <a:pt x="35711" y="556994"/>
                  <a:pt x="27432" y="566928"/>
                </a:cubicBezTo>
                <a:cubicBezTo>
                  <a:pt x="7737" y="590563"/>
                  <a:pt x="9164" y="594299"/>
                  <a:pt x="0" y="621792"/>
                </a:cubicBezTo>
                <a:cubicBezTo>
                  <a:pt x="52383" y="674175"/>
                  <a:pt x="33793" y="671942"/>
                  <a:pt x="82296" y="685800"/>
                </a:cubicBezTo>
                <a:cubicBezTo>
                  <a:pt x="94380" y="689252"/>
                  <a:pt x="106680" y="691896"/>
                  <a:pt x="118872" y="694944"/>
                </a:cubicBezTo>
                <a:cubicBezTo>
                  <a:pt x="179751" y="755823"/>
                  <a:pt x="122365" y="690258"/>
                  <a:pt x="155448" y="749808"/>
                </a:cubicBezTo>
                <a:cubicBezTo>
                  <a:pt x="166122" y="769021"/>
                  <a:pt x="185073" y="783820"/>
                  <a:pt x="192024" y="804672"/>
                </a:cubicBezTo>
                <a:cubicBezTo>
                  <a:pt x="195072" y="813816"/>
                  <a:pt x="196386" y="823735"/>
                  <a:pt x="201168" y="832104"/>
                </a:cubicBezTo>
                <a:cubicBezTo>
                  <a:pt x="212176" y="851368"/>
                  <a:pt x="238344" y="881372"/>
                  <a:pt x="256032" y="896112"/>
                </a:cubicBezTo>
                <a:cubicBezTo>
                  <a:pt x="264475" y="903147"/>
                  <a:pt x="274320" y="908304"/>
                  <a:pt x="283464" y="914400"/>
                </a:cubicBezTo>
                <a:cubicBezTo>
                  <a:pt x="313944" y="911352"/>
                  <a:pt x="344797" y="910901"/>
                  <a:pt x="374904" y="905256"/>
                </a:cubicBezTo>
                <a:cubicBezTo>
                  <a:pt x="450394" y="891102"/>
                  <a:pt x="407913" y="893323"/>
                  <a:pt x="457200" y="868680"/>
                </a:cubicBezTo>
                <a:cubicBezTo>
                  <a:pt x="465821" y="864369"/>
                  <a:pt x="475488" y="862584"/>
                  <a:pt x="484632" y="859536"/>
                </a:cubicBezTo>
                <a:cubicBezTo>
                  <a:pt x="502022" y="863014"/>
                  <a:pt x="539039" y="868451"/>
                  <a:pt x="557784" y="877824"/>
                </a:cubicBezTo>
                <a:cubicBezTo>
                  <a:pt x="573680" y="885772"/>
                  <a:pt x="588433" y="895836"/>
                  <a:pt x="603504" y="905256"/>
                </a:cubicBezTo>
                <a:cubicBezTo>
                  <a:pt x="612823" y="911081"/>
                  <a:pt x="620835" y="919215"/>
                  <a:pt x="630936" y="923544"/>
                </a:cubicBezTo>
                <a:cubicBezTo>
                  <a:pt x="642487" y="928494"/>
                  <a:pt x="655320" y="929640"/>
                  <a:pt x="667512" y="932688"/>
                </a:cubicBezTo>
                <a:cubicBezTo>
                  <a:pt x="700412" y="982037"/>
                  <a:pt x="667659" y="947363"/>
                  <a:pt x="740664" y="969264"/>
                </a:cubicBezTo>
                <a:cubicBezTo>
                  <a:pt x="753720" y="973181"/>
                  <a:pt x="764711" y="982182"/>
                  <a:pt x="777240" y="987552"/>
                </a:cubicBezTo>
                <a:cubicBezTo>
                  <a:pt x="786099" y="991349"/>
                  <a:pt x="795813" y="992899"/>
                  <a:pt x="804672" y="996696"/>
                </a:cubicBezTo>
                <a:cubicBezTo>
                  <a:pt x="817201" y="1002066"/>
                  <a:pt x="828719" y="1009614"/>
                  <a:pt x="841248" y="1014984"/>
                </a:cubicBezTo>
                <a:cubicBezTo>
                  <a:pt x="850107" y="1018781"/>
                  <a:pt x="860059" y="1019817"/>
                  <a:pt x="868680" y="1024128"/>
                </a:cubicBezTo>
                <a:cubicBezTo>
                  <a:pt x="878510" y="1029043"/>
                  <a:pt x="885822" y="1038557"/>
                  <a:pt x="896112" y="1042416"/>
                </a:cubicBezTo>
                <a:cubicBezTo>
                  <a:pt x="910664" y="1047873"/>
                  <a:pt x="926838" y="1047471"/>
                  <a:pt x="941832" y="1051560"/>
                </a:cubicBezTo>
                <a:cubicBezTo>
                  <a:pt x="960430" y="1056632"/>
                  <a:pt x="977793" y="1066067"/>
                  <a:pt x="996696" y="1069848"/>
                </a:cubicBezTo>
                <a:cubicBezTo>
                  <a:pt x="1051867" y="1080882"/>
                  <a:pt x="1027672" y="1074077"/>
                  <a:pt x="1069848" y="1088136"/>
                </a:cubicBezTo>
                <a:cubicBezTo>
                  <a:pt x="1131528" y="1149816"/>
                  <a:pt x="1100176" y="1134821"/>
                  <a:pt x="1152144" y="1152144"/>
                </a:cubicBezTo>
                <a:cubicBezTo>
                  <a:pt x="1176528" y="1146048"/>
                  <a:pt x="1207523" y="1151629"/>
                  <a:pt x="1225296" y="1133856"/>
                </a:cubicBezTo>
                <a:cubicBezTo>
                  <a:pt x="1240536" y="1118616"/>
                  <a:pt x="1230213" y="1090982"/>
                  <a:pt x="1234440" y="1069848"/>
                </a:cubicBezTo>
                <a:cubicBezTo>
                  <a:pt x="1236330" y="1060397"/>
                  <a:pt x="1240536" y="1051560"/>
                  <a:pt x="1243584" y="1042416"/>
                </a:cubicBezTo>
                <a:cubicBezTo>
                  <a:pt x="1240536" y="957072"/>
                  <a:pt x="1239938" y="871605"/>
                  <a:pt x="1234440" y="786384"/>
                </a:cubicBezTo>
                <a:cubicBezTo>
                  <a:pt x="1233819" y="776765"/>
                  <a:pt x="1225296" y="768591"/>
                  <a:pt x="1225296" y="758952"/>
                </a:cubicBezTo>
                <a:cubicBezTo>
                  <a:pt x="1225296" y="623012"/>
                  <a:pt x="1219829" y="647337"/>
                  <a:pt x="1243584" y="576072"/>
                </a:cubicBezTo>
                <a:cubicBezTo>
                  <a:pt x="1240536" y="542544"/>
                  <a:pt x="1239201" y="508816"/>
                  <a:pt x="1234440" y="475488"/>
                </a:cubicBezTo>
                <a:cubicBezTo>
                  <a:pt x="1233077" y="465946"/>
                  <a:pt x="1226169" y="457655"/>
                  <a:pt x="1225296" y="448056"/>
                </a:cubicBezTo>
                <a:cubicBezTo>
                  <a:pt x="1207388" y="251066"/>
                  <a:pt x="1249872" y="324899"/>
                  <a:pt x="1197864" y="246888"/>
                </a:cubicBezTo>
                <a:cubicBezTo>
                  <a:pt x="1194816" y="234696"/>
                  <a:pt x="1193670" y="221863"/>
                  <a:pt x="1188720" y="210312"/>
                </a:cubicBezTo>
                <a:cubicBezTo>
                  <a:pt x="1184391" y="200211"/>
                  <a:pt x="1172457" y="193681"/>
                  <a:pt x="1170432" y="182880"/>
                </a:cubicBezTo>
                <a:cubicBezTo>
                  <a:pt x="1163108" y="143820"/>
                  <a:pt x="1175027" y="101299"/>
                  <a:pt x="1161288" y="64008"/>
                </a:cubicBezTo>
                <a:cubicBezTo>
                  <a:pt x="1144018" y="17132"/>
                  <a:pt x="1114410" y="11806"/>
                  <a:pt x="1078992" y="0"/>
                </a:cubicBezTo>
                <a:cubicBezTo>
                  <a:pt x="1048512" y="3048"/>
                  <a:pt x="1017828" y="4486"/>
                  <a:pt x="987552" y="9144"/>
                </a:cubicBezTo>
                <a:cubicBezTo>
                  <a:pt x="954353" y="14251"/>
                  <a:pt x="962828" y="21506"/>
                  <a:pt x="932688" y="36576"/>
                </a:cubicBezTo>
                <a:cubicBezTo>
                  <a:pt x="856972" y="74434"/>
                  <a:pt x="956440" y="11597"/>
                  <a:pt x="877824" y="64008"/>
                </a:cubicBezTo>
                <a:cubicBezTo>
                  <a:pt x="871728" y="73152"/>
                  <a:pt x="862201" y="80778"/>
                  <a:pt x="859536" y="91440"/>
                </a:cubicBezTo>
                <a:cubicBezTo>
                  <a:pt x="852842" y="118217"/>
                  <a:pt x="854040" y="146377"/>
                  <a:pt x="850392" y="173736"/>
                </a:cubicBezTo>
                <a:cubicBezTo>
                  <a:pt x="847942" y="192114"/>
                  <a:pt x="844296" y="210312"/>
                  <a:pt x="841248" y="228600"/>
                </a:cubicBezTo>
                <a:cubicBezTo>
                  <a:pt x="792480" y="225552"/>
                  <a:pt x="743209" y="227077"/>
                  <a:pt x="694944" y="219456"/>
                </a:cubicBezTo>
                <a:cubicBezTo>
                  <a:pt x="665988" y="214884"/>
                  <a:pt x="665988" y="190500"/>
                  <a:pt x="649224" y="173736"/>
                </a:cubicBezTo>
                <a:cubicBezTo>
                  <a:pt x="641453" y="165965"/>
                  <a:pt x="631936" y="159675"/>
                  <a:pt x="621792" y="155448"/>
                </a:cubicBezTo>
                <a:cubicBezTo>
                  <a:pt x="589196" y="141866"/>
                  <a:pt x="540766" y="127282"/>
                  <a:pt x="502920" y="118872"/>
                </a:cubicBezTo>
                <a:cubicBezTo>
                  <a:pt x="487748" y="115501"/>
                  <a:pt x="472440" y="112776"/>
                  <a:pt x="457200" y="109728"/>
                </a:cubicBezTo>
                <a:cubicBezTo>
                  <a:pt x="426141" y="89022"/>
                  <a:pt x="388242" y="56805"/>
                  <a:pt x="347472" y="54864"/>
                </a:cubicBezTo>
                <a:lnTo>
                  <a:pt x="201168" y="274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084832" y="301752"/>
            <a:ext cx="1627632" cy="1645920"/>
          </a:xfrm>
          <a:custGeom>
            <a:avLst/>
            <a:gdLst>
              <a:gd name="connsiteX0" fmla="*/ 612648 w 1627632"/>
              <a:gd name="connsiteY0" fmla="*/ 155448 h 1572768"/>
              <a:gd name="connsiteX1" fmla="*/ 612648 w 1627632"/>
              <a:gd name="connsiteY1" fmla="*/ 155448 h 1572768"/>
              <a:gd name="connsiteX2" fmla="*/ 630936 w 1627632"/>
              <a:gd name="connsiteY2" fmla="*/ 283464 h 1572768"/>
              <a:gd name="connsiteX3" fmla="*/ 649224 w 1627632"/>
              <a:gd name="connsiteY3" fmla="*/ 338328 h 1572768"/>
              <a:gd name="connsiteX4" fmla="*/ 676656 w 1627632"/>
              <a:gd name="connsiteY4" fmla="*/ 393192 h 1572768"/>
              <a:gd name="connsiteX5" fmla="*/ 658368 w 1627632"/>
              <a:gd name="connsiteY5" fmla="*/ 420624 h 1572768"/>
              <a:gd name="connsiteX6" fmla="*/ 585216 w 1627632"/>
              <a:gd name="connsiteY6" fmla="*/ 438912 h 1572768"/>
              <a:gd name="connsiteX7" fmla="*/ 557784 w 1627632"/>
              <a:gd name="connsiteY7" fmla="*/ 448056 h 1572768"/>
              <a:gd name="connsiteX8" fmla="*/ 530352 w 1627632"/>
              <a:gd name="connsiteY8" fmla="*/ 475488 h 1572768"/>
              <a:gd name="connsiteX9" fmla="*/ 493776 w 1627632"/>
              <a:gd name="connsiteY9" fmla="*/ 484632 h 1572768"/>
              <a:gd name="connsiteX10" fmla="*/ 438912 w 1627632"/>
              <a:gd name="connsiteY10" fmla="*/ 512064 h 1572768"/>
              <a:gd name="connsiteX11" fmla="*/ 411480 w 1627632"/>
              <a:gd name="connsiteY11" fmla="*/ 521208 h 1572768"/>
              <a:gd name="connsiteX12" fmla="*/ 384048 w 1627632"/>
              <a:gd name="connsiteY12" fmla="*/ 539496 h 1572768"/>
              <a:gd name="connsiteX13" fmla="*/ 356616 w 1627632"/>
              <a:gd name="connsiteY13" fmla="*/ 548640 h 1572768"/>
              <a:gd name="connsiteX14" fmla="*/ 329184 w 1627632"/>
              <a:gd name="connsiteY14" fmla="*/ 566928 h 1572768"/>
              <a:gd name="connsiteX15" fmla="*/ 301752 w 1627632"/>
              <a:gd name="connsiteY15" fmla="*/ 576072 h 1572768"/>
              <a:gd name="connsiteX16" fmla="*/ 274320 w 1627632"/>
              <a:gd name="connsiteY16" fmla="*/ 594360 h 1572768"/>
              <a:gd name="connsiteX17" fmla="*/ 228600 w 1627632"/>
              <a:gd name="connsiteY17" fmla="*/ 603504 h 1572768"/>
              <a:gd name="connsiteX18" fmla="*/ 201168 w 1627632"/>
              <a:gd name="connsiteY18" fmla="*/ 612648 h 1572768"/>
              <a:gd name="connsiteX19" fmla="*/ 73152 w 1627632"/>
              <a:gd name="connsiteY19" fmla="*/ 630936 h 1572768"/>
              <a:gd name="connsiteX20" fmla="*/ 54864 w 1627632"/>
              <a:gd name="connsiteY20" fmla="*/ 685800 h 1572768"/>
              <a:gd name="connsiteX21" fmla="*/ 45720 w 1627632"/>
              <a:gd name="connsiteY21" fmla="*/ 713232 h 1572768"/>
              <a:gd name="connsiteX22" fmla="*/ 0 w 1627632"/>
              <a:gd name="connsiteY22" fmla="*/ 768096 h 1572768"/>
              <a:gd name="connsiteX23" fmla="*/ 18288 w 1627632"/>
              <a:gd name="connsiteY23" fmla="*/ 832104 h 1572768"/>
              <a:gd name="connsiteX24" fmla="*/ 45720 w 1627632"/>
              <a:gd name="connsiteY24" fmla="*/ 850392 h 1572768"/>
              <a:gd name="connsiteX25" fmla="*/ 73152 w 1627632"/>
              <a:gd name="connsiteY25" fmla="*/ 877824 h 1572768"/>
              <a:gd name="connsiteX26" fmla="*/ 91440 w 1627632"/>
              <a:gd name="connsiteY26" fmla="*/ 905256 h 1572768"/>
              <a:gd name="connsiteX27" fmla="*/ 128016 w 1627632"/>
              <a:gd name="connsiteY27" fmla="*/ 932688 h 1572768"/>
              <a:gd name="connsiteX28" fmla="*/ 173736 w 1627632"/>
              <a:gd name="connsiteY28" fmla="*/ 978408 h 1572768"/>
              <a:gd name="connsiteX29" fmla="*/ 192024 w 1627632"/>
              <a:gd name="connsiteY29" fmla="*/ 1005840 h 1572768"/>
              <a:gd name="connsiteX30" fmla="*/ 246888 w 1627632"/>
              <a:gd name="connsiteY30" fmla="*/ 1042416 h 1572768"/>
              <a:gd name="connsiteX31" fmla="*/ 301752 w 1627632"/>
              <a:gd name="connsiteY31" fmla="*/ 1097280 h 1572768"/>
              <a:gd name="connsiteX32" fmla="*/ 320040 w 1627632"/>
              <a:gd name="connsiteY32" fmla="*/ 1124712 h 1572768"/>
              <a:gd name="connsiteX33" fmla="*/ 374904 w 1627632"/>
              <a:gd name="connsiteY33" fmla="*/ 1152144 h 1572768"/>
              <a:gd name="connsiteX34" fmla="*/ 429768 w 1627632"/>
              <a:gd name="connsiteY34" fmla="*/ 1188720 h 1572768"/>
              <a:gd name="connsiteX35" fmla="*/ 512064 w 1627632"/>
              <a:gd name="connsiteY35" fmla="*/ 1234440 h 1572768"/>
              <a:gd name="connsiteX36" fmla="*/ 539496 w 1627632"/>
              <a:gd name="connsiteY36" fmla="*/ 1261872 h 1572768"/>
              <a:gd name="connsiteX37" fmla="*/ 566928 w 1627632"/>
              <a:gd name="connsiteY37" fmla="*/ 1271016 h 1572768"/>
              <a:gd name="connsiteX38" fmla="*/ 594360 w 1627632"/>
              <a:gd name="connsiteY38" fmla="*/ 1289304 h 1572768"/>
              <a:gd name="connsiteX39" fmla="*/ 612648 w 1627632"/>
              <a:gd name="connsiteY39" fmla="*/ 1316736 h 1572768"/>
              <a:gd name="connsiteX40" fmla="*/ 667512 w 1627632"/>
              <a:gd name="connsiteY40" fmla="*/ 1353312 h 1572768"/>
              <a:gd name="connsiteX41" fmla="*/ 713232 w 1627632"/>
              <a:gd name="connsiteY41" fmla="*/ 1389888 h 1572768"/>
              <a:gd name="connsiteX42" fmla="*/ 740664 w 1627632"/>
              <a:gd name="connsiteY42" fmla="*/ 1417320 h 1572768"/>
              <a:gd name="connsiteX43" fmla="*/ 795528 w 1627632"/>
              <a:gd name="connsiteY43" fmla="*/ 1453896 h 1572768"/>
              <a:gd name="connsiteX44" fmla="*/ 822960 w 1627632"/>
              <a:gd name="connsiteY44" fmla="*/ 1472184 h 1572768"/>
              <a:gd name="connsiteX45" fmla="*/ 850392 w 1627632"/>
              <a:gd name="connsiteY45" fmla="*/ 1499616 h 1572768"/>
              <a:gd name="connsiteX46" fmla="*/ 877824 w 1627632"/>
              <a:gd name="connsiteY46" fmla="*/ 1517904 h 1572768"/>
              <a:gd name="connsiteX47" fmla="*/ 932688 w 1627632"/>
              <a:gd name="connsiteY47" fmla="*/ 1572768 h 1572768"/>
              <a:gd name="connsiteX48" fmla="*/ 1097280 w 1627632"/>
              <a:gd name="connsiteY48" fmla="*/ 1563624 h 1572768"/>
              <a:gd name="connsiteX49" fmla="*/ 1143000 w 1627632"/>
              <a:gd name="connsiteY49" fmla="*/ 1517904 h 1572768"/>
              <a:gd name="connsiteX50" fmla="*/ 1170432 w 1627632"/>
              <a:gd name="connsiteY50" fmla="*/ 1508760 h 1572768"/>
              <a:gd name="connsiteX51" fmla="*/ 1179576 w 1627632"/>
              <a:gd name="connsiteY51" fmla="*/ 1481328 h 1572768"/>
              <a:gd name="connsiteX52" fmla="*/ 1234440 w 1627632"/>
              <a:gd name="connsiteY52" fmla="*/ 1463040 h 1572768"/>
              <a:gd name="connsiteX53" fmla="*/ 1261872 w 1627632"/>
              <a:gd name="connsiteY53" fmla="*/ 1453896 h 1572768"/>
              <a:gd name="connsiteX54" fmla="*/ 1316736 w 1627632"/>
              <a:gd name="connsiteY54" fmla="*/ 1417320 h 1572768"/>
              <a:gd name="connsiteX55" fmla="*/ 1371600 w 1627632"/>
              <a:gd name="connsiteY55" fmla="*/ 1399032 h 1572768"/>
              <a:gd name="connsiteX56" fmla="*/ 1399032 w 1627632"/>
              <a:gd name="connsiteY56" fmla="*/ 1389888 h 1572768"/>
              <a:gd name="connsiteX57" fmla="*/ 1453896 w 1627632"/>
              <a:gd name="connsiteY57" fmla="*/ 1353312 h 1572768"/>
              <a:gd name="connsiteX58" fmla="*/ 1481328 w 1627632"/>
              <a:gd name="connsiteY58" fmla="*/ 1344168 h 1572768"/>
              <a:gd name="connsiteX59" fmla="*/ 1536192 w 1627632"/>
              <a:gd name="connsiteY59" fmla="*/ 1307592 h 1572768"/>
              <a:gd name="connsiteX60" fmla="*/ 1563624 w 1627632"/>
              <a:gd name="connsiteY60" fmla="*/ 1280160 h 1572768"/>
              <a:gd name="connsiteX61" fmla="*/ 1627632 w 1627632"/>
              <a:gd name="connsiteY61" fmla="*/ 1252728 h 1572768"/>
              <a:gd name="connsiteX62" fmla="*/ 1618488 w 1627632"/>
              <a:gd name="connsiteY62" fmla="*/ 1133856 h 1572768"/>
              <a:gd name="connsiteX63" fmla="*/ 1609344 w 1627632"/>
              <a:gd name="connsiteY63" fmla="*/ 1106424 h 1572768"/>
              <a:gd name="connsiteX64" fmla="*/ 1554480 w 1627632"/>
              <a:gd name="connsiteY64" fmla="*/ 1078992 h 1572768"/>
              <a:gd name="connsiteX65" fmla="*/ 1527048 w 1627632"/>
              <a:gd name="connsiteY65" fmla="*/ 1060704 h 1572768"/>
              <a:gd name="connsiteX66" fmla="*/ 1463040 w 1627632"/>
              <a:gd name="connsiteY66" fmla="*/ 978408 h 1572768"/>
              <a:gd name="connsiteX67" fmla="*/ 1453896 w 1627632"/>
              <a:gd name="connsiteY67" fmla="*/ 950976 h 1572768"/>
              <a:gd name="connsiteX68" fmla="*/ 1463040 w 1627632"/>
              <a:gd name="connsiteY68" fmla="*/ 859536 h 1572768"/>
              <a:gd name="connsiteX69" fmla="*/ 1472184 w 1627632"/>
              <a:gd name="connsiteY69" fmla="*/ 832104 h 1572768"/>
              <a:gd name="connsiteX70" fmla="*/ 1463040 w 1627632"/>
              <a:gd name="connsiteY70" fmla="*/ 685800 h 1572768"/>
              <a:gd name="connsiteX71" fmla="*/ 1435608 w 1627632"/>
              <a:gd name="connsiteY71" fmla="*/ 585216 h 1572768"/>
              <a:gd name="connsiteX72" fmla="*/ 1426464 w 1627632"/>
              <a:gd name="connsiteY72" fmla="*/ 420624 h 1572768"/>
              <a:gd name="connsiteX73" fmla="*/ 1380744 w 1627632"/>
              <a:gd name="connsiteY73" fmla="*/ 365760 h 1572768"/>
              <a:gd name="connsiteX74" fmla="*/ 1353312 w 1627632"/>
              <a:gd name="connsiteY74" fmla="*/ 310896 h 1572768"/>
              <a:gd name="connsiteX75" fmla="*/ 1380744 w 1627632"/>
              <a:gd name="connsiteY75" fmla="*/ 155448 h 1572768"/>
              <a:gd name="connsiteX76" fmla="*/ 1399032 w 1627632"/>
              <a:gd name="connsiteY76" fmla="*/ 118872 h 1572768"/>
              <a:gd name="connsiteX77" fmla="*/ 1417320 w 1627632"/>
              <a:gd name="connsiteY77" fmla="*/ 64008 h 1572768"/>
              <a:gd name="connsiteX78" fmla="*/ 1408176 w 1627632"/>
              <a:gd name="connsiteY78" fmla="*/ 9144 h 1572768"/>
              <a:gd name="connsiteX79" fmla="*/ 1380744 w 1627632"/>
              <a:gd name="connsiteY79" fmla="*/ 0 h 1572768"/>
              <a:gd name="connsiteX80" fmla="*/ 1307592 w 1627632"/>
              <a:gd name="connsiteY80" fmla="*/ 9144 h 1572768"/>
              <a:gd name="connsiteX81" fmla="*/ 1280160 w 1627632"/>
              <a:gd name="connsiteY81" fmla="*/ 36576 h 1572768"/>
              <a:gd name="connsiteX82" fmla="*/ 1033272 w 1627632"/>
              <a:gd name="connsiteY82" fmla="*/ 45720 h 1572768"/>
              <a:gd name="connsiteX83" fmla="*/ 1005840 w 1627632"/>
              <a:gd name="connsiteY83" fmla="*/ 36576 h 1572768"/>
              <a:gd name="connsiteX84" fmla="*/ 896112 w 1627632"/>
              <a:gd name="connsiteY84" fmla="*/ 54864 h 1572768"/>
              <a:gd name="connsiteX85" fmla="*/ 868680 w 1627632"/>
              <a:gd name="connsiteY85" fmla="*/ 73152 h 1572768"/>
              <a:gd name="connsiteX86" fmla="*/ 813816 w 1627632"/>
              <a:gd name="connsiteY86" fmla="*/ 82296 h 1572768"/>
              <a:gd name="connsiteX87" fmla="*/ 786384 w 1627632"/>
              <a:gd name="connsiteY87" fmla="*/ 91440 h 1572768"/>
              <a:gd name="connsiteX88" fmla="*/ 694944 w 1627632"/>
              <a:gd name="connsiteY88" fmla="*/ 100584 h 1572768"/>
              <a:gd name="connsiteX89" fmla="*/ 649224 w 1627632"/>
              <a:gd name="connsiteY89" fmla="*/ 146304 h 1572768"/>
              <a:gd name="connsiteX90" fmla="*/ 612648 w 1627632"/>
              <a:gd name="connsiteY90" fmla="*/ 155448 h 1572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627632" h="1572768">
                <a:moveTo>
                  <a:pt x="612648" y="155448"/>
                </a:moveTo>
                <a:lnTo>
                  <a:pt x="612648" y="155448"/>
                </a:lnTo>
                <a:cubicBezTo>
                  <a:pt x="617045" y="195024"/>
                  <a:pt x="620018" y="243432"/>
                  <a:pt x="630936" y="283464"/>
                </a:cubicBezTo>
                <a:cubicBezTo>
                  <a:pt x="636008" y="302062"/>
                  <a:pt x="638531" y="322288"/>
                  <a:pt x="649224" y="338328"/>
                </a:cubicBezTo>
                <a:cubicBezTo>
                  <a:pt x="672859" y="373780"/>
                  <a:pt x="664037" y="355334"/>
                  <a:pt x="676656" y="393192"/>
                </a:cubicBezTo>
                <a:cubicBezTo>
                  <a:pt x="670560" y="402336"/>
                  <a:pt x="668198" y="415709"/>
                  <a:pt x="658368" y="420624"/>
                </a:cubicBezTo>
                <a:cubicBezTo>
                  <a:pt x="635887" y="431864"/>
                  <a:pt x="609061" y="430964"/>
                  <a:pt x="585216" y="438912"/>
                </a:cubicBezTo>
                <a:lnTo>
                  <a:pt x="557784" y="448056"/>
                </a:lnTo>
                <a:cubicBezTo>
                  <a:pt x="548640" y="457200"/>
                  <a:pt x="541580" y="469072"/>
                  <a:pt x="530352" y="475488"/>
                </a:cubicBezTo>
                <a:cubicBezTo>
                  <a:pt x="519441" y="481723"/>
                  <a:pt x="505860" y="481180"/>
                  <a:pt x="493776" y="484632"/>
                </a:cubicBezTo>
                <a:cubicBezTo>
                  <a:pt x="440147" y="499954"/>
                  <a:pt x="492345" y="485347"/>
                  <a:pt x="438912" y="512064"/>
                </a:cubicBezTo>
                <a:cubicBezTo>
                  <a:pt x="430291" y="516375"/>
                  <a:pt x="420101" y="516897"/>
                  <a:pt x="411480" y="521208"/>
                </a:cubicBezTo>
                <a:cubicBezTo>
                  <a:pt x="401650" y="526123"/>
                  <a:pt x="393878" y="534581"/>
                  <a:pt x="384048" y="539496"/>
                </a:cubicBezTo>
                <a:cubicBezTo>
                  <a:pt x="375427" y="543807"/>
                  <a:pt x="365237" y="544329"/>
                  <a:pt x="356616" y="548640"/>
                </a:cubicBezTo>
                <a:cubicBezTo>
                  <a:pt x="346786" y="553555"/>
                  <a:pt x="339014" y="562013"/>
                  <a:pt x="329184" y="566928"/>
                </a:cubicBezTo>
                <a:cubicBezTo>
                  <a:pt x="320563" y="571239"/>
                  <a:pt x="310373" y="571761"/>
                  <a:pt x="301752" y="576072"/>
                </a:cubicBezTo>
                <a:cubicBezTo>
                  <a:pt x="291922" y="580987"/>
                  <a:pt x="284610" y="590501"/>
                  <a:pt x="274320" y="594360"/>
                </a:cubicBezTo>
                <a:cubicBezTo>
                  <a:pt x="259768" y="599817"/>
                  <a:pt x="243678" y="599735"/>
                  <a:pt x="228600" y="603504"/>
                </a:cubicBezTo>
                <a:cubicBezTo>
                  <a:pt x="219249" y="605842"/>
                  <a:pt x="210577" y="610557"/>
                  <a:pt x="201168" y="612648"/>
                </a:cubicBezTo>
                <a:cubicBezTo>
                  <a:pt x="167267" y="620182"/>
                  <a:pt x="104789" y="626981"/>
                  <a:pt x="73152" y="630936"/>
                </a:cubicBezTo>
                <a:lnTo>
                  <a:pt x="54864" y="685800"/>
                </a:lnTo>
                <a:cubicBezTo>
                  <a:pt x="51816" y="694944"/>
                  <a:pt x="52536" y="706416"/>
                  <a:pt x="45720" y="713232"/>
                </a:cubicBezTo>
                <a:cubicBezTo>
                  <a:pt x="10517" y="748435"/>
                  <a:pt x="25461" y="729904"/>
                  <a:pt x="0" y="768096"/>
                </a:cubicBezTo>
                <a:cubicBezTo>
                  <a:pt x="597" y="770486"/>
                  <a:pt x="13518" y="826141"/>
                  <a:pt x="18288" y="832104"/>
                </a:cubicBezTo>
                <a:cubicBezTo>
                  <a:pt x="25153" y="840686"/>
                  <a:pt x="37277" y="843357"/>
                  <a:pt x="45720" y="850392"/>
                </a:cubicBezTo>
                <a:cubicBezTo>
                  <a:pt x="55654" y="858671"/>
                  <a:pt x="64873" y="867890"/>
                  <a:pt x="73152" y="877824"/>
                </a:cubicBezTo>
                <a:cubicBezTo>
                  <a:pt x="80187" y="886267"/>
                  <a:pt x="83669" y="897485"/>
                  <a:pt x="91440" y="905256"/>
                </a:cubicBezTo>
                <a:cubicBezTo>
                  <a:pt x="102216" y="916032"/>
                  <a:pt x="117240" y="921912"/>
                  <a:pt x="128016" y="932688"/>
                </a:cubicBezTo>
                <a:cubicBezTo>
                  <a:pt x="188976" y="993648"/>
                  <a:pt x="100584" y="929640"/>
                  <a:pt x="173736" y="978408"/>
                </a:cubicBezTo>
                <a:cubicBezTo>
                  <a:pt x="179832" y="987552"/>
                  <a:pt x="183753" y="998603"/>
                  <a:pt x="192024" y="1005840"/>
                </a:cubicBezTo>
                <a:cubicBezTo>
                  <a:pt x="208565" y="1020314"/>
                  <a:pt x="233700" y="1024832"/>
                  <a:pt x="246888" y="1042416"/>
                </a:cubicBezTo>
                <a:cubicBezTo>
                  <a:pt x="280914" y="1087784"/>
                  <a:pt x="261640" y="1070538"/>
                  <a:pt x="301752" y="1097280"/>
                </a:cubicBezTo>
                <a:cubicBezTo>
                  <a:pt x="307848" y="1106424"/>
                  <a:pt x="312269" y="1116941"/>
                  <a:pt x="320040" y="1124712"/>
                </a:cubicBezTo>
                <a:cubicBezTo>
                  <a:pt x="337766" y="1142438"/>
                  <a:pt x="352593" y="1144707"/>
                  <a:pt x="374904" y="1152144"/>
                </a:cubicBezTo>
                <a:cubicBezTo>
                  <a:pt x="435783" y="1213023"/>
                  <a:pt x="370218" y="1155637"/>
                  <a:pt x="429768" y="1188720"/>
                </a:cubicBezTo>
                <a:cubicBezTo>
                  <a:pt x="524094" y="1241123"/>
                  <a:pt x="449992" y="1213749"/>
                  <a:pt x="512064" y="1234440"/>
                </a:cubicBezTo>
                <a:cubicBezTo>
                  <a:pt x="521208" y="1243584"/>
                  <a:pt x="528736" y="1254699"/>
                  <a:pt x="539496" y="1261872"/>
                </a:cubicBezTo>
                <a:cubicBezTo>
                  <a:pt x="547516" y="1267219"/>
                  <a:pt x="558307" y="1266705"/>
                  <a:pt x="566928" y="1271016"/>
                </a:cubicBezTo>
                <a:cubicBezTo>
                  <a:pt x="576758" y="1275931"/>
                  <a:pt x="585216" y="1283208"/>
                  <a:pt x="594360" y="1289304"/>
                </a:cubicBezTo>
                <a:cubicBezTo>
                  <a:pt x="600456" y="1298448"/>
                  <a:pt x="604377" y="1309499"/>
                  <a:pt x="612648" y="1316736"/>
                </a:cubicBezTo>
                <a:cubicBezTo>
                  <a:pt x="629189" y="1331210"/>
                  <a:pt x="667512" y="1353312"/>
                  <a:pt x="667512" y="1353312"/>
                </a:cubicBezTo>
                <a:cubicBezTo>
                  <a:pt x="708412" y="1414663"/>
                  <a:pt x="660231" y="1354554"/>
                  <a:pt x="713232" y="1389888"/>
                </a:cubicBezTo>
                <a:cubicBezTo>
                  <a:pt x="723992" y="1397061"/>
                  <a:pt x="730456" y="1409381"/>
                  <a:pt x="740664" y="1417320"/>
                </a:cubicBezTo>
                <a:cubicBezTo>
                  <a:pt x="758014" y="1430814"/>
                  <a:pt x="777240" y="1441704"/>
                  <a:pt x="795528" y="1453896"/>
                </a:cubicBezTo>
                <a:cubicBezTo>
                  <a:pt x="804672" y="1459992"/>
                  <a:pt x="815189" y="1464413"/>
                  <a:pt x="822960" y="1472184"/>
                </a:cubicBezTo>
                <a:cubicBezTo>
                  <a:pt x="832104" y="1481328"/>
                  <a:pt x="840458" y="1491337"/>
                  <a:pt x="850392" y="1499616"/>
                </a:cubicBezTo>
                <a:cubicBezTo>
                  <a:pt x="858835" y="1506651"/>
                  <a:pt x="869610" y="1510603"/>
                  <a:pt x="877824" y="1517904"/>
                </a:cubicBezTo>
                <a:cubicBezTo>
                  <a:pt x="897154" y="1535087"/>
                  <a:pt x="932688" y="1572768"/>
                  <a:pt x="932688" y="1572768"/>
                </a:cubicBezTo>
                <a:cubicBezTo>
                  <a:pt x="987552" y="1569720"/>
                  <a:pt x="1042884" y="1571395"/>
                  <a:pt x="1097280" y="1563624"/>
                </a:cubicBezTo>
                <a:cubicBezTo>
                  <a:pt x="1130675" y="1558853"/>
                  <a:pt x="1121797" y="1534867"/>
                  <a:pt x="1143000" y="1517904"/>
                </a:cubicBezTo>
                <a:cubicBezTo>
                  <a:pt x="1150526" y="1511883"/>
                  <a:pt x="1161288" y="1511808"/>
                  <a:pt x="1170432" y="1508760"/>
                </a:cubicBezTo>
                <a:cubicBezTo>
                  <a:pt x="1173480" y="1499616"/>
                  <a:pt x="1171733" y="1486930"/>
                  <a:pt x="1179576" y="1481328"/>
                </a:cubicBezTo>
                <a:cubicBezTo>
                  <a:pt x="1195263" y="1470123"/>
                  <a:pt x="1216152" y="1469136"/>
                  <a:pt x="1234440" y="1463040"/>
                </a:cubicBezTo>
                <a:cubicBezTo>
                  <a:pt x="1243584" y="1459992"/>
                  <a:pt x="1253852" y="1459243"/>
                  <a:pt x="1261872" y="1453896"/>
                </a:cubicBezTo>
                <a:cubicBezTo>
                  <a:pt x="1280160" y="1441704"/>
                  <a:pt x="1295884" y="1424271"/>
                  <a:pt x="1316736" y="1417320"/>
                </a:cubicBezTo>
                <a:lnTo>
                  <a:pt x="1371600" y="1399032"/>
                </a:lnTo>
                <a:cubicBezTo>
                  <a:pt x="1380744" y="1395984"/>
                  <a:pt x="1391012" y="1395235"/>
                  <a:pt x="1399032" y="1389888"/>
                </a:cubicBezTo>
                <a:cubicBezTo>
                  <a:pt x="1417320" y="1377696"/>
                  <a:pt x="1433044" y="1360263"/>
                  <a:pt x="1453896" y="1353312"/>
                </a:cubicBezTo>
                <a:cubicBezTo>
                  <a:pt x="1463040" y="1350264"/>
                  <a:pt x="1472902" y="1348849"/>
                  <a:pt x="1481328" y="1344168"/>
                </a:cubicBezTo>
                <a:cubicBezTo>
                  <a:pt x="1500541" y="1333494"/>
                  <a:pt x="1520650" y="1323134"/>
                  <a:pt x="1536192" y="1307592"/>
                </a:cubicBezTo>
                <a:cubicBezTo>
                  <a:pt x="1545336" y="1298448"/>
                  <a:pt x="1553101" y="1287676"/>
                  <a:pt x="1563624" y="1280160"/>
                </a:cubicBezTo>
                <a:cubicBezTo>
                  <a:pt x="1583398" y="1266036"/>
                  <a:pt x="1605245" y="1260190"/>
                  <a:pt x="1627632" y="1252728"/>
                </a:cubicBezTo>
                <a:cubicBezTo>
                  <a:pt x="1624584" y="1213104"/>
                  <a:pt x="1623417" y="1173290"/>
                  <a:pt x="1618488" y="1133856"/>
                </a:cubicBezTo>
                <a:cubicBezTo>
                  <a:pt x="1617292" y="1124292"/>
                  <a:pt x="1615365" y="1113950"/>
                  <a:pt x="1609344" y="1106424"/>
                </a:cubicBezTo>
                <a:cubicBezTo>
                  <a:pt x="1591874" y="1084586"/>
                  <a:pt x="1576567" y="1090035"/>
                  <a:pt x="1554480" y="1078992"/>
                </a:cubicBezTo>
                <a:cubicBezTo>
                  <a:pt x="1544650" y="1074077"/>
                  <a:pt x="1535491" y="1067739"/>
                  <a:pt x="1527048" y="1060704"/>
                </a:cubicBezTo>
                <a:cubicBezTo>
                  <a:pt x="1505200" y="1042497"/>
                  <a:pt x="1470883" y="1001936"/>
                  <a:pt x="1463040" y="978408"/>
                </a:cubicBezTo>
                <a:lnTo>
                  <a:pt x="1453896" y="950976"/>
                </a:lnTo>
                <a:cubicBezTo>
                  <a:pt x="1456944" y="920496"/>
                  <a:pt x="1458382" y="889812"/>
                  <a:pt x="1463040" y="859536"/>
                </a:cubicBezTo>
                <a:cubicBezTo>
                  <a:pt x="1464506" y="850009"/>
                  <a:pt x="1472184" y="841743"/>
                  <a:pt x="1472184" y="832104"/>
                </a:cubicBezTo>
                <a:cubicBezTo>
                  <a:pt x="1472184" y="783241"/>
                  <a:pt x="1469101" y="734286"/>
                  <a:pt x="1463040" y="685800"/>
                </a:cubicBezTo>
                <a:cubicBezTo>
                  <a:pt x="1458915" y="652799"/>
                  <a:pt x="1446373" y="617510"/>
                  <a:pt x="1435608" y="585216"/>
                </a:cubicBezTo>
                <a:cubicBezTo>
                  <a:pt x="1432560" y="530352"/>
                  <a:pt x="1434235" y="475020"/>
                  <a:pt x="1426464" y="420624"/>
                </a:cubicBezTo>
                <a:cubicBezTo>
                  <a:pt x="1424115" y="404184"/>
                  <a:pt x="1388750" y="375368"/>
                  <a:pt x="1380744" y="365760"/>
                </a:cubicBezTo>
                <a:cubicBezTo>
                  <a:pt x="1361049" y="342125"/>
                  <a:pt x="1362476" y="338389"/>
                  <a:pt x="1353312" y="310896"/>
                </a:cubicBezTo>
                <a:cubicBezTo>
                  <a:pt x="1366577" y="125184"/>
                  <a:pt x="1337868" y="230481"/>
                  <a:pt x="1380744" y="155448"/>
                </a:cubicBezTo>
                <a:cubicBezTo>
                  <a:pt x="1387507" y="143613"/>
                  <a:pt x="1393970" y="131528"/>
                  <a:pt x="1399032" y="118872"/>
                </a:cubicBezTo>
                <a:cubicBezTo>
                  <a:pt x="1406191" y="100974"/>
                  <a:pt x="1417320" y="64008"/>
                  <a:pt x="1417320" y="64008"/>
                </a:cubicBezTo>
                <a:cubicBezTo>
                  <a:pt x="1414272" y="45720"/>
                  <a:pt x="1417375" y="25241"/>
                  <a:pt x="1408176" y="9144"/>
                </a:cubicBezTo>
                <a:cubicBezTo>
                  <a:pt x="1403394" y="775"/>
                  <a:pt x="1390383" y="0"/>
                  <a:pt x="1380744" y="0"/>
                </a:cubicBezTo>
                <a:cubicBezTo>
                  <a:pt x="1356170" y="0"/>
                  <a:pt x="1331976" y="6096"/>
                  <a:pt x="1307592" y="9144"/>
                </a:cubicBezTo>
                <a:cubicBezTo>
                  <a:pt x="1298448" y="18288"/>
                  <a:pt x="1290094" y="28297"/>
                  <a:pt x="1280160" y="36576"/>
                </a:cubicBezTo>
                <a:cubicBezTo>
                  <a:pt x="1208638" y="96178"/>
                  <a:pt x="1151592" y="50650"/>
                  <a:pt x="1033272" y="45720"/>
                </a:cubicBezTo>
                <a:cubicBezTo>
                  <a:pt x="1024128" y="42672"/>
                  <a:pt x="1015479" y="36576"/>
                  <a:pt x="1005840" y="36576"/>
                </a:cubicBezTo>
                <a:cubicBezTo>
                  <a:pt x="985559" y="36576"/>
                  <a:pt x="924726" y="40557"/>
                  <a:pt x="896112" y="54864"/>
                </a:cubicBezTo>
                <a:cubicBezTo>
                  <a:pt x="886282" y="59779"/>
                  <a:pt x="879106" y="69677"/>
                  <a:pt x="868680" y="73152"/>
                </a:cubicBezTo>
                <a:cubicBezTo>
                  <a:pt x="851091" y="79015"/>
                  <a:pt x="831915" y="78274"/>
                  <a:pt x="813816" y="82296"/>
                </a:cubicBezTo>
                <a:cubicBezTo>
                  <a:pt x="804407" y="84387"/>
                  <a:pt x="795911" y="89974"/>
                  <a:pt x="786384" y="91440"/>
                </a:cubicBezTo>
                <a:cubicBezTo>
                  <a:pt x="756108" y="96098"/>
                  <a:pt x="725424" y="97536"/>
                  <a:pt x="694944" y="100584"/>
                </a:cubicBezTo>
                <a:cubicBezTo>
                  <a:pt x="676656" y="128016"/>
                  <a:pt x="679704" y="131064"/>
                  <a:pt x="649224" y="146304"/>
                </a:cubicBezTo>
                <a:cubicBezTo>
                  <a:pt x="640603" y="150615"/>
                  <a:pt x="618744" y="153924"/>
                  <a:pt x="612648" y="155448"/>
                </a:cubicBezTo>
                <a:close/>
              </a:path>
            </a:pathLst>
          </a:custGeom>
          <a:solidFill>
            <a:srgbClr val="002060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792224" y="365760"/>
            <a:ext cx="942141" cy="724069"/>
          </a:xfrm>
          <a:custGeom>
            <a:avLst/>
            <a:gdLst>
              <a:gd name="connsiteX0" fmla="*/ 649224 w 942141"/>
              <a:gd name="connsiteY0" fmla="*/ 0 h 724069"/>
              <a:gd name="connsiteX1" fmla="*/ 649224 w 942141"/>
              <a:gd name="connsiteY1" fmla="*/ 0 h 724069"/>
              <a:gd name="connsiteX2" fmla="*/ 603504 w 942141"/>
              <a:gd name="connsiteY2" fmla="*/ 64008 h 724069"/>
              <a:gd name="connsiteX3" fmla="*/ 576072 w 942141"/>
              <a:gd name="connsiteY3" fmla="*/ 73152 h 724069"/>
              <a:gd name="connsiteX4" fmla="*/ 557784 w 942141"/>
              <a:gd name="connsiteY4" fmla="*/ 100584 h 724069"/>
              <a:gd name="connsiteX5" fmla="*/ 548640 w 942141"/>
              <a:gd name="connsiteY5" fmla="*/ 137160 h 724069"/>
              <a:gd name="connsiteX6" fmla="*/ 438912 w 942141"/>
              <a:gd name="connsiteY6" fmla="*/ 228600 h 724069"/>
              <a:gd name="connsiteX7" fmla="*/ 384048 w 942141"/>
              <a:gd name="connsiteY7" fmla="*/ 246888 h 724069"/>
              <a:gd name="connsiteX8" fmla="*/ 320040 w 942141"/>
              <a:gd name="connsiteY8" fmla="*/ 265176 h 724069"/>
              <a:gd name="connsiteX9" fmla="*/ 283464 w 942141"/>
              <a:gd name="connsiteY9" fmla="*/ 283464 h 724069"/>
              <a:gd name="connsiteX10" fmla="*/ 256032 w 942141"/>
              <a:gd name="connsiteY10" fmla="*/ 347472 h 724069"/>
              <a:gd name="connsiteX11" fmla="*/ 237744 w 942141"/>
              <a:gd name="connsiteY11" fmla="*/ 402336 h 724069"/>
              <a:gd name="connsiteX12" fmla="*/ 228600 w 942141"/>
              <a:gd name="connsiteY12" fmla="*/ 530352 h 724069"/>
              <a:gd name="connsiteX13" fmla="*/ 210312 w 942141"/>
              <a:gd name="connsiteY13" fmla="*/ 557784 h 724069"/>
              <a:gd name="connsiteX14" fmla="*/ 155448 w 942141"/>
              <a:gd name="connsiteY14" fmla="*/ 585216 h 724069"/>
              <a:gd name="connsiteX15" fmla="*/ 118872 w 942141"/>
              <a:gd name="connsiteY15" fmla="*/ 594360 h 724069"/>
              <a:gd name="connsiteX16" fmla="*/ 91440 w 942141"/>
              <a:gd name="connsiteY16" fmla="*/ 603504 h 724069"/>
              <a:gd name="connsiteX17" fmla="*/ 27432 w 942141"/>
              <a:gd name="connsiteY17" fmla="*/ 621792 h 724069"/>
              <a:gd name="connsiteX18" fmla="*/ 0 w 942141"/>
              <a:gd name="connsiteY18" fmla="*/ 640080 h 724069"/>
              <a:gd name="connsiteX19" fmla="*/ 9144 w 942141"/>
              <a:gd name="connsiteY19" fmla="*/ 676656 h 724069"/>
              <a:gd name="connsiteX20" fmla="*/ 64008 w 942141"/>
              <a:gd name="connsiteY20" fmla="*/ 704088 h 724069"/>
              <a:gd name="connsiteX21" fmla="*/ 246888 w 942141"/>
              <a:gd name="connsiteY21" fmla="*/ 713232 h 724069"/>
              <a:gd name="connsiteX22" fmla="*/ 292608 w 942141"/>
              <a:gd name="connsiteY22" fmla="*/ 722376 h 724069"/>
              <a:gd name="connsiteX23" fmla="*/ 310896 w 942141"/>
              <a:gd name="connsiteY23" fmla="*/ 685800 h 724069"/>
              <a:gd name="connsiteX24" fmla="*/ 338328 w 942141"/>
              <a:gd name="connsiteY24" fmla="*/ 667512 h 724069"/>
              <a:gd name="connsiteX25" fmla="*/ 347472 w 942141"/>
              <a:gd name="connsiteY25" fmla="*/ 612648 h 724069"/>
              <a:gd name="connsiteX26" fmla="*/ 365760 w 942141"/>
              <a:gd name="connsiteY26" fmla="*/ 576072 h 724069"/>
              <a:gd name="connsiteX27" fmla="*/ 448056 w 942141"/>
              <a:gd name="connsiteY27" fmla="*/ 530352 h 724069"/>
              <a:gd name="connsiteX28" fmla="*/ 566928 w 942141"/>
              <a:gd name="connsiteY28" fmla="*/ 521208 h 724069"/>
              <a:gd name="connsiteX29" fmla="*/ 630936 w 942141"/>
              <a:gd name="connsiteY29" fmla="*/ 502920 h 724069"/>
              <a:gd name="connsiteX30" fmla="*/ 658368 w 942141"/>
              <a:gd name="connsiteY30" fmla="*/ 475488 h 724069"/>
              <a:gd name="connsiteX31" fmla="*/ 685800 w 942141"/>
              <a:gd name="connsiteY31" fmla="*/ 466344 h 724069"/>
              <a:gd name="connsiteX32" fmla="*/ 713232 w 942141"/>
              <a:gd name="connsiteY32" fmla="*/ 448056 h 724069"/>
              <a:gd name="connsiteX33" fmla="*/ 786384 w 942141"/>
              <a:gd name="connsiteY33" fmla="*/ 420624 h 724069"/>
              <a:gd name="connsiteX34" fmla="*/ 850392 w 942141"/>
              <a:gd name="connsiteY34" fmla="*/ 393192 h 724069"/>
              <a:gd name="connsiteX35" fmla="*/ 905256 w 942141"/>
              <a:gd name="connsiteY35" fmla="*/ 374904 h 724069"/>
              <a:gd name="connsiteX36" fmla="*/ 932688 w 942141"/>
              <a:gd name="connsiteY36" fmla="*/ 347472 h 724069"/>
              <a:gd name="connsiteX37" fmla="*/ 932688 w 942141"/>
              <a:gd name="connsiteY37" fmla="*/ 100584 h 724069"/>
              <a:gd name="connsiteX38" fmla="*/ 877824 w 942141"/>
              <a:gd name="connsiteY38" fmla="*/ 82296 h 724069"/>
              <a:gd name="connsiteX39" fmla="*/ 740664 w 942141"/>
              <a:gd name="connsiteY39" fmla="*/ 73152 h 724069"/>
              <a:gd name="connsiteX40" fmla="*/ 713232 w 942141"/>
              <a:gd name="connsiteY40" fmla="*/ 45720 h 724069"/>
              <a:gd name="connsiteX41" fmla="*/ 649224 w 942141"/>
              <a:gd name="connsiteY41" fmla="*/ 0 h 72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42141" h="724069">
                <a:moveTo>
                  <a:pt x="649224" y="0"/>
                </a:moveTo>
                <a:lnTo>
                  <a:pt x="649224" y="0"/>
                </a:lnTo>
                <a:cubicBezTo>
                  <a:pt x="633984" y="21336"/>
                  <a:pt x="622044" y="45468"/>
                  <a:pt x="603504" y="64008"/>
                </a:cubicBezTo>
                <a:cubicBezTo>
                  <a:pt x="596688" y="70824"/>
                  <a:pt x="583598" y="67131"/>
                  <a:pt x="576072" y="73152"/>
                </a:cubicBezTo>
                <a:cubicBezTo>
                  <a:pt x="567490" y="80017"/>
                  <a:pt x="563880" y="91440"/>
                  <a:pt x="557784" y="100584"/>
                </a:cubicBezTo>
                <a:cubicBezTo>
                  <a:pt x="554736" y="112776"/>
                  <a:pt x="555847" y="126865"/>
                  <a:pt x="548640" y="137160"/>
                </a:cubicBezTo>
                <a:cubicBezTo>
                  <a:pt x="533139" y="159304"/>
                  <a:pt x="468635" y="218692"/>
                  <a:pt x="438912" y="228600"/>
                </a:cubicBezTo>
                <a:cubicBezTo>
                  <a:pt x="420624" y="234696"/>
                  <a:pt x="402750" y="242213"/>
                  <a:pt x="384048" y="246888"/>
                </a:cubicBezTo>
                <a:cubicBezTo>
                  <a:pt x="365487" y="251528"/>
                  <a:pt x="338405" y="257305"/>
                  <a:pt x="320040" y="265176"/>
                </a:cubicBezTo>
                <a:cubicBezTo>
                  <a:pt x="307511" y="270546"/>
                  <a:pt x="295656" y="277368"/>
                  <a:pt x="283464" y="283464"/>
                </a:cubicBezTo>
                <a:cubicBezTo>
                  <a:pt x="254450" y="326985"/>
                  <a:pt x="272136" y="293793"/>
                  <a:pt x="256032" y="347472"/>
                </a:cubicBezTo>
                <a:cubicBezTo>
                  <a:pt x="250493" y="365936"/>
                  <a:pt x="237744" y="402336"/>
                  <a:pt x="237744" y="402336"/>
                </a:cubicBezTo>
                <a:cubicBezTo>
                  <a:pt x="234696" y="445008"/>
                  <a:pt x="236035" y="488222"/>
                  <a:pt x="228600" y="530352"/>
                </a:cubicBezTo>
                <a:cubicBezTo>
                  <a:pt x="226690" y="541174"/>
                  <a:pt x="218083" y="550013"/>
                  <a:pt x="210312" y="557784"/>
                </a:cubicBezTo>
                <a:cubicBezTo>
                  <a:pt x="194282" y="573814"/>
                  <a:pt x="176272" y="579266"/>
                  <a:pt x="155448" y="585216"/>
                </a:cubicBezTo>
                <a:cubicBezTo>
                  <a:pt x="143364" y="588668"/>
                  <a:pt x="130956" y="590908"/>
                  <a:pt x="118872" y="594360"/>
                </a:cubicBezTo>
                <a:cubicBezTo>
                  <a:pt x="109604" y="597008"/>
                  <a:pt x="100708" y="600856"/>
                  <a:pt x="91440" y="603504"/>
                </a:cubicBezTo>
                <a:cubicBezTo>
                  <a:pt x="77768" y="607410"/>
                  <a:pt x="42048" y="614484"/>
                  <a:pt x="27432" y="621792"/>
                </a:cubicBezTo>
                <a:cubicBezTo>
                  <a:pt x="17602" y="626707"/>
                  <a:pt x="9144" y="633984"/>
                  <a:pt x="0" y="640080"/>
                </a:cubicBezTo>
                <a:cubicBezTo>
                  <a:pt x="3048" y="652272"/>
                  <a:pt x="2173" y="666199"/>
                  <a:pt x="9144" y="676656"/>
                </a:cubicBezTo>
                <a:cubicBezTo>
                  <a:pt x="16162" y="687183"/>
                  <a:pt x="51088" y="702965"/>
                  <a:pt x="64008" y="704088"/>
                </a:cubicBezTo>
                <a:cubicBezTo>
                  <a:pt x="124815" y="709376"/>
                  <a:pt x="185928" y="710184"/>
                  <a:pt x="246888" y="713232"/>
                </a:cubicBezTo>
                <a:cubicBezTo>
                  <a:pt x="262128" y="716280"/>
                  <a:pt x="278323" y="728498"/>
                  <a:pt x="292608" y="722376"/>
                </a:cubicBezTo>
                <a:cubicBezTo>
                  <a:pt x="305137" y="717006"/>
                  <a:pt x="302170" y="696272"/>
                  <a:pt x="310896" y="685800"/>
                </a:cubicBezTo>
                <a:cubicBezTo>
                  <a:pt x="317931" y="677357"/>
                  <a:pt x="329184" y="673608"/>
                  <a:pt x="338328" y="667512"/>
                </a:cubicBezTo>
                <a:cubicBezTo>
                  <a:pt x="341376" y="649224"/>
                  <a:pt x="342144" y="630406"/>
                  <a:pt x="347472" y="612648"/>
                </a:cubicBezTo>
                <a:cubicBezTo>
                  <a:pt x="351389" y="599592"/>
                  <a:pt x="356121" y="585711"/>
                  <a:pt x="365760" y="576072"/>
                </a:cubicBezTo>
                <a:cubicBezTo>
                  <a:pt x="378473" y="563359"/>
                  <a:pt x="421774" y="533637"/>
                  <a:pt x="448056" y="530352"/>
                </a:cubicBezTo>
                <a:cubicBezTo>
                  <a:pt x="487490" y="525423"/>
                  <a:pt x="527304" y="524256"/>
                  <a:pt x="566928" y="521208"/>
                </a:cubicBezTo>
                <a:cubicBezTo>
                  <a:pt x="571805" y="519989"/>
                  <a:pt x="623065" y="508167"/>
                  <a:pt x="630936" y="502920"/>
                </a:cubicBezTo>
                <a:cubicBezTo>
                  <a:pt x="641696" y="495747"/>
                  <a:pt x="647608" y="482661"/>
                  <a:pt x="658368" y="475488"/>
                </a:cubicBezTo>
                <a:cubicBezTo>
                  <a:pt x="666388" y="470141"/>
                  <a:pt x="677179" y="470655"/>
                  <a:pt x="685800" y="466344"/>
                </a:cubicBezTo>
                <a:cubicBezTo>
                  <a:pt x="695630" y="461429"/>
                  <a:pt x="703131" y="452385"/>
                  <a:pt x="713232" y="448056"/>
                </a:cubicBezTo>
                <a:cubicBezTo>
                  <a:pt x="803240" y="409481"/>
                  <a:pt x="694956" y="472869"/>
                  <a:pt x="786384" y="420624"/>
                </a:cubicBezTo>
                <a:cubicBezTo>
                  <a:pt x="845176" y="387028"/>
                  <a:pt x="779250" y="414535"/>
                  <a:pt x="850392" y="393192"/>
                </a:cubicBezTo>
                <a:cubicBezTo>
                  <a:pt x="868856" y="387653"/>
                  <a:pt x="905256" y="374904"/>
                  <a:pt x="905256" y="374904"/>
                </a:cubicBezTo>
                <a:cubicBezTo>
                  <a:pt x="914400" y="365760"/>
                  <a:pt x="928269" y="359625"/>
                  <a:pt x="932688" y="347472"/>
                </a:cubicBezTo>
                <a:cubicBezTo>
                  <a:pt x="951637" y="295363"/>
                  <a:pt x="936960" y="113400"/>
                  <a:pt x="932688" y="100584"/>
                </a:cubicBezTo>
                <a:cubicBezTo>
                  <a:pt x="926592" y="82296"/>
                  <a:pt x="897059" y="83578"/>
                  <a:pt x="877824" y="82296"/>
                </a:cubicBezTo>
                <a:lnTo>
                  <a:pt x="740664" y="73152"/>
                </a:lnTo>
                <a:cubicBezTo>
                  <a:pt x="731520" y="64008"/>
                  <a:pt x="723050" y="54136"/>
                  <a:pt x="713232" y="45720"/>
                </a:cubicBezTo>
                <a:cubicBezTo>
                  <a:pt x="674218" y="12279"/>
                  <a:pt x="659892" y="7620"/>
                  <a:pt x="649224" y="0"/>
                </a:cubicBezTo>
                <a:close/>
              </a:path>
            </a:pathLst>
          </a:custGeom>
          <a:solidFill>
            <a:srgbClr val="FF00FF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4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438144" y="320040"/>
            <a:ext cx="258416" cy="512064"/>
          </a:xfrm>
          <a:custGeom>
            <a:avLst/>
            <a:gdLst>
              <a:gd name="connsiteX0" fmla="*/ 109728 w 258416"/>
              <a:gd name="connsiteY0" fmla="*/ 0 h 512064"/>
              <a:gd name="connsiteX1" fmla="*/ 109728 w 258416"/>
              <a:gd name="connsiteY1" fmla="*/ 0 h 512064"/>
              <a:gd name="connsiteX2" fmla="*/ 54864 w 258416"/>
              <a:gd name="connsiteY2" fmla="*/ 64008 h 512064"/>
              <a:gd name="connsiteX3" fmla="*/ 45720 w 258416"/>
              <a:gd name="connsiteY3" fmla="*/ 118872 h 512064"/>
              <a:gd name="connsiteX4" fmla="*/ 27432 w 258416"/>
              <a:gd name="connsiteY4" fmla="*/ 192024 h 512064"/>
              <a:gd name="connsiteX5" fmla="*/ 0 w 258416"/>
              <a:gd name="connsiteY5" fmla="*/ 246888 h 512064"/>
              <a:gd name="connsiteX6" fmla="*/ 9144 w 258416"/>
              <a:gd name="connsiteY6" fmla="*/ 320040 h 512064"/>
              <a:gd name="connsiteX7" fmla="*/ 64008 w 258416"/>
              <a:gd name="connsiteY7" fmla="*/ 402336 h 512064"/>
              <a:gd name="connsiteX8" fmla="*/ 91440 w 258416"/>
              <a:gd name="connsiteY8" fmla="*/ 420624 h 512064"/>
              <a:gd name="connsiteX9" fmla="*/ 109728 w 258416"/>
              <a:gd name="connsiteY9" fmla="*/ 475488 h 512064"/>
              <a:gd name="connsiteX10" fmla="*/ 118872 w 258416"/>
              <a:gd name="connsiteY10" fmla="*/ 502920 h 512064"/>
              <a:gd name="connsiteX11" fmla="*/ 146304 w 258416"/>
              <a:gd name="connsiteY11" fmla="*/ 512064 h 512064"/>
              <a:gd name="connsiteX12" fmla="*/ 155448 w 258416"/>
              <a:gd name="connsiteY12" fmla="*/ 448056 h 512064"/>
              <a:gd name="connsiteX13" fmla="*/ 210312 w 258416"/>
              <a:gd name="connsiteY13" fmla="*/ 411480 h 512064"/>
              <a:gd name="connsiteX14" fmla="*/ 228600 w 258416"/>
              <a:gd name="connsiteY14" fmla="*/ 384048 h 512064"/>
              <a:gd name="connsiteX15" fmla="*/ 256032 w 258416"/>
              <a:gd name="connsiteY15" fmla="*/ 365760 h 512064"/>
              <a:gd name="connsiteX16" fmla="*/ 219456 w 258416"/>
              <a:gd name="connsiteY16" fmla="*/ 310896 h 512064"/>
              <a:gd name="connsiteX17" fmla="*/ 182880 w 258416"/>
              <a:gd name="connsiteY17" fmla="*/ 283464 h 512064"/>
              <a:gd name="connsiteX18" fmla="*/ 201168 w 258416"/>
              <a:gd name="connsiteY18" fmla="*/ 228600 h 512064"/>
              <a:gd name="connsiteX19" fmla="*/ 219456 w 258416"/>
              <a:gd name="connsiteY19" fmla="*/ 201168 h 512064"/>
              <a:gd name="connsiteX20" fmla="*/ 237744 w 258416"/>
              <a:gd name="connsiteY20" fmla="*/ 146304 h 512064"/>
              <a:gd name="connsiteX21" fmla="*/ 228600 w 258416"/>
              <a:gd name="connsiteY21" fmla="*/ 109728 h 512064"/>
              <a:gd name="connsiteX22" fmla="*/ 219456 w 258416"/>
              <a:gd name="connsiteY22" fmla="*/ 18288 h 512064"/>
              <a:gd name="connsiteX23" fmla="*/ 182880 w 258416"/>
              <a:gd name="connsiteY23" fmla="*/ 9144 h 512064"/>
              <a:gd name="connsiteX24" fmla="*/ 109728 w 258416"/>
              <a:gd name="connsiteY24" fmla="*/ 0 h 51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8416" h="512064">
                <a:moveTo>
                  <a:pt x="109728" y="0"/>
                </a:moveTo>
                <a:lnTo>
                  <a:pt x="109728" y="0"/>
                </a:lnTo>
                <a:cubicBezTo>
                  <a:pt x="91440" y="21336"/>
                  <a:pt x="68187" y="39266"/>
                  <a:pt x="54864" y="64008"/>
                </a:cubicBezTo>
                <a:cubicBezTo>
                  <a:pt x="46074" y="80332"/>
                  <a:pt x="49605" y="100743"/>
                  <a:pt x="45720" y="118872"/>
                </a:cubicBezTo>
                <a:cubicBezTo>
                  <a:pt x="40454" y="143449"/>
                  <a:pt x="41374" y="171111"/>
                  <a:pt x="27432" y="192024"/>
                </a:cubicBezTo>
                <a:cubicBezTo>
                  <a:pt x="3797" y="227476"/>
                  <a:pt x="12619" y="209030"/>
                  <a:pt x="0" y="246888"/>
                </a:cubicBezTo>
                <a:cubicBezTo>
                  <a:pt x="3048" y="271272"/>
                  <a:pt x="4748" y="295863"/>
                  <a:pt x="9144" y="320040"/>
                </a:cubicBezTo>
                <a:cubicBezTo>
                  <a:pt x="15208" y="353392"/>
                  <a:pt x="38755" y="381292"/>
                  <a:pt x="64008" y="402336"/>
                </a:cubicBezTo>
                <a:cubicBezTo>
                  <a:pt x="72451" y="409371"/>
                  <a:pt x="82296" y="414528"/>
                  <a:pt x="91440" y="420624"/>
                </a:cubicBezTo>
                <a:lnTo>
                  <a:pt x="109728" y="475488"/>
                </a:lnTo>
                <a:cubicBezTo>
                  <a:pt x="112776" y="484632"/>
                  <a:pt x="109728" y="499872"/>
                  <a:pt x="118872" y="502920"/>
                </a:cubicBezTo>
                <a:lnTo>
                  <a:pt x="146304" y="512064"/>
                </a:lnTo>
                <a:cubicBezTo>
                  <a:pt x="149352" y="490728"/>
                  <a:pt x="143877" y="466239"/>
                  <a:pt x="155448" y="448056"/>
                </a:cubicBezTo>
                <a:cubicBezTo>
                  <a:pt x="167248" y="429513"/>
                  <a:pt x="210312" y="411480"/>
                  <a:pt x="210312" y="411480"/>
                </a:cubicBezTo>
                <a:cubicBezTo>
                  <a:pt x="216408" y="402336"/>
                  <a:pt x="220829" y="391819"/>
                  <a:pt x="228600" y="384048"/>
                </a:cubicBezTo>
                <a:cubicBezTo>
                  <a:pt x="236371" y="376277"/>
                  <a:pt x="252557" y="376186"/>
                  <a:pt x="256032" y="365760"/>
                </a:cubicBezTo>
                <a:cubicBezTo>
                  <a:pt x="267034" y="332753"/>
                  <a:pt x="237396" y="323711"/>
                  <a:pt x="219456" y="310896"/>
                </a:cubicBezTo>
                <a:cubicBezTo>
                  <a:pt x="207055" y="302038"/>
                  <a:pt x="195072" y="292608"/>
                  <a:pt x="182880" y="283464"/>
                </a:cubicBezTo>
                <a:cubicBezTo>
                  <a:pt x="188976" y="265176"/>
                  <a:pt x="190475" y="244640"/>
                  <a:pt x="201168" y="228600"/>
                </a:cubicBezTo>
                <a:cubicBezTo>
                  <a:pt x="207264" y="219456"/>
                  <a:pt x="214993" y="211211"/>
                  <a:pt x="219456" y="201168"/>
                </a:cubicBezTo>
                <a:cubicBezTo>
                  <a:pt x="227285" y="183552"/>
                  <a:pt x="237744" y="146304"/>
                  <a:pt x="237744" y="146304"/>
                </a:cubicBezTo>
                <a:cubicBezTo>
                  <a:pt x="234696" y="134112"/>
                  <a:pt x="230377" y="122169"/>
                  <a:pt x="228600" y="109728"/>
                </a:cubicBezTo>
                <a:cubicBezTo>
                  <a:pt x="224268" y="79404"/>
                  <a:pt x="232132" y="46174"/>
                  <a:pt x="219456" y="18288"/>
                </a:cubicBezTo>
                <a:cubicBezTo>
                  <a:pt x="214256" y="6847"/>
                  <a:pt x="195385" y="10394"/>
                  <a:pt x="182880" y="9144"/>
                </a:cubicBezTo>
                <a:cubicBezTo>
                  <a:pt x="164683" y="7324"/>
                  <a:pt x="121920" y="1524"/>
                  <a:pt x="109728" y="0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5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935224" y="2331720"/>
            <a:ext cx="1014984" cy="850392"/>
          </a:xfrm>
          <a:custGeom>
            <a:avLst/>
            <a:gdLst>
              <a:gd name="connsiteX0" fmla="*/ 182880 w 1014984"/>
              <a:gd name="connsiteY0" fmla="*/ 0 h 850392"/>
              <a:gd name="connsiteX1" fmla="*/ 182880 w 1014984"/>
              <a:gd name="connsiteY1" fmla="*/ 0 h 850392"/>
              <a:gd name="connsiteX2" fmla="*/ 137160 w 1014984"/>
              <a:gd name="connsiteY2" fmla="*/ 64008 h 850392"/>
              <a:gd name="connsiteX3" fmla="*/ 109728 w 1014984"/>
              <a:gd name="connsiteY3" fmla="*/ 82296 h 850392"/>
              <a:gd name="connsiteX4" fmla="*/ 64008 w 1014984"/>
              <a:gd name="connsiteY4" fmla="*/ 137160 h 850392"/>
              <a:gd name="connsiteX5" fmla="*/ 73152 w 1014984"/>
              <a:gd name="connsiteY5" fmla="*/ 210312 h 850392"/>
              <a:gd name="connsiteX6" fmla="*/ 82296 w 1014984"/>
              <a:gd name="connsiteY6" fmla="*/ 256032 h 850392"/>
              <a:gd name="connsiteX7" fmla="*/ 64008 w 1014984"/>
              <a:gd name="connsiteY7" fmla="*/ 356616 h 850392"/>
              <a:gd name="connsiteX8" fmla="*/ 54864 w 1014984"/>
              <a:gd name="connsiteY8" fmla="*/ 384048 h 850392"/>
              <a:gd name="connsiteX9" fmla="*/ 27432 w 1014984"/>
              <a:gd name="connsiteY9" fmla="*/ 402336 h 850392"/>
              <a:gd name="connsiteX10" fmla="*/ 0 w 1014984"/>
              <a:gd name="connsiteY10" fmla="*/ 521208 h 850392"/>
              <a:gd name="connsiteX11" fmla="*/ 9144 w 1014984"/>
              <a:gd name="connsiteY11" fmla="*/ 621792 h 850392"/>
              <a:gd name="connsiteX12" fmla="*/ 36576 w 1014984"/>
              <a:gd name="connsiteY12" fmla="*/ 630936 h 850392"/>
              <a:gd name="connsiteX13" fmla="*/ 91440 w 1014984"/>
              <a:gd name="connsiteY13" fmla="*/ 640080 h 850392"/>
              <a:gd name="connsiteX14" fmla="*/ 146304 w 1014984"/>
              <a:gd name="connsiteY14" fmla="*/ 676656 h 850392"/>
              <a:gd name="connsiteX15" fmla="*/ 173736 w 1014984"/>
              <a:gd name="connsiteY15" fmla="*/ 694944 h 850392"/>
              <a:gd name="connsiteX16" fmla="*/ 182880 w 1014984"/>
              <a:gd name="connsiteY16" fmla="*/ 722376 h 850392"/>
              <a:gd name="connsiteX17" fmla="*/ 219456 w 1014984"/>
              <a:gd name="connsiteY17" fmla="*/ 777240 h 850392"/>
              <a:gd name="connsiteX18" fmla="*/ 265176 w 1014984"/>
              <a:gd name="connsiteY18" fmla="*/ 850392 h 850392"/>
              <a:gd name="connsiteX19" fmla="*/ 438912 w 1014984"/>
              <a:gd name="connsiteY19" fmla="*/ 841248 h 850392"/>
              <a:gd name="connsiteX20" fmla="*/ 521208 w 1014984"/>
              <a:gd name="connsiteY20" fmla="*/ 777240 h 850392"/>
              <a:gd name="connsiteX21" fmla="*/ 539496 w 1014984"/>
              <a:gd name="connsiteY21" fmla="*/ 749808 h 850392"/>
              <a:gd name="connsiteX22" fmla="*/ 566928 w 1014984"/>
              <a:gd name="connsiteY22" fmla="*/ 694944 h 850392"/>
              <a:gd name="connsiteX23" fmla="*/ 658368 w 1014984"/>
              <a:gd name="connsiteY23" fmla="*/ 612648 h 850392"/>
              <a:gd name="connsiteX24" fmla="*/ 731520 w 1014984"/>
              <a:gd name="connsiteY24" fmla="*/ 621792 h 850392"/>
              <a:gd name="connsiteX25" fmla="*/ 758952 w 1014984"/>
              <a:gd name="connsiteY25" fmla="*/ 557784 h 850392"/>
              <a:gd name="connsiteX26" fmla="*/ 777240 w 1014984"/>
              <a:gd name="connsiteY26" fmla="*/ 530352 h 850392"/>
              <a:gd name="connsiteX27" fmla="*/ 832104 w 1014984"/>
              <a:gd name="connsiteY27" fmla="*/ 438912 h 850392"/>
              <a:gd name="connsiteX28" fmla="*/ 859536 w 1014984"/>
              <a:gd name="connsiteY28" fmla="*/ 420624 h 850392"/>
              <a:gd name="connsiteX29" fmla="*/ 877824 w 1014984"/>
              <a:gd name="connsiteY29" fmla="*/ 393192 h 850392"/>
              <a:gd name="connsiteX30" fmla="*/ 905256 w 1014984"/>
              <a:gd name="connsiteY30" fmla="*/ 365760 h 850392"/>
              <a:gd name="connsiteX31" fmla="*/ 914400 w 1014984"/>
              <a:gd name="connsiteY31" fmla="*/ 338328 h 850392"/>
              <a:gd name="connsiteX32" fmla="*/ 950976 w 1014984"/>
              <a:gd name="connsiteY32" fmla="*/ 283464 h 850392"/>
              <a:gd name="connsiteX33" fmla="*/ 969264 w 1014984"/>
              <a:gd name="connsiteY33" fmla="*/ 256032 h 850392"/>
              <a:gd name="connsiteX34" fmla="*/ 987552 w 1014984"/>
              <a:gd name="connsiteY34" fmla="*/ 228600 h 850392"/>
              <a:gd name="connsiteX35" fmla="*/ 1014984 w 1014984"/>
              <a:gd name="connsiteY35" fmla="*/ 210312 h 850392"/>
              <a:gd name="connsiteX36" fmla="*/ 1005840 w 1014984"/>
              <a:gd name="connsiteY36" fmla="*/ 128016 h 850392"/>
              <a:gd name="connsiteX37" fmla="*/ 969264 w 1014984"/>
              <a:gd name="connsiteY37" fmla="*/ 118872 h 850392"/>
              <a:gd name="connsiteX38" fmla="*/ 941832 w 1014984"/>
              <a:gd name="connsiteY38" fmla="*/ 100584 h 850392"/>
              <a:gd name="connsiteX39" fmla="*/ 923544 w 1014984"/>
              <a:gd name="connsiteY39" fmla="*/ 73152 h 850392"/>
              <a:gd name="connsiteX40" fmla="*/ 914400 w 1014984"/>
              <a:gd name="connsiteY40" fmla="*/ 18288 h 850392"/>
              <a:gd name="connsiteX41" fmla="*/ 832104 w 1014984"/>
              <a:gd name="connsiteY41" fmla="*/ 27432 h 850392"/>
              <a:gd name="connsiteX42" fmla="*/ 822960 w 1014984"/>
              <a:gd name="connsiteY42" fmla="*/ 54864 h 850392"/>
              <a:gd name="connsiteX43" fmla="*/ 768096 w 1014984"/>
              <a:gd name="connsiteY43" fmla="*/ 73152 h 850392"/>
              <a:gd name="connsiteX44" fmla="*/ 548640 w 1014984"/>
              <a:gd name="connsiteY44" fmla="*/ 82296 h 850392"/>
              <a:gd name="connsiteX45" fmla="*/ 393192 w 1014984"/>
              <a:gd name="connsiteY45" fmla="*/ 82296 h 850392"/>
              <a:gd name="connsiteX46" fmla="*/ 338328 w 1014984"/>
              <a:gd name="connsiteY46" fmla="*/ 36576 h 850392"/>
              <a:gd name="connsiteX47" fmla="*/ 301752 w 1014984"/>
              <a:gd name="connsiteY47" fmla="*/ 27432 h 850392"/>
              <a:gd name="connsiteX48" fmla="*/ 182880 w 1014984"/>
              <a:gd name="connsiteY48" fmla="*/ 0 h 8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14984" h="850392">
                <a:moveTo>
                  <a:pt x="182880" y="0"/>
                </a:moveTo>
                <a:lnTo>
                  <a:pt x="182880" y="0"/>
                </a:lnTo>
                <a:cubicBezTo>
                  <a:pt x="167640" y="21336"/>
                  <a:pt x="154580" y="44411"/>
                  <a:pt x="137160" y="64008"/>
                </a:cubicBezTo>
                <a:cubicBezTo>
                  <a:pt x="129859" y="72222"/>
                  <a:pt x="118171" y="75261"/>
                  <a:pt x="109728" y="82296"/>
                </a:cubicBezTo>
                <a:cubicBezTo>
                  <a:pt x="83326" y="104298"/>
                  <a:pt x="81990" y="110187"/>
                  <a:pt x="64008" y="137160"/>
                </a:cubicBezTo>
                <a:cubicBezTo>
                  <a:pt x="67056" y="161544"/>
                  <a:pt x="69415" y="186024"/>
                  <a:pt x="73152" y="210312"/>
                </a:cubicBezTo>
                <a:cubicBezTo>
                  <a:pt x="75515" y="225673"/>
                  <a:pt x="83265" y="240520"/>
                  <a:pt x="82296" y="256032"/>
                </a:cubicBezTo>
                <a:cubicBezTo>
                  <a:pt x="80170" y="290043"/>
                  <a:pt x="71148" y="323295"/>
                  <a:pt x="64008" y="356616"/>
                </a:cubicBezTo>
                <a:cubicBezTo>
                  <a:pt x="61988" y="366041"/>
                  <a:pt x="60885" y="376522"/>
                  <a:pt x="54864" y="384048"/>
                </a:cubicBezTo>
                <a:cubicBezTo>
                  <a:pt x="47999" y="392630"/>
                  <a:pt x="36576" y="396240"/>
                  <a:pt x="27432" y="402336"/>
                </a:cubicBezTo>
                <a:cubicBezTo>
                  <a:pt x="7254" y="503227"/>
                  <a:pt x="18974" y="464287"/>
                  <a:pt x="0" y="521208"/>
                </a:cubicBezTo>
                <a:cubicBezTo>
                  <a:pt x="3048" y="554736"/>
                  <a:pt x="-1502" y="589853"/>
                  <a:pt x="9144" y="621792"/>
                </a:cubicBezTo>
                <a:cubicBezTo>
                  <a:pt x="12192" y="630936"/>
                  <a:pt x="27167" y="628845"/>
                  <a:pt x="36576" y="630936"/>
                </a:cubicBezTo>
                <a:cubicBezTo>
                  <a:pt x="54675" y="634958"/>
                  <a:pt x="73152" y="637032"/>
                  <a:pt x="91440" y="640080"/>
                </a:cubicBezTo>
                <a:lnTo>
                  <a:pt x="146304" y="676656"/>
                </a:lnTo>
                <a:lnTo>
                  <a:pt x="173736" y="694944"/>
                </a:lnTo>
                <a:cubicBezTo>
                  <a:pt x="176784" y="704088"/>
                  <a:pt x="178199" y="713950"/>
                  <a:pt x="182880" y="722376"/>
                </a:cubicBezTo>
                <a:cubicBezTo>
                  <a:pt x="193554" y="741589"/>
                  <a:pt x="212505" y="756388"/>
                  <a:pt x="219456" y="777240"/>
                </a:cubicBezTo>
                <a:cubicBezTo>
                  <a:pt x="241219" y="842530"/>
                  <a:pt x="221704" y="821411"/>
                  <a:pt x="265176" y="850392"/>
                </a:cubicBezTo>
                <a:cubicBezTo>
                  <a:pt x="323088" y="847344"/>
                  <a:pt x="381158" y="846498"/>
                  <a:pt x="438912" y="841248"/>
                </a:cubicBezTo>
                <a:cubicBezTo>
                  <a:pt x="473783" y="838078"/>
                  <a:pt x="505405" y="800944"/>
                  <a:pt x="521208" y="777240"/>
                </a:cubicBezTo>
                <a:cubicBezTo>
                  <a:pt x="527304" y="768096"/>
                  <a:pt x="534581" y="759638"/>
                  <a:pt x="539496" y="749808"/>
                </a:cubicBezTo>
                <a:cubicBezTo>
                  <a:pt x="557243" y="714314"/>
                  <a:pt x="537447" y="727701"/>
                  <a:pt x="566928" y="694944"/>
                </a:cubicBezTo>
                <a:cubicBezTo>
                  <a:pt x="620762" y="635128"/>
                  <a:pt x="612366" y="643316"/>
                  <a:pt x="658368" y="612648"/>
                </a:cubicBezTo>
                <a:cubicBezTo>
                  <a:pt x="682752" y="615696"/>
                  <a:pt x="707423" y="626611"/>
                  <a:pt x="731520" y="621792"/>
                </a:cubicBezTo>
                <a:cubicBezTo>
                  <a:pt x="749455" y="618205"/>
                  <a:pt x="755518" y="565796"/>
                  <a:pt x="758952" y="557784"/>
                </a:cubicBezTo>
                <a:cubicBezTo>
                  <a:pt x="763281" y="547683"/>
                  <a:pt x="771788" y="539894"/>
                  <a:pt x="777240" y="530352"/>
                </a:cubicBezTo>
                <a:cubicBezTo>
                  <a:pt x="790790" y="506639"/>
                  <a:pt x="811456" y="452677"/>
                  <a:pt x="832104" y="438912"/>
                </a:cubicBezTo>
                <a:lnTo>
                  <a:pt x="859536" y="420624"/>
                </a:lnTo>
                <a:cubicBezTo>
                  <a:pt x="865632" y="411480"/>
                  <a:pt x="870789" y="401635"/>
                  <a:pt x="877824" y="393192"/>
                </a:cubicBezTo>
                <a:cubicBezTo>
                  <a:pt x="886103" y="383258"/>
                  <a:pt x="898083" y="376520"/>
                  <a:pt x="905256" y="365760"/>
                </a:cubicBezTo>
                <a:cubicBezTo>
                  <a:pt x="910603" y="357740"/>
                  <a:pt x="909719" y="346754"/>
                  <a:pt x="914400" y="338328"/>
                </a:cubicBezTo>
                <a:cubicBezTo>
                  <a:pt x="925074" y="319115"/>
                  <a:pt x="938784" y="301752"/>
                  <a:pt x="950976" y="283464"/>
                </a:cubicBezTo>
                <a:lnTo>
                  <a:pt x="969264" y="256032"/>
                </a:lnTo>
                <a:cubicBezTo>
                  <a:pt x="975360" y="246888"/>
                  <a:pt x="978408" y="234696"/>
                  <a:pt x="987552" y="228600"/>
                </a:cubicBezTo>
                <a:lnTo>
                  <a:pt x="1014984" y="210312"/>
                </a:lnTo>
                <a:cubicBezTo>
                  <a:pt x="1011936" y="182880"/>
                  <a:pt x="1018183" y="152703"/>
                  <a:pt x="1005840" y="128016"/>
                </a:cubicBezTo>
                <a:cubicBezTo>
                  <a:pt x="1000220" y="116776"/>
                  <a:pt x="980815" y="123822"/>
                  <a:pt x="969264" y="118872"/>
                </a:cubicBezTo>
                <a:cubicBezTo>
                  <a:pt x="959163" y="114543"/>
                  <a:pt x="950976" y="106680"/>
                  <a:pt x="941832" y="100584"/>
                </a:cubicBezTo>
                <a:cubicBezTo>
                  <a:pt x="935736" y="91440"/>
                  <a:pt x="927019" y="83578"/>
                  <a:pt x="923544" y="73152"/>
                </a:cubicBezTo>
                <a:cubicBezTo>
                  <a:pt x="917681" y="55563"/>
                  <a:pt x="930983" y="26579"/>
                  <a:pt x="914400" y="18288"/>
                </a:cubicBezTo>
                <a:cubicBezTo>
                  <a:pt x="889713" y="5945"/>
                  <a:pt x="859536" y="24384"/>
                  <a:pt x="832104" y="27432"/>
                </a:cubicBezTo>
                <a:cubicBezTo>
                  <a:pt x="829056" y="36576"/>
                  <a:pt x="830803" y="49262"/>
                  <a:pt x="822960" y="54864"/>
                </a:cubicBezTo>
                <a:cubicBezTo>
                  <a:pt x="807273" y="66069"/>
                  <a:pt x="787357" y="72349"/>
                  <a:pt x="768096" y="73152"/>
                </a:cubicBezTo>
                <a:lnTo>
                  <a:pt x="548640" y="82296"/>
                </a:lnTo>
                <a:cubicBezTo>
                  <a:pt x="484012" y="98453"/>
                  <a:pt x="491383" y="100707"/>
                  <a:pt x="393192" y="82296"/>
                </a:cubicBezTo>
                <a:cubicBezTo>
                  <a:pt x="369271" y="77811"/>
                  <a:pt x="356739" y="47097"/>
                  <a:pt x="338328" y="36576"/>
                </a:cubicBezTo>
                <a:cubicBezTo>
                  <a:pt x="327417" y="30341"/>
                  <a:pt x="313789" y="31043"/>
                  <a:pt x="301752" y="27432"/>
                </a:cubicBezTo>
                <a:cubicBezTo>
                  <a:pt x="215089" y="1433"/>
                  <a:pt x="202692" y="4572"/>
                  <a:pt x="182880" y="0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438144" y="2478024"/>
            <a:ext cx="630936" cy="905256"/>
          </a:xfrm>
          <a:custGeom>
            <a:avLst/>
            <a:gdLst>
              <a:gd name="connsiteX0" fmla="*/ 539496 w 630936"/>
              <a:gd name="connsiteY0" fmla="*/ 0 h 905256"/>
              <a:gd name="connsiteX1" fmla="*/ 539496 w 630936"/>
              <a:gd name="connsiteY1" fmla="*/ 0 h 905256"/>
              <a:gd name="connsiteX2" fmla="*/ 484632 w 630936"/>
              <a:gd name="connsiteY2" fmla="*/ 64008 h 905256"/>
              <a:gd name="connsiteX3" fmla="*/ 466344 w 630936"/>
              <a:gd name="connsiteY3" fmla="*/ 91440 h 905256"/>
              <a:gd name="connsiteX4" fmla="*/ 438912 w 630936"/>
              <a:gd name="connsiteY4" fmla="*/ 118872 h 905256"/>
              <a:gd name="connsiteX5" fmla="*/ 393192 w 630936"/>
              <a:gd name="connsiteY5" fmla="*/ 164592 h 905256"/>
              <a:gd name="connsiteX6" fmla="*/ 365760 w 630936"/>
              <a:gd name="connsiteY6" fmla="*/ 283464 h 905256"/>
              <a:gd name="connsiteX7" fmla="*/ 356616 w 630936"/>
              <a:gd name="connsiteY7" fmla="*/ 310896 h 905256"/>
              <a:gd name="connsiteX8" fmla="*/ 329184 w 630936"/>
              <a:gd name="connsiteY8" fmla="*/ 329184 h 905256"/>
              <a:gd name="connsiteX9" fmla="*/ 292608 w 630936"/>
              <a:gd name="connsiteY9" fmla="*/ 365760 h 905256"/>
              <a:gd name="connsiteX10" fmla="*/ 274320 w 630936"/>
              <a:gd name="connsiteY10" fmla="*/ 420624 h 905256"/>
              <a:gd name="connsiteX11" fmla="*/ 265176 w 630936"/>
              <a:gd name="connsiteY11" fmla="*/ 448056 h 905256"/>
              <a:gd name="connsiteX12" fmla="*/ 237744 w 630936"/>
              <a:gd name="connsiteY12" fmla="*/ 475488 h 905256"/>
              <a:gd name="connsiteX13" fmla="*/ 192024 w 630936"/>
              <a:gd name="connsiteY13" fmla="*/ 512064 h 905256"/>
              <a:gd name="connsiteX14" fmla="*/ 54864 w 630936"/>
              <a:gd name="connsiteY14" fmla="*/ 512064 h 905256"/>
              <a:gd name="connsiteX15" fmla="*/ 36576 w 630936"/>
              <a:gd name="connsiteY15" fmla="*/ 539496 h 905256"/>
              <a:gd name="connsiteX16" fmla="*/ 27432 w 630936"/>
              <a:gd name="connsiteY16" fmla="*/ 566928 h 905256"/>
              <a:gd name="connsiteX17" fmla="*/ 0 w 630936"/>
              <a:gd name="connsiteY17" fmla="*/ 621792 h 905256"/>
              <a:gd name="connsiteX18" fmla="*/ 54864 w 630936"/>
              <a:gd name="connsiteY18" fmla="*/ 722376 h 905256"/>
              <a:gd name="connsiteX19" fmla="*/ 54864 w 630936"/>
              <a:gd name="connsiteY19" fmla="*/ 722376 h 905256"/>
              <a:gd name="connsiteX20" fmla="*/ 91440 w 630936"/>
              <a:gd name="connsiteY20" fmla="*/ 795528 h 905256"/>
              <a:gd name="connsiteX21" fmla="*/ 100584 w 630936"/>
              <a:gd name="connsiteY21" fmla="*/ 822960 h 905256"/>
              <a:gd name="connsiteX22" fmla="*/ 118872 w 630936"/>
              <a:gd name="connsiteY22" fmla="*/ 850392 h 905256"/>
              <a:gd name="connsiteX23" fmla="*/ 128016 w 630936"/>
              <a:gd name="connsiteY23" fmla="*/ 877824 h 905256"/>
              <a:gd name="connsiteX24" fmla="*/ 182880 w 630936"/>
              <a:gd name="connsiteY24" fmla="*/ 905256 h 905256"/>
              <a:gd name="connsiteX25" fmla="*/ 246888 w 630936"/>
              <a:gd name="connsiteY25" fmla="*/ 896112 h 905256"/>
              <a:gd name="connsiteX26" fmla="*/ 274320 w 630936"/>
              <a:gd name="connsiteY26" fmla="*/ 877824 h 905256"/>
              <a:gd name="connsiteX27" fmla="*/ 384048 w 630936"/>
              <a:gd name="connsiteY27" fmla="*/ 868680 h 905256"/>
              <a:gd name="connsiteX28" fmla="*/ 429768 w 630936"/>
              <a:gd name="connsiteY28" fmla="*/ 859536 h 905256"/>
              <a:gd name="connsiteX29" fmla="*/ 603504 w 630936"/>
              <a:gd name="connsiteY29" fmla="*/ 877824 h 905256"/>
              <a:gd name="connsiteX30" fmla="*/ 621792 w 630936"/>
              <a:gd name="connsiteY30" fmla="*/ 850392 h 905256"/>
              <a:gd name="connsiteX31" fmla="*/ 612648 w 630936"/>
              <a:gd name="connsiteY31" fmla="*/ 777240 h 905256"/>
              <a:gd name="connsiteX32" fmla="*/ 576072 w 630936"/>
              <a:gd name="connsiteY32" fmla="*/ 722376 h 905256"/>
              <a:gd name="connsiteX33" fmla="*/ 557784 w 630936"/>
              <a:gd name="connsiteY33" fmla="*/ 694944 h 905256"/>
              <a:gd name="connsiteX34" fmla="*/ 539496 w 630936"/>
              <a:gd name="connsiteY34" fmla="*/ 667512 h 905256"/>
              <a:gd name="connsiteX35" fmla="*/ 530352 w 630936"/>
              <a:gd name="connsiteY35" fmla="*/ 640080 h 905256"/>
              <a:gd name="connsiteX36" fmla="*/ 539496 w 630936"/>
              <a:gd name="connsiteY36" fmla="*/ 475488 h 905256"/>
              <a:gd name="connsiteX37" fmla="*/ 557784 w 630936"/>
              <a:gd name="connsiteY37" fmla="*/ 448056 h 905256"/>
              <a:gd name="connsiteX38" fmla="*/ 630936 w 630936"/>
              <a:gd name="connsiteY38" fmla="*/ 429768 h 905256"/>
              <a:gd name="connsiteX39" fmla="*/ 566928 w 630936"/>
              <a:gd name="connsiteY39" fmla="*/ 365760 h 905256"/>
              <a:gd name="connsiteX40" fmla="*/ 539496 w 630936"/>
              <a:gd name="connsiteY40" fmla="*/ 347472 h 905256"/>
              <a:gd name="connsiteX41" fmla="*/ 521208 w 630936"/>
              <a:gd name="connsiteY41" fmla="*/ 320040 h 905256"/>
              <a:gd name="connsiteX42" fmla="*/ 484632 w 630936"/>
              <a:gd name="connsiteY42" fmla="*/ 283464 h 905256"/>
              <a:gd name="connsiteX43" fmla="*/ 475488 w 630936"/>
              <a:gd name="connsiteY43" fmla="*/ 246888 h 905256"/>
              <a:gd name="connsiteX44" fmla="*/ 585216 w 630936"/>
              <a:gd name="connsiteY44" fmla="*/ 173736 h 905256"/>
              <a:gd name="connsiteX45" fmla="*/ 621792 w 630936"/>
              <a:gd name="connsiteY45" fmla="*/ 118872 h 905256"/>
              <a:gd name="connsiteX46" fmla="*/ 612648 w 630936"/>
              <a:gd name="connsiteY46" fmla="*/ 82296 h 905256"/>
              <a:gd name="connsiteX47" fmla="*/ 557784 w 630936"/>
              <a:gd name="connsiteY47" fmla="*/ 54864 h 905256"/>
              <a:gd name="connsiteX48" fmla="*/ 539496 w 630936"/>
              <a:gd name="connsiteY48" fmla="*/ 0 h 90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30936" h="905256">
                <a:moveTo>
                  <a:pt x="539496" y="0"/>
                </a:moveTo>
                <a:lnTo>
                  <a:pt x="539496" y="0"/>
                </a:lnTo>
                <a:cubicBezTo>
                  <a:pt x="521208" y="21336"/>
                  <a:pt x="502187" y="42065"/>
                  <a:pt x="484632" y="64008"/>
                </a:cubicBezTo>
                <a:cubicBezTo>
                  <a:pt x="477767" y="72590"/>
                  <a:pt x="473379" y="82997"/>
                  <a:pt x="466344" y="91440"/>
                </a:cubicBezTo>
                <a:cubicBezTo>
                  <a:pt x="458065" y="101374"/>
                  <a:pt x="447191" y="108938"/>
                  <a:pt x="438912" y="118872"/>
                </a:cubicBezTo>
                <a:cubicBezTo>
                  <a:pt x="400812" y="164592"/>
                  <a:pt x="443484" y="131064"/>
                  <a:pt x="393192" y="164592"/>
                </a:cubicBezTo>
                <a:cubicBezTo>
                  <a:pt x="371090" y="230898"/>
                  <a:pt x="396027" y="152305"/>
                  <a:pt x="365760" y="283464"/>
                </a:cubicBezTo>
                <a:cubicBezTo>
                  <a:pt x="363593" y="292856"/>
                  <a:pt x="362637" y="303370"/>
                  <a:pt x="356616" y="310896"/>
                </a:cubicBezTo>
                <a:cubicBezTo>
                  <a:pt x="349751" y="319478"/>
                  <a:pt x="337528" y="322032"/>
                  <a:pt x="329184" y="329184"/>
                </a:cubicBezTo>
                <a:cubicBezTo>
                  <a:pt x="316093" y="340405"/>
                  <a:pt x="304800" y="353568"/>
                  <a:pt x="292608" y="365760"/>
                </a:cubicBezTo>
                <a:lnTo>
                  <a:pt x="274320" y="420624"/>
                </a:lnTo>
                <a:cubicBezTo>
                  <a:pt x="271272" y="429768"/>
                  <a:pt x="271992" y="441240"/>
                  <a:pt x="265176" y="448056"/>
                </a:cubicBezTo>
                <a:cubicBezTo>
                  <a:pt x="256032" y="457200"/>
                  <a:pt x="246023" y="465554"/>
                  <a:pt x="237744" y="475488"/>
                </a:cubicBezTo>
                <a:cubicBezTo>
                  <a:pt x="205928" y="513667"/>
                  <a:pt x="237057" y="497053"/>
                  <a:pt x="192024" y="512064"/>
                </a:cubicBezTo>
                <a:cubicBezTo>
                  <a:pt x="142153" y="503752"/>
                  <a:pt x="107624" y="492879"/>
                  <a:pt x="54864" y="512064"/>
                </a:cubicBezTo>
                <a:cubicBezTo>
                  <a:pt x="44536" y="515820"/>
                  <a:pt x="41491" y="529666"/>
                  <a:pt x="36576" y="539496"/>
                </a:cubicBezTo>
                <a:cubicBezTo>
                  <a:pt x="32265" y="548117"/>
                  <a:pt x="31743" y="558307"/>
                  <a:pt x="27432" y="566928"/>
                </a:cubicBezTo>
                <a:cubicBezTo>
                  <a:pt x="-8020" y="637832"/>
                  <a:pt x="22984" y="552841"/>
                  <a:pt x="0" y="621792"/>
                </a:cubicBezTo>
                <a:cubicBezTo>
                  <a:pt x="26451" y="687919"/>
                  <a:pt x="9183" y="653855"/>
                  <a:pt x="54864" y="722376"/>
                </a:cubicBezTo>
                <a:lnTo>
                  <a:pt x="54864" y="722376"/>
                </a:lnTo>
                <a:cubicBezTo>
                  <a:pt x="67056" y="746760"/>
                  <a:pt x="82819" y="769665"/>
                  <a:pt x="91440" y="795528"/>
                </a:cubicBezTo>
                <a:cubicBezTo>
                  <a:pt x="94488" y="804672"/>
                  <a:pt x="96273" y="814339"/>
                  <a:pt x="100584" y="822960"/>
                </a:cubicBezTo>
                <a:cubicBezTo>
                  <a:pt x="105499" y="832790"/>
                  <a:pt x="113957" y="840562"/>
                  <a:pt x="118872" y="850392"/>
                </a:cubicBezTo>
                <a:cubicBezTo>
                  <a:pt x="123183" y="859013"/>
                  <a:pt x="121995" y="870298"/>
                  <a:pt x="128016" y="877824"/>
                </a:cubicBezTo>
                <a:cubicBezTo>
                  <a:pt x="140908" y="893938"/>
                  <a:pt x="164809" y="899232"/>
                  <a:pt x="182880" y="905256"/>
                </a:cubicBezTo>
                <a:cubicBezTo>
                  <a:pt x="204216" y="902208"/>
                  <a:pt x="226244" y="902305"/>
                  <a:pt x="246888" y="896112"/>
                </a:cubicBezTo>
                <a:cubicBezTo>
                  <a:pt x="257414" y="892954"/>
                  <a:pt x="263544" y="879979"/>
                  <a:pt x="274320" y="877824"/>
                </a:cubicBezTo>
                <a:cubicBezTo>
                  <a:pt x="310310" y="870626"/>
                  <a:pt x="347472" y="871728"/>
                  <a:pt x="384048" y="868680"/>
                </a:cubicBezTo>
                <a:cubicBezTo>
                  <a:pt x="399288" y="865632"/>
                  <a:pt x="414226" y="859536"/>
                  <a:pt x="429768" y="859536"/>
                </a:cubicBezTo>
                <a:cubicBezTo>
                  <a:pt x="556456" y="859536"/>
                  <a:pt x="535483" y="855150"/>
                  <a:pt x="603504" y="877824"/>
                </a:cubicBezTo>
                <a:cubicBezTo>
                  <a:pt x="609600" y="868680"/>
                  <a:pt x="620797" y="861337"/>
                  <a:pt x="621792" y="850392"/>
                </a:cubicBezTo>
                <a:cubicBezTo>
                  <a:pt x="624017" y="825919"/>
                  <a:pt x="620913" y="800382"/>
                  <a:pt x="612648" y="777240"/>
                </a:cubicBezTo>
                <a:cubicBezTo>
                  <a:pt x="605256" y="756541"/>
                  <a:pt x="588264" y="740664"/>
                  <a:pt x="576072" y="722376"/>
                </a:cubicBezTo>
                <a:lnTo>
                  <a:pt x="557784" y="694944"/>
                </a:lnTo>
                <a:cubicBezTo>
                  <a:pt x="551688" y="685800"/>
                  <a:pt x="542971" y="677938"/>
                  <a:pt x="539496" y="667512"/>
                </a:cubicBezTo>
                <a:lnTo>
                  <a:pt x="530352" y="640080"/>
                </a:lnTo>
                <a:cubicBezTo>
                  <a:pt x="533400" y="585216"/>
                  <a:pt x="531725" y="529884"/>
                  <a:pt x="539496" y="475488"/>
                </a:cubicBezTo>
                <a:cubicBezTo>
                  <a:pt x="541050" y="464609"/>
                  <a:pt x="547954" y="452971"/>
                  <a:pt x="557784" y="448056"/>
                </a:cubicBezTo>
                <a:cubicBezTo>
                  <a:pt x="580265" y="436816"/>
                  <a:pt x="630936" y="429768"/>
                  <a:pt x="630936" y="429768"/>
                </a:cubicBezTo>
                <a:cubicBezTo>
                  <a:pt x="614841" y="381484"/>
                  <a:pt x="629812" y="407683"/>
                  <a:pt x="566928" y="365760"/>
                </a:cubicBezTo>
                <a:lnTo>
                  <a:pt x="539496" y="347472"/>
                </a:lnTo>
                <a:cubicBezTo>
                  <a:pt x="533400" y="338328"/>
                  <a:pt x="528360" y="328384"/>
                  <a:pt x="521208" y="320040"/>
                </a:cubicBezTo>
                <a:cubicBezTo>
                  <a:pt x="509987" y="306949"/>
                  <a:pt x="493770" y="298085"/>
                  <a:pt x="484632" y="283464"/>
                </a:cubicBezTo>
                <a:cubicBezTo>
                  <a:pt x="477971" y="272807"/>
                  <a:pt x="478536" y="259080"/>
                  <a:pt x="475488" y="246888"/>
                </a:cubicBezTo>
                <a:cubicBezTo>
                  <a:pt x="493887" y="118096"/>
                  <a:pt x="456148" y="233968"/>
                  <a:pt x="585216" y="173736"/>
                </a:cubicBezTo>
                <a:cubicBezTo>
                  <a:pt x="605133" y="164441"/>
                  <a:pt x="621792" y="118872"/>
                  <a:pt x="621792" y="118872"/>
                </a:cubicBezTo>
                <a:cubicBezTo>
                  <a:pt x="618744" y="106680"/>
                  <a:pt x="619619" y="92753"/>
                  <a:pt x="612648" y="82296"/>
                </a:cubicBezTo>
                <a:cubicBezTo>
                  <a:pt x="602519" y="67102"/>
                  <a:pt x="573432" y="60080"/>
                  <a:pt x="557784" y="54864"/>
                </a:cubicBezTo>
                <a:lnTo>
                  <a:pt x="539496" y="0"/>
                </a:lnTo>
                <a:close/>
              </a:path>
            </a:pathLst>
          </a:custGeom>
          <a:solidFill>
            <a:srgbClr val="78E4A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FF0000"/>
                </a:solidFill>
              </a:rPr>
              <a:t>7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709589" y="3090465"/>
            <a:ext cx="1639651" cy="1572975"/>
          </a:xfrm>
          <a:custGeom>
            <a:avLst/>
            <a:gdLst>
              <a:gd name="connsiteX0" fmla="*/ 597235 w 1639651"/>
              <a:gd name="connsiteY0" fmla="*/ 9351 h 1572975"/>
              <a:gd name="connsiteX1" fmla="*/ 597235 w 1639651"/>
              <a:gd name="connsiteY1" fmla="*/ 9351 h 1572975"/>
              <a:gd name="connsiteX2" fmla="*/ 569803 w 1639651"/>
              <a:gd name="connsiteY2" fmla="*/ 82503 h 1572975"/>
              <a:gd name="connsiteX3" fmla="*/ 560659 w 1639651"/>
              <a:gd name="connsiteY3" fmla="*/ 109935 h 1572975"/>
              <a:gd name="connsiteX4" fmla="*/ 542371 w 1639651"/>
              <a:gd name="connsiteY4" fmla="*/ 137367 h 1572975"/>
              <a:gd name="connsiteX5" fmla="*/ 551515 w 1639651"/>
              <a:gd name="connsiteY5" fmla="*/ 283671 h 1572975"/>
              <a:gd name="connsiteX6" fmla="*/ 560659 w 1639651"/>
              <a:gd name="connsiteY6" fmla="*/ 311103 h 1572975"/>
              <a:gd name="connsiteX7" fmla="*/ 533227 w 1639651"/>
              <a:gd name="connsiteY7" fmla="*/ 393399 h 1572975"/>
              <a:gd name="connsiteX8" fmla="*/ 505795 w 1639651"/>
              <a:gd name="connsiteY8" fmla="*/ 402543 h 1572975"/>
              <a:gd name="connsiteX9" fmla="*/ 478363 w 1639651"/>
              <a:gd name="connsiteY9" fmla="*/ 429975 h 1572975"/>
              <a:gd name="connsiteX10" fmla="*/ 469219 w 1639651"/>
              <a:gd name="connsiteY10" fmla="*/ 530559 h 1572975"/>
              <a:gd name="connsiteX11" fmla="*/ 460075 w 1639651"/>
              <a:gd name="connsiteY11" fmla="*/ 603711 h 1572975"/>
              <a:gd name="connsiteX12" fmla="*/ 405211 w 1639651"/>
              <a:gd name="connsiteY12" fmla="*/ 640287 h 1572975"/>
              <a:gd name="connsiteX13" fmla="*/ 386923 w 1639651"/>
              <a:gd name="connsiteY13" fmla="*/ 676863 h 1572975"/>
              <a:gd name="connsiteX14" fmla="*/ 350347 w 1639651"/>
              <a:gd name="connsiteY14" fmla="*/ 686007 h 1572975"/>
              <a:gd name="connsiteX15" fmla="*/ 322915 w 1639651"/>
              <a:gd name="connsiteY15" fmla="*/ 704295 h 1572975"/>
              <a:gd name="connsiteX16" fmla="*/ 295483 w 1639651"/>
              <a:gd name="connsiteY16" fmla="*/ 804879 h 1572975"/>
              <a:gd name="connsiteX17" fmla="*/ 268051 w 1639651"/>
              <a:gd name="connsiteY17" fmla="*/ 832311 h 1572975"/>
              <a:gd name="connsiteX18" fmla="*/ 240619 w 1639651"/>
              <a:gd name="connsiteY18" fmla="*/ 850599 h 1572975"/>
              <a:gd name="connsiteX19" fmla="*/ 213187 w 1639651"/>
              <a:gd name="connsiteY19" fmla="*/ 859743 h 1572975"/>
              <a:gd name="connsiteX20" fmla="*/ 76027 w 1639651"/>
              <a:gd name="connsiteY20" fmla="*/ 859743 h 1572975"/>
              <a:gd name="connsiteX21" fmla="*/ 48595 w 1639651"/>
              <a:gd name="connsiteY21" fmla="*/ 887175 h 1572975"/>
              <a:gd name="connsiteX22" fmla="*/ 30307 w 1639651"/>
              <a:gd name="connsiteY22" fmla="*/ 951183 h 1572975"/>
              <a:gd name="connsiteX23" fmla="*/ 2875 w 1639651"/>
              <a:gd name="connsiteY23" fmla="*/ 978615 h 1572975"/>
              <a:gd name="connsiteX24" fmla="*/ 121747 w 1639651"/>
              <a:gd name="connsiteY24" fmla="*/ 969471 h 1572975"/>
              <a:gd name="connsiteX25" fmla="*/ 350347 w 1639651"/>
              <a:gd name="connsiteY25" fmla="*/ 978615 h 1572975"/>
              <a:gd name="connsiteX26" fmla="*/ 414355 w 1639651"/>
              <a:gd name="connsiteY26" fmla="*/ 987759 h 1572975"/>
              <a:gd name="connsiteX27" fmla="*/ 432643 w 1639651"/>
              <a:gd name="connsiteY27" fmla="*/ 1024335 h 1572975"/>
              <a:gd name="connsiteX28" fmla="*/ 460075 w 1639651"/>
              <a:gd name="connsiteY28" fmla="*/ 1070055 h 1572975"/>
              <a:gd name="connsiteX29" fmla="*/ 496651 w 1639651"/>
              <a:gd name="connsiteY29" fmla="*/ 1152351 h 1572975"/>
              <a:gd name="connsiteX30" fmla="*/ 542371 w 1639651"/>
              <a:gd name="connsiteY30" fmla="*/ 1143207 h 1572975"/>
              <a:gd name="connsiteX31" fmla="*/ 597235 w 1639651"/>
              <a:gd name="connsiteY31" fmla="*/ 1134063 h 1572975"/>
              <a:gd name="connsiteX32" fmla="*/ 688675 w 1639651"/>
              <a:gd name="connsiteY32" fmla="*/ 1097487 h 1572975"/>
              <a:gd name="connsiteX33" fmla="*/ 716107 w 1639651"/>
              <a:gd name="connsiteY33" fmla="*/ 1079199 h 1572975"/>
              <a:gd name="connsiteX34" fmla="*/ 807547 w 1639651"/>
              <a:gd name="connsiteY34" fmla="*/ 1088343 h 1572975"/>
              <a:gd name="connsiteX35" fmla="*/ 844123 w 1639651"/>
              <a:gd name="connsiteY35" fmla="*/ 1134063 h 1572975"/>
              <a:gd name="connsiteX36" fmla="*/ 862411 w 1639651"/>
              <a:gd name="connsiteY36" fmla="*/ 1161495 h 1572975"/>
              <a:gd name="connsiteX37" fmla="*/ 889843 w 1639651"/>
              <a:gd name="connsiteY37" fmla="*/ 1252935 h 1572975"/>
              <a:gd name="connsiteX38" fmla="*/ 908131 w 1639651"/>
              <a:gd name="connsiteY38" fmla="*/ 1307799 h 1572975"/>
              <a:gd name="connsiteX39" fmla="*/ 917275 w 1639651"/>
              <a:gd name="connsiteY39" fmla="*/ 1335231 h 1572975"/>
              <a:gd name="connsiteX40" fmla="*/ 935563 w 1639651"/>
              <a:gd name="connsiteY40" fmla="*/ 1444959 h 1572975"/>
              <a:gd name="connsiteX41" fmla="*/ 1155019 w 1639651"/>
              <a:gd name="connsiteY41" fmla="*/ 1454103 h 1572975"/>
              <a:gd name="connsiteX42" fmla="*/ 1219027 w 1639651"/>
              <a:gd name="connsiteY42" fmla="*/ 1490679 h 1572975"/>
              <a:gd name="connsiteX43" fmla="*/ 1310467 w 1639651"/>
              <a:gd name="connsiteY43" fmla="*/ 1518111 h 1572975"/>
              <a:gd name="connsiteX44" fmla="*/ 1337899 w 1639651"/>
              <a:gd name="connsiteY44" fmla="*/ 1536399 h 1572975"/>
              <a:gd name="connsiteX45" fmla="*/ 1420195 w 1639651"/>
              <a:gd name="connsiteY45" fmla="*/ 1563831 h 1572975"/>
              <a:gd name="connsiteX46" fmla="*/ 1447627 w 1639651"/>
              <a:gd name="connsiteY46" fmla="*/ 1572975 h 1572975"/>
              <a:gd name="connsiteX47" fmla="*/ 1465915 w 1639651"/>
              <a:gd name="connsiteY47" fmla="*/ 1536399 h 1572975"/>
              <a:gd name="connsiteX48" fmla="*/ 1456771 w 1639651"/>
              <a:gd name="connsiteY48" fmla="*/ 1481535 h 1572975"/>
              <a:gd name="connsiteX49" fmla="*/ 1438483 w 1639651"/>
              <a:gd name="connsiteY49" fmla="*/ 1417527 h 1572975"/>
              <a:gd name="connsiteX50" fmla="*/ 1420195 w 1639651"/>
              <a:gd name="connsiteY50" fmla="*/ 1390095 h 1572975"/>
              <a:gd name="connsiteX51" fmla="*/ 1429339 w 1639651"/>
              <a:gd name="connsiteY51" fmla="*/ 1280367 h 1572975"/>
              <a:gd name="connsiteX52" fmla="*/ 1438483 w 1639651"/>
              <a:gd name="connsiteY52" fmla="*/ 1252935 h 1572975"/>
              <a:gd name="connsiteX53" fmla="*/ 1465915 w 1639651"/>
              <a:gd name="connsiteY53" fmla="*/ 1225503 h 1572975"/>
              <a:gd name="connsiteX54" fmla="*/ 1475059 w 1639651"/>
              <a:gd name="connsiteY54" fmla="*/ 1198071 h 1572975"/>
              <a:gd name="connsiteX55" fmla="*/ 1502491 w 1639651"/>
              <a:gd name="connsiteY55" fmla="*/ 1188927 h 1572975"/>
              <a:gd name="connsiteX56" fmla="*/ 1566499 w 1639651"/>
              <a:gd name="connsiteY56" fmla="*/ 1170639 h 1572975"/>
              <a:gd name="connsiteX57" fmla="*/ 1584787 w 1639651"/>
              <a:gd name="connsiteY57" fmla="*/ 1143207 h 1572975"/>
              <a:gd name="connsiteX58" fmla="*/ 1575643 w 1639651"/>
              <a:gd name="connsiteY58" fmla="*/ 1024335 h 1572975"/>
              <a:gd name="connsiteX59" fmla="*/ 1566499 w 1639651"/>
              <a:gd name="connsiteY59" fmla="*/ 996903 h 1572975"/>
              <a:gd name="connsiteX60" fmla="*/ 1539067 w 1639651"/>
              <a:gd name="connsiteY60" fmla="*/ 960327 h 1572975"/>
              <a:gd name="connsiteX61" fmla="*/ 1502491 w 1639651"/>
              <a:gd name="connsiteY61" fmla="*/ 905463 h 1572975"/>
              <a:gd name="connsiteX62" fmla="*/ 1484203 w 1639651"/>
              <a:gd name="connsiteY62" fmla="*/ 878031 h 1572975"/>
              <a:gd name="connsiteX63" fmla="*/ 1511635 w 1639651"/>
              <a:gd name="connsiteY63" fmla="*/ 768303 h 1572975"/>
              <a:gd name="connsiteX64" fmla="*/ 1548211 w 1639651"/>
              <a:gd name="connsiteY64" fmla="*/ 759159 h 1572975"/>
              <a:gd name="connsiteX65" fmla="*/ 1566499 w 1639651"/>
              <a:gd name="connsiteY65" fmla="*/ 731727 h 1572975"/>
              <a:gd name="connsiteX66" fmla="*/ 1593931 w 1639651"/>
              <a:gd name="connsiteY66" fmla="*/ 722583 h 1572975"/>
              <a:gd name="connsiteX67" fmla="*/ 1612219 w 1639651"/>
              <a:gd name="connsiteY67" fmla="*/ 603711 h 1572975"/>
              <a:gd name="connsiteX68" fmla="*/ 1603075 w 1639651"/>
              <a:gd name="connsiteY68" fmla="*/ 567135 h 1572975"/>
              <a:gd name="connsiteX69" fmla="*/ 1575643 w 1639651"/>
              <a:gd name="connsiteY69" fmla="*/ 557991 h 1572975"/>
              <a:gd name="connsiteX70" fmla="*/ 1475059 w 1639651"/>
              <a:gd name="connsiteY70" fmla="*/ 548847 h 1572975"/>
              <a:gd name="connsiteX71" fmla="*/ 1502491 w 1639651"/>
              <a:gd name="connsiteY71" fmla="*/ 448263 h 1572975"/>
              <a:gd name="connsiteX72" fmla="*/ 1557355 w 1639651"/>
              <a:gd name="connsiteY72" fmla="*/ 411687 h 1572975"/>
              <a:gd name="connsiteX73" fmla="*/ 1593931 w 1639651"/>
              <a:gd name="connsiteY73" fmla="*/ 356823 h 1572975"/>
              <a:gd name="connsiteX74" fmla="*/ 1639651 w 1639651"/>
              <a:gd name="connsiteY74" fmla="*/ 256239 h 1572975"/>
              <a:gd name="connsiteX75" fmla="*/ 1630507 w 1639651"/>
              <a:gd name="connsiteY75" fmla="*/ 164799 h 1572975"/>
              <a:gd name="connsiteX76" fmla="*/ 1566499 w 1639651"/>
              <a:gd name="connsiteY76" fmla="*/ 91647 h 1572975"/>
              <a:gd name="connsiteX77" fmla="*/ 1548211 w 1639651"/>
              <a:gd name="connsiteY77" fmla="*/ 64215 h 1572975"/>
              <a:gd name="connsiteX78" fmla="*/ 1475059 w 1639651"/>
              <a:gd name="connsiteY78" fmla="*/ 36783 h 1572975"/>
              <a:gd name="connsiteX79" fmla="*/ 1411051 w 1639651"/>
              <a:gd name="connsiteY79" fmla="*/ 45927 h 1572975"/>
              <a:gd name="connsiteX80" fmla="*/ 1383619 w 1639651"/>
              <a:gd name="connsiteY80" fmla="*/ 55071 h 1572975"/>
              <a:gd name="connsiteX81" fmla="*/ 1347043 w 1639651"/>
              <a:gd name="connsiteY81" fmla="*/ 45927 h 1572975"/>
              <a:gd name="connsiteX82" fmla="*/ 1292179 w 1639651"/>
              <a:gd name="connsiteY82" fmla="*/ 207 h 1572975"/>
              <a:gd name="connsiteX83" fmla="*/ 1255603 w 1639651"/>
              <a:gd name="connsiteY83" fmla="*/ 9351 h 1572975"/>
              <a:gd name="connsiteX84" fmla="*/ 981283 w 1639651"/>
              <a:gd name="connsiteY84" fmla="*/ 18495 h 1572975"/>
              <a:gd name="connsiteX85" fmla="*/ 953851 w 1639651"/>
              <a:gd name="connsiteY85" fmla="*/ 36783 h 1572975"/>
              <a:gd name="connsiteX86" fmla="*/ 908131 w 1639651"/>
              <a:gd name="connsiteY86" fmla="*/ 82503 h 1572975"/>
              <a:gd name="connsiteX87" fmla="*/ 898987 w 1639651"/>
              <a:gd name="connsiteY87" fmla="*/ 119079 h 1572975"/>
              <a:gd name="connsiteX88" fmla="*/ 834979 w 1639651"/>
              <a:gd name="connsiteY88" fmla="*/ 119079 h 1572975"/>
              <a:gd name="connsiteX89" fmla="*/ 780115 w 1639651"/>
              <a:gd name="connsiteY89" fmla="*/ 64215 h 1572975"/>
              <a:gd name="connsiteX90" fmla="*/ 679531 w 1639651"/>
              <a:gd name="connsiteY90" fmla="*/ 55071 h 1572975"/>
              <a:gd name="connsiteX91" fmla="*/ 661243 w 1639651"/>
              <a:gd name="connsiteY91" fmla="*/ 27639 h 1572975"/>
              <a:gd name="connsiteX92" fmla="*/ 597235 w 1639651"/>
              <a:gd name="connsiteY92" fmla="*/ 9351 h 157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639651" h="1572975">
                <a:moveTo>
                  <a:pt x="597235" y="9351"/>
                </a:moveTo>
                <a:lnTo>
                  <a:pt x="597235" y="9351"/>
                </a:lnTo>
                <a:cubicBezTo>
                  <a:pt x="588091" y="33735"/>
                  <a:pt x="578703" y="58029"/>
                  <a:pt x="569803" y="82503"/>
                </a:cubicBezTo>
                <a:cubicBezTo>
                  <a:pt x="566509" y="91561"/>
                  <a:pt x="564970" y="101314"/>
                  <a:pt x="560659" y="109935"/>
                </a:cubicBezTo>
                <a:cubicBezTo>
                  <a:pt x="555744" y="119765"/>
                  <a:pt x="548467" y="128223"/>
                  <a:pt x="542371" y="137367"/>
                </a:cubicBezTo>
                <a:cubicBezTo>
                  <a:pt x="545419" y="186135"/>
                  <a:pt x="546400" y="235076"/>
                  <a:pt x="551515" y="283671"/>
                </a:cubicBezTo>
                <a:cubicBezTo>
                  <a:pt x="552524" y="293257"/>
                  <a:pt x="560659" y="301464"/>
                  <a:pt x="560659" y="311103"/>
                </a:cubicBezTo>
                <a:cubicBezTo>
                  <a:pt x="560659" y="334305"/>
                  <a:pt x="555308" y="375734"/>
                  <a:pt x="533227" y="393399"/>
                </a:cubicBezTo>
                <a:cubicBezTo>
                  <a:pt x="525701" y="399420"/>
                  <a:pt x="514939" y="399495"/>
                  <a:pt x="505795" y="402543"/>
                </a:cubicBezTo>
                <a:cubicBezTo>
                  <a:pt x="496651" y="411687"/>
                  <a:pt x="481916" y="417541"/>
                  <a:pt x="478363" y="429975"/>
                </a:cubicBezTo>
                <a:cubicBezTo>
                  <a:pt x="469114" y="462346"/>
                  <a:pt x="472743" y="497078"/>
                  <a:pt x="469219" y="530559"/>
                </a:cubicBezTo>
                <a:cubicBezTo>
                  <a:pt x="466647" y="554998"/>
                  <a:pt x="468473" y="580617"/>
                  <a:pt x="460075" y="603711"/>
                </a:cubicBezTo>
                <a:cubicBezTo>
                  <a:pt x="450627" y="629692"/>
                  <a:pt x="426426" y="633215"/>
                  <a:pt x="405211" y="640287"/>
                </a:cubicBezTo>
                <a:cubicBezTo>
                  <a:pt x="399115" y="652479"/>
                  <a:pt x="397395" y="668137"/>
                  <a:pt x="386923" y="676863"/>
                </a:cubicBezTo>
                <a:cubicBezTo>
                  <a:pt x="377269" y="684908"/>
                  <a:pt x="361898" y="681057"/>
                  <a:pt x="350347" y="686007"/>
                </a:cubicBezTo>
                <a:cubicBezTo>
                  <a:pt x="340246" y="690336"/>
                  <a:pt x="332059" y="698199"/>
                  <a:pt x="322915" y="704295"/>
                </a:cubicBezTo>
                <a:cubicBezTo>
                  <a:pt x="319344" y="722151"/>
                  <a:pt x="307084" y="793278"/>
                  <a:pt x="295483" y="804879"/>
                </a:cubicBezTo>
                <a:cubicBezTo>
                  <a:pt x="286339" y="814023"/>
                  <a:pt x="277985" y="824032"/>
                  <a:pt x="268051" y="832311"/>
                </a:cubicBezTo>
                <a:cubicBezTo>
                  <a:pt x="259608" y="839346"/>
                  <a:pt x="250449" y="845684"/>
                  <a:pt x="240619" y="850599"/>
                </a:cubicBezTo>
                <a:cubicBezTo>
                  <a:pt x="231998" y="854910"/>
                  <a:pt x="222331" y="856695"/>
                  <a:pt x="213187" y="859743"/>
                </a:cubicBezTo>
                <a:cubicBezTo>
                  <a:pt x="161168" y="851073"/>
                  <a:pt x="131984" y="841091"/>
                  <a:pt x="76027" y="859743"/>
                </a:cubicBezTo>
                <a:cubicBezTo>
                  <a:pt x="63759" y="863832"/>
                  <a:pt x="57739" y="878031"/>
                  <a:pt x="48595" y="887175"/>
                </a:cubicBezTo>
                <a:cubicBezTo>
                  <a:pt x="47376" y="892052"/>
                  <a:pt x="35554" y="943312"/>
                  <a:pt x="30307" y="951183"/>
                </a:cubicBezTo>
                <a:cubicBezTo>
                  <a:pt x="23134" y="961943"/>
                  <a:pt x="-9805" y="976079"/>
                  <a:pt x="2875" y="978615"/>
                </a:cubicBezTo>
                <a:cubicBezTo>
                  <a:pt x="41844" y="986409"/>
                  <a:pt x="82123" y="972519"/>
                  <a:pt x="121747" y="969471"/>
                </a:cubicBezTo>
                <a:cubicBezTo>
                  <a:pt x="197947" y="972519"/>
                  <a:pt x="274235" y="973858"/>
                  <a:pt x="350347" y="978615"/>
                </a:cubicBezTo>
                <a:cubicBezTo>
                  <a:pt x="371858" y="979959"/>
                  <a:pt x="395515" y="977292"/>
                  <a:pt x="414355" y="987759"/>
                </a:cubicBezTo>
                <a:cubicBezTo>
                  <a:pt x="426271" y="994379"/>
                  <a:pt x="426023" y="1012419"/>
                  <a:pt x="432643" y="1024335"/>
                </a:cubicBezTo>
                <a:cubicBezTo>
                  <a:pt x="441274" y="1039871"/>
                  <a:pt x="452721" y="1053875"/>
                  <a:pt x="460075" y="1070055"/>
                </a:cubicBezTo>
                <a:cubicBezTo>
                  <a:pt x="506711" y="1172653"/>
                  <a:pt x="453491" y="1087610"/>
                  <a:pt x="496651" y="1152351"/>
                </a:cubicBezTo>
                <a:lnTo>
                  <a:pt x="542371" y="1143207"/>
                </a:lnTo>
                <a:cubicBezTo>
                  <a:pt x="560612" y="1139890"/>
                  <a:pt x="579248" y="1138560"/>
                  <a:pt x="597235" y="1134063"/>
                </a:cubicBezTo>
                <a:cubicBezTo>
                  <a:pt x="630541" y="1125737"/>
                  <a:pt x="659245" y="1114304"/>
                  <a:pt x="688675" y="1097487"/>
                </a:cubicBezTo>
                <a:cubicBezTo>
                  <a:pt x="698217" y="1092035"/>
                  <a:pt x="706963" y="1085295"/>
                  <a:pt x="716107" y="1079199"/>
                </a:cubicBezTo>
                <a:cubicBezTo>
                  <a:pt x="746587" y="1082247"/>
                  <a:pt x="777699" y="1081455"/>
                  <a:pt x="807547" y="1088343"/>
                </a:cubicBezTo>
                <a:cubicBezTo>
                  <a:pt x="842397" y="1096385"/>
                  <a:pt x="832032" y="1109881"/>
                  <a:pt x="844123" y="1134063"/>
                </a:cubicBezTo>
                <a:cubicBezTo>
                  <a:pt x="849038" y="1143893"/>
                  <a:pt x="857496" y="1151665"/>
                  <a:pt x="862411" y="1161495"/>
                </a:cubicBezTo>
                <a:cubicBezTo>
                  <a:pt x="889699" y="1216070"/>
                  <a:pt x="874424" y="1196399"/>
                  <a:pt x="889843" y="1252935"/>
                </a:cubicBezTo>
                <a:cubicBezTo>
                  <a:pt x="894915" y="1271533"/>
                  <a:pt x="902035" y="1289511"/>
                  <a:pt x="908131" y="1307799"/>
                </a:cubicBezTo>
                <a:cubicBezTo>
                  <a:pt x="911179" y="1316943"/>
                  <a:pt x="915690" y="1325724"/>
                  <a:pt x="917275" y="1335231"/>
                </a:cubicBezTo>
                <a:cubicBezTo>
                  <a:pt x="923371" y="1371807"/>
                  <a:pt x="902397" y="1428376"/>
                  <a:pt x="935563" y="1444959"/>
                </a:cubicBezTo>
                <a:cubicBezTo>
                  <a:pt x="1001049" y="1477702"/>
                  <a:pt x="1081867" y="1451055"/>
                  <a:pt x="1155019" y="1454103"/>
                </a:cubicBezTo>
                <a:cubicBezTo>
                  <a:pt x="1251201" y="1478148"/>
                  <a:pt x="1134284" y="1442255"/>
                  <a:pt x="1219027" y="1490679"/>
                </a:cubicBezTo>
                <a:cubicBezTo>
                  <a:pt x="1308479" y="1541794"/>
                  <a:pt x="1191260" y="1438639"/>
                  <a:pt x="1310467" y="1518111"/>
                </a:cubicBezTo>
                <a:cubicBezTo>
                  <a:pt x="1319611" y="1524207"/>
                  <a:pt x="1327856" y="1531936"/>
                  <a:pt x="1337899" y="1536399"/>
                </a:cubicBezTo>
                <a:lnTo>
                  <a:pt x="1420195" y="1563831"/>
                </a:lnTo>
                <a:lnTo>
                  <a:pt x="1447627" y="1572975"/>
                </a:lnTo>
                <a:cubicBezTo>
                  <a:pt x="1453723" y="1560783"/>
                  <a:pt x="1464559" y="1549962"/>
                  <a:pt x="1465915" y="1536399"/>
                </a:cubicBezTo>
                <a:cubicBezTo>
                  <a:pt x="1467760" y="1517951"/>
                  <a:pt x="1460407" y="1499715"/>
                  <a:pt x="1456771" y="1481535"/>
                </a:cubicBezTo>
                <a:cubicBezTo>
                  <a:pt x="1454818" y="1471769"/>
                  <a:pt x="1444293" y="1429147"/>
                  <a:pt x="1438483" y="1417527"/>
                </a:cubicBezTo>
                <a:cubicBezTo>
                  <a:pt x="1433568" y="1407697"/>
                  <a:pt x="1426291" y="1399239"/>
                  <a:pt x="1420195" y="1390095"/>
                </a:cubicBezTo>
                <a:cubicBezTo>
                  <a:pt x="1423243" y="1353519"/>
                  <a:pt x="1424488" y="1316748"/>
                  <a:pt x="1429339" y="1280367"/>
                </a:cubicBezTo>
                <a:cubicBezTo>
                  <a:pt x="1430613" y="1270813"/>
                  <a:pt x="1433136" y="1260955"/>
                  <a:pt x="1438483" y="1252935"/>
                </a:cubicBezTo>
                <a:cubicBezTo>
                  <a:pt x="1445656" y="1242175"/>
                  <a:pt x="1456771" y="1234647"/>
                  <a:pt x="1465915" y="1225503"/>
                </a:cubicBezTo>
                <a:cubicBezTo>
                  <a:pt x="1468963" y="1216359"/>
                  <a:pt x="1468243" y="1204887"/>
                  <a:pt x="1475059" y="1198071"/>
                </a:cubicBezTo>
                <a:cubicBezTo>
                  <a:pt x="1481875" y="1191255"/>
                  <a:pt x="1493223" y="1191575"/>
                  <a:pt x="1502491" y="1188927"/>
                </a:cubicBezTo>
                <a:cubicBezTo>
                  <a:pt x="1582863" y="1165964"/>
                  <a:pt x="1500726" y="1192563"/>
                  <a:pt x="1566499" y="1170639"/>
                </a:cubicBezTo>
                <a:cubicBezTo>
                  <a:pt x="1572595" y="1161495"/>
                  <a:pt x="1584101" y="1154175"/>
                  <a:pt x="1584787" y="1143207"/>
                </a:cubicBezTo>
                <a:cubicBezTo>
                  <a:pt x="1587266" y="1103543"/>
                  <a:pt x="1580572" y="1063769"/>
                  <a:pt x="1575643" y="1024335"/>
                </a:cubicBezTo>
                <a:cubicBezTo>
                  <a:pt x="1574447" y="1014771"/>
                  <a:pt x="1571281" y="1005272"/>
                  <a:pt x="1566499" y="996903"/>
                </a:cubicBezTo>
                <a:cubicBezTo>
                  <a:pt x="1558938" y="983671"/>
                  <a:pt x="1547807" y="972812"/>
                  <a:pt x="1539067" y="960327"/>
                </a:cubicBezTo>
                <a:cubicBezTo>
                  <a:pt x="1526463" y="942321"/>
                  <a:pt x="1514683" y="923751"/>
                  <a:pt x="1502491" y="905463"/>
                </a:cubicBezTo>
                <a:lnTo>
                  <a:pt x="1484203" y="878031"/>
                </a:lnTo>
                <a:cubicBezTo>
                  <a:pt x="1486122" y="860756"/>
                  <a:pt x="1481397" y="788462"/>
                  <a:pt x="1511635" y="768303"/>
                </a:cubicBezTo>
                <a:cubicBezTo>
                  <a:pt x="1522092" y="761332"/>
                  <a:pt x="1536019" y="762207"/>
                  <a:pt x="1548211" y="759159"/>
                </a:cubicBezTo>
                <a:cubicBezTo>
                  <a:pt x="1554307" y="750015"/>
                  <a:pt x="1557917" y="738592"/>
                  <a:pt x="1566499" y="731727"/>
                </a:cubicBezTo>
                <a:cubicBezTo>
                  <a:pt x="1574025" y="725706"/>
                  <a:pt x="1590689" y="731660"/>
                  <a:pt x="1593931" y="722583"/>
                </a:cubicBezTo>
                <a:cubicBezTo>
                  <a:pt x="1607415" y="684828"/>
                  <a:pt x="1606123" y="643335"/>
                  <a:pt x="1612219" y="603711"/>
                </a:cubicBezTo>
                <a:cubicBezTo>
                  <a:pt x="1609171" y="591519"/>
                  <a:pt x="1610926" y="576948"/>
                  <a:pt x="1603075" y="567135"/>
                </a:cubicBezTo>
                <a:cubicBezTo>
                  <a:pt x="1597054" y="559609"/>
                  <a:pt x="1585185" y="559354"/>
                  <a:pt x="1575643" y="557991"/>
                </a:cubicBezTo>
                <a:cubicBezTo>
                  <a:pt x="1542315" y="553230"/>
                  <a:pt x="1508587" y="551895"/>
                  <a:pt x="1475059" y="548847"/>
                </a:cubicBezTo>
                <a:cubicBezTo>
                  <a:pt x="1479305" y="514877"/>
                  <a:pt x="1473372" y="473742"/>
                  <a:pt x="1502491" y="448263"/>
                </a:cubicBezTo>
                <a:cubicBezTo>
                  <a:pt x="1519032" y="433789"/>
                  <a:pt x="1557355" y="411687"/>
                  <a:pt x="1557355" y="411687"/>
                </a:cubicBezTo>
                <a:cubicBezTo>
                  <a:pt x="1569547" y="393399"/>
                  <a:pt x="1588600" y="378146"/>
                  <a:pt x="1593931" y="356823"/>
                </a:cubicBezTo>
                <a:cubicBezTo>
                  <a:pt x="1615355" y="271126"/>
                  <a:pt x="1594446" y="301444"/>
                  <a:pt x="1639651" y="256239"/>
                </a:cubicBezTo>
                <a:cubicBezTo>
                  <a:pt x="1636603" y="225759"/>
                  <a:pt x="1639644" y="194037"/>
                  <a:pt x="1630507" y="164799"/>
                </a:cubicBezTo>
                <a:cubicBezTo>
                  <a:pt x="1616470" y="119881"/>
                  <a:pt x="1597901" y="112582"/>
                  <a:pt x="1566499" y="91647"/>
                </a:cubicBezTo>
                <a:cubicBezTo>
                  <a:pt x="1560403" y="82503"/>
                  <a:pt x="1557154" y="70603"/>
                  <a:pt x="1548211" y="64215"/>
                </a:cubicBezTo>
                <a:cubicBezTo>
                  <a:pt x="1538644" y="57381"/>
                  <a:pt x="1491578" y="42289"/>
                  <a:pt x="1475059" y="36783"/>
                </a:cubicBezTo>
                <a:cubicBezTo>
                  <a:pt x="1453723" y="39831"/>
                  <a:pt x="1432185" y="41700"/>
                  <a:pt x="1411051" y="45927"/>
                </a:cubicBezTo>
                <a:cubicBezTo>
                  <a:pt x="1401600" y="47817"/>
                  <a:pt x="1393258" y="55071"/>
                  <a:pt x="1383619" y="55071"/>
                </a:cubicBezTo>
                <a:cubicBezTo>
                  <a:pt x="1371052" y="55071"/>
                  <a:pt x="1359235" y="48975"/>
                  <a:pt x="1347043" y="45927"/>
                </a:cubicBezTo>
                <a:cubicBezTo>
                  <a:pt x="1339303" y="38187"/>
                  <a:pt x="1307031" y="2329"/>
                  <a:pt x="1292179" y="207"/>
                </a:cubicBezTo>
                <a:cubicBezTo>
                  <a:pt x="1279738" y="-1570"/>
                  <a:pt x="1268149" y="8613"/>
                  <a:pt x="1255603" y="9351"/>
                </a:cubicBezTo>
                <a:cubicBezTo>
                  <a:pt x="1164270" y="14724"/>
                  <a:pt x="1072723" y="15447"/>
                  <a:pt x="981283" y="18495"/>
                </a:cubicBezTo>
                <a:cubicBezTo>
                  <a:pt x="972139" y="24591"/>
                  <a:pt x="961622" y="29012"/>
                  <a:pt x="953851" y="36783"/>
                </a:cubicBezTo>
                <a:cubicBezTo>
                  <a:pt x="892891" y="97743"/>
                  <a:pt x="981283" y="33735"/>
                  <a:pt x="908131" y="82503"/>
                </a:cubicBezTo>
                <a:cubicBezTo>
                  <a:pt x="905083" y="94695"/>
                  <a:pt x="905958" y="108622"/>
                  <a:pt x="898987" y="119079"/>
                </a:cubicBezTo>
                <a:cubicBezTo>
                  <a:pt x="879142" y="148847"/>
                  <a:pt x="857907" y="137421"/>
                  <a:pt x="834979" y="119079"/>
                </a:cubicBezTo>
                <a:cubicBezTo>
                  <a:pt x="814783" y="102922"/>
                  <a:pt x="805872" y="66557"/>
                  <a:pt x="780115" y="64215"/>
                </a:cubicBezTo>
                <a:lnTo>
                  <a:pt x="679531" y="55071"/>
                </a:lnTo>
                <a:cubicBezTo>
                  <a:pt x="673435" y="45927"/>
                  <a:pt x="668278" y="36082"/>
                  <a:pt x="661243" y="27639"/>
                </a:cubicBezTo>
                <a:cubicBezTo>
                  <a:pt x="652964" y="17705"/>
                  <a:pt x="607903" y="12399"/>
                  <a:pt x="597235" y="935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8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5237688" y="3163824"/>
            <a:ext cx="459201" cy="493864"/>
          </a:xfrm>
          <a:custGeom>
            <a:avLst/>
            <a:gdLst>
              <a:gd name="connsiteX0" fmla="*/ 93264 w 459201"/>
              <a:gd name="connsiteY0" fmla="*/ 36576 h 493864"/>
              <a:gd name="connsiteX1" fmla="*/ 93264 w 459201"/>
              <a:gd name="connsiteY1" fmla="*/ 36576 h 493864"/>
              <a:gd name="connsiteX2" fmla="*/ 120696 w 459201"/>
              <a:gd name="connsiteY2" fmla="*/ 109728 h 493864"/>
              <a:gd name="connsiteX3" fmla="*/ 120696 w 459201"/>
              <a:gd name="connsiteY3" fmla="*/ 265176 h 493864"/>
              <a:gd name="connsiteX4" fmla="*/ 102408 w 459201"/>
              <a:gd name="connsiteY4" fmla="*/ 292608 h 493864"/>
              <a:gd name="connsiteX5" fmla="*/ 65832 w 459201"/>
              <a:gd name="connsiteY5" fmla="*/ 338328 h 493864"/>
              <a:gd name="connsiteX6" fmla="*/ 47544 w 459201"/>
              <a:gd name="connsiteY6" fmla="*/ 365760 h 493864"/>
              <a:gd name="connsiteX7" fmla="*/ 10968 w 459201"/>
              <a:gd name="connsiteY7" fmla="*/ 448056 h 493864"/>
              <a:gd name="connsiteX8" fmla="*/ 1824 w 459201"/>
              <a:gd name="connsiteY8" fmla="*/ 484632 h 493864"/>
              <a:gd name="connsiteX9" fmla="*/ 38400 w 459201"/>
              <a:gd name="connsiteY9" fmla="*/ 493776 h 493864"/>
              <a:gd name="connsiteX10" fmla="*/ 120696 w 459201"/>
              <a:gd name="connsiteY10" fmla="*/ 484632 h 493864"/>
              <a:gd name="connsiteX11" fmla="*/ 230424 w 459201"/>
              <a:gd name="connsiteY11" fmla="*/ 466344 h 493864"/>
              <a:gd name="connsiteX12" fmla="*/ 349296 w 459201"/>
              <a:gd name="connsiteY12" fmla="*/ 457200 h 493864"/>
              <a:gd name="connsiteX13" fmla="*/ 395016 w 459201"/>
              <a:gd name="connsiteY13" fmla="*/ 420624 h 493864"/>
              <a:gd name="connsiteX14" fmla="*/ 376728 w 459201"/>
              <a:gd name="connsiteY14" fmla="*/ 365760 h 493864"/>
              <a:gd name="connsiteX15" fmla="*/ 367584 w 459201"/>
              <a:gd name="connsiteY15" fmla="*/ 338328 h 493864"/>
              <a:gd name="connsiteX16" fmla="*/ 385872 w 459201"/>
              <a:gd name="connsiteY16" fmla="*/ 292608 h 493864"/>
              <a:gd name="connsiteX17" fmla="*/ 413304 w 459201"/>
              <a:gd name="connsiteY17" fmla="*/ 283464 h 493864"/>
              <a:gd name="connsiteX18" fmla="*/ 440736 w 459201"/>
              <a:gd name="connsiteY18" fmla="*/ 256032 h 493864"/>
              <a:gd name="connsiteX19" fmla="*/ 459024 w 459201"/>
              <a:gd name="connsiteY19" fmla="*/ 201168 h 493864"/>
              <a:gd name="connsiteX20" fmla="*/ 449880 w 459201"/>
              <a:gd name="connsiteY20" fmla="*/ 109728 h 493864"/>
              <a:gd name="connsiteX21" fmla="*/ 413304 w 459201"/>
              <a:gd name="connsiteY21" fmla="*/ 54864 h 493864"/>
              <a:gd name="connsiteX22" fmla="*/ 404160 w 459201"/>
              <a:gd name="connsiteY22" fmla="*/ 27432 h 493864"/>
              <a:gd name="connsiteX23" fmla="*/ 376728 w 459201"/>
              <a:gd name="connsiteY23" fmla="*/ 0 h 493864"/>
              <a:gd name="connsiteX24" fmla="*/ 349296 w 459201"/>
              <a:gd name="connsiteY24" fmla="*/ 9144 h 493864"/>
              <a:gd name="connsiteX25" fmla="*/ 257856 w 459201"/>
              <a:gd name="connsiteY25" fmla="*/ 45720 h 493864"/>
              <a:gd name="connsiteX26" fmla="*/ 93264 w 459201"/>
              <a:gd name="connsiteY26" fmla="*/ 36576 h 49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59201" h="493864">
                <a:moveTo>
                  <a:pt x="93264" y="36576"/>
                </a:moveTo>
                <a:lnTo>
                  <a:pt x="93264" y="36576"/>
                </a:lnTo>
                <a:cubicBezTo>
                  <a:pt x="102408" y="60960"/>
                  <a:pt x="113542" y="84688"/>
                  <a:pt x="120696" y="109728"/>
                </a:cubicBezTo>
                <a:cubicBezTo>
                  <a:pt x="135246" y="160653"/>
                  <a:pt x="131752" y="213581"/>
                  <a:pt x="120696" y="265176"/>
                </a:cubicBezTo>
                <a:cubicBezTo>
                  <a:pt x="118393" y="275922"/>
                  <a:pt x="107323" y="282778"/>
                  <a:pt x="102408" y="292608"/>
                </a:cubicBezTo>
                <a:cubicBezTo>
                  <a:pt x="80324" y="336775"/>
                  <a:pt x="112075" y="307499"/>
                  <a:pt x="65832" y="338328"/>
                </a:cubicBezTo>
                <a:cubicBezTo>
                  <a:pt x="59736" y="347472"/>
                  <a:pt x="52007" y="355717"/>
                  <a:pt x="47544" y="365760"/>
                </a:cubicBezTo>
                <a:cubicBezTo>
                  <a:pt x="4017" y="463695"/>
                  <a:pt x="52356" y="385974"/>
                  <a:pt x="10968" y="448056"/>
                </a:cubicBezTo>
                <a:cubicBezTo>
                  <a:pt x="7920" y="460248"/>
                  <a:pt x="-4642" y="473856"/>
                  <a:pt x="1824" y="484632"/>
                </a:cubicBezTo>
                <a:cubicBezTo>
                  <a:pt x="8290" y="495408"/>
                  <a:pt x="25833" y="493776"/>
                  <a:pt x="38400" y="493776"/>
                </a:cubicBezTo>
                <a:cubicBezTo>
                  <a:pt x="66001" y="493776"/>
                  <a:pt x="93264" y="487680"/>
                  <a:pt x="120696" y="484632"/>
                </a:cubicBezTo>
                <a:cubicBezTo>
                  <a:pt x="171639" y="467651"/>
                  <a:pt x="146205" y="474000"/>
                  <a:pt x="230424" y="466344"/>
                </a:cubicBezTo>
                <a:cubicBezTo>
                  <a:pt x="270002" y="462746"/>
                  <a:pt x="309672" y="460248"/>
                  <a:pt x="349296" y="457200"/>
                </a:cubicBezTo>
                <a:cubicBezTo>
                  <a:pt x="373034" y="451266"/>
                  <a:pt x="398916" y="455724"/>
                  <a:pt x="395016" y="420624"/>
                </a:cubicBezTo>
                <a:cubicBezTo>
                  <a:pt x="392887" y="401465"/>
                  <a:pt x="382824" y="384048"/>
                  <a:pt x="376728" y="365760"/>
                </a:cubicBezTo>
                <a:lnTo>
                  <a:pt x="367584" y="338328"/>
                </a:lnTo>
                <a:cubicBezTo>
                  <a:pt x="373680" y="323088"/>
                  <a:pt x="375364" y="305218"/>
                  <a:pt x="385872" y="292608"/>
                </a:cubicBezTo>
                <a:cubicBezTo>
                  <a:pt x="392042" y="285203"/>
                  <a:pt x="405284" y="288811"/>
                  <a:pt x="413304" y="283464"/>
                </a:cubicBezTo>
                <a:cubicBezTo>
                  <a:pt x="424064" y="276291"/>
                  <a:pt x="431592" y="265176"/>
                  <a:pt x="440736" y="256032"/>
                </a:cubicBezTo>
                <a:cubicBezTo>
                  <a:pt x="446832" y="237744"/>
                  <a:pt x="460942" y="220350"/>
                  <a:pt x="459024" y="201168"/>
                </a:cubicBezTo>
                <a:cubicBezTo>
                  <a:pt x="455976" y="170688"/>
                  <a:pt x="459017" y="138966"/>
                  <a:pt x="449880" y="109728"/>
                </a:cubicBezTo>
                <a:cubicBezTo>
                  <a:pt x="443324" y="88749"/>
                  <a:pt x="420255" y="75716"/>
                  <a:pt x="413304" y="54864"/>
                </a:cubicBezTo>
                <a:cubicBezTo>
                  <a:pt x="410256" y="45720"/>
                  <a:pt x="409507" y="35452"/>
                  <a:pt x="404160" y="27432"/>
                </a:cubicBezTo>
                <a:cubicBezTo>
                  <a:pt x="396987" y="16672"/>
                  <a:pt x="385872" y="9144"/>
                  <a:pt x="376728" y="0"/>
                </a:cubicBezTo>
                <a:cubicBezTo>
                  <a:pt x="367584" y="3048"/>
                  <a:pt x="358155" y="5347"/>
                  <a:pt x="349296" y="9144"/>
                </a:cubicBezTo>
                <a:cubicBezTo>
                  <a:pt x="319057" y="22103"/>
                  <a:pt x="292305" y="42849"/>
                  <a:pt x="257856" y="45720"/>
                </a:cubicBezTo>
                <a:cubicBezTo>
                  <a:pt x="145091" y="55117"/>
                  <a:pt x="120696" y="38100"/>
                  <a:pt x="93264" y="365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696409" y="4059936"/>
            <a:ext cx="1067615" cy="1060704"/>
          </a:xfrm>
          <a:custGeom>
            <a:avLst/>
            <a:gdLst>
              <a:gd name="connsiteX0" fmla="*/ 34343 w 1067615"/>
              <a:gd name="connsiteY0" fmla="*/ 27432 h 1060704"/>
              <a:gd name="connsiteX1" fmla="*/ 34343 w 1067615"/>
              <a:gd name="connsiteY1" fmla="*/ 27432 h 1060704"/>
              <a:gd name="connsiteX2" fmla="*/ 70919 w 1067615"/>
              <a:gd name="connsiteY2" fmla="*/ 100584 h 1060704"/>
              <a:gd name="connsiteX3" fmla="*/ 89207 w 1067615"/>
              <a:gd name="connsiteY3" fmla="*/ 128016 h 1060704"/>
              <a:gd name="connsiteX4" fmla="*/ 107495 w 1067615"/>
              <a:gd name="connsiteY4" fmla="*/ 210312 h 1060704"/>
              <a:gd name="connsiteX5" fmla="*/ 134927 w 1067615"/>
              <a:gd name="connsiteY5" fmla="*/ 237744 h 1060704"/>
              <a:gd name="connsiteX6" fmla="*/ 144071 w 1067615"/>
              <a:gd name="connsiteY6" fmla="*/ 265176 h 1060704"/>
              <a:gd name="connsiteX7" fmla="*/ 125783 w 1067615"/>
              <a:gd name="connsiteY7" fmla="*/ 338328 h 1060704"/>
              <a:gd name="connsiteX8" fmla="*/ 134927 w 1067615"/>
              <a:gd name="connsiteY8" fmla="*/ 393192 h 1060704"/>
              <a:gd name="connsiteX9" fmla="*/ 171503 w 1067615"/>
              <a:gd name="connsiteY9" fmla="*/ 457200 h 1060704"/>
              <a:gd name="connsiteX10" fmla="*/ 162359 w 1067615"/>
              <a:gd name="connsiteY10" fmla="*/ 548640 h 1060704"/>
              <a:gd name="connsiteX11" fmla="*/ 134927 w 1067615"/>
              <a:gd name="connsiteY11" fmla="*/ 557784 h 1060704"/>
              <a:gd name="connsiteX12" fmla="*/ 107495 w 1067615"/>
              <a:gd name="connsiteY12" fmla="*/ 585216 h 1060704"/>
              <a:gd name="connsiteX13" fmla="*/ 98351 w 1067615"/>
              <a:gd name="connsiteY13" fmla="*/ 621792 h 1060704"/>
              <a:gd name="connsiteX14" fmla="*/ 89207 w 1067615"/>
              <a:gd name="connsiteY14" fmla="*/ 649224 h 1060704"/>
              <a:gd name="connsiteX15" fmla="*/ 70919 w 1067615"/>
              <a:gd name="connsiteY15" fmla="*/ 722376 h 1060704"/>
              <a:gd name="connsiteX16" fmla="*/ 52631 w 1067615"/>
              <a:gd name="connsiteY16" fmla="*/ 777240 h 1060704"/>
              <a:gd name="connsiteX17" fmla="*/ 25199 w 1067615"/>
              <a:gd name="connsiteY17" fmla="*/ 804672 h 1060704"/>
              <a:gd name="connsiteX18" fmla="*/ 25199 w 1067615"/>
              <a:gd name="connsiteY18" fmla="*/ 996696 h 1060704"/>
              <a:gd name="connsiteX19" fmla="*/ 107495 w 1067615"/>
              <a:gd name="connsiteY19" fmla="*/ 960120 h 1060704"/>
              <a:gd name="connsiteX20" fmla="*/ 134927 w 1067615"/>
              <a:gd name="connsiteY20" fmla="*/ 950976 h 1060704"/>
              <a:gd name="connsiteX21" fmla="*/ 326951 w 1067615"/>
              <a:gd name="connsiteY21" fmla="*/ 960120 h 1060704"/>
              <a:gd name="connsiteX22" fmla="*/ 363527 w 1067615"/>
              <a:gd name="connsiteY22" fmla="*/ 969264 h 1060704"/>
              <a:gd name="connsiteX23" fmla="*/ 390959 w 1067615"/>
              <a:gd name="connsiteY23" fmla="*/ 978408 h 1060704"/>
              <a:gd name="connsiteX24" fmla="*/ 619559 w 1067615"/>
              <a:gd name="connsiteY24" fmla="*/ 987552 h 1060704"/>
              <a:gd name="connsiteX25" fmla="*/ 646991 w 1067615"/>
              <a:gd name="connsiteY25" fmla="*/ 996696 h 1060704"/>
              <a:gd name="connsiteX26" fmla="*/ 775007 w 1067615"/>
              <a:gd name="connsiteY26" fmla="*/ 1014984 h 1060704"/>
              <a:gd name="connsiteX27" fmla="*/ 802439 w 1067615"/>
              <a:gd name="connsiteY27" fmla="*/ 1033272 h 1060704"/>
              <a:gd name="connsiteX28" fmla="*/ 857303 w 1067615"/>
              <a:gd name="connsiteY28" fmla="*/ 1060704 h 1060704"/>
              <a:gd name="connsiteX29" fmla="*/ 967031 w 1067615"/>
              <a:gd name="connsiteY29" fmla="*/ 1024128 h 1060704"/>
              <a:gd name="connsiteX30" fmla="*/ 976175 w 1067615"/>
              <a:gd name="connsiteY30" fmla="*/ 996696 h 1060704"/>
              <a:gd name="connsiteX31" fmla="*/ 967031 w 1067615"/>
              <a:gd name="connsiteY31" fmla="*/ 932688 h 1060704"/>
              <a:gd name="connsiteX32" fmla="*/ 912167 w 1067615"/>
              <a:gd name="connsiteY32" fmla="*/ 914400 h 1060704"/>
              <a:gd name="connsiteX33" fmla="*/ 884735 w 1067615"/>
              <a:gd name="connsiteY33" fmla="*/ 896112 h 1060704"/>
              <a:gd name="connsiteX34" fmla="*/ 857303 w 1067615"/>
              <a:gd name="connsiteY34" fmla="*/ 621792 h 1060704"/>
              <a:gd name="connsiteX35" fmla="*/ 884735 w 1067615"/>
              <a:gd name="connsiteY35" fmla="*/ 603504 h 1060704"/>
              <a:gd name="connsiteX36" fmla="*/ 994463 w 1067615"/>
              <a:gd name="connsiteY36" fmla="*/ 594360 h 1060704"/>
              <a:gd name="connsiteX37" fmla="*/ 1031039 w 1067615"/>
              <a:gd name="connsiteY37" fmla="*/ 566928 h 1060704"/>
              <a:gd name="connsiteX38" fmla="*/ 1058471 w 1067615"/>
              <a:gd name="connsiteY38" fmla="*/ 548640 h 1060704"/>
              <a:gd name="connsiteX39" fmla="*/ 1067615 w 1067615"/>
              <a:gd name="connsiteY39" fmla="*/ 521208 h 1060704"/>
              <a:gd name="connsiteX40" fmla="*/ 1058471 w 1067615"/>
              <a:gd name="connsiteY40" fmla="*/ 493776 h 1060704"/>
              <a:gd name="connsiteX41" fmla="*/ 976175 w 1067615"/>
              <a:gd name="connsiteY41" fmla="*/ 466344 h 1060704"/>
              <a:gd name="connsiteX42" fmla="*/ 948743 w 1067615"/>
              <a:gd name="connsiteY42" fmla="*/ 457200 h 1060704"/>
              <a:gd name="connsiteX43" fmla="*/ 921311 w 1067615"/>
              <a:gd name="connsiteY43" fmla="*/ 448056 h 1060704"/>
              <a:gd name="connsiteX44" fmla="*/ 903023 w 1067615"/>
              <a:gd name="connsiteY44" fmla="*/ 420624 h 1060704"/>
              <a:gd name="connsiteX45" fmla="*/ 884735 w 1067615"/>
              <a:gd name="connsiteY45" fmla="*/ 256032 h 1060704"/>
              <a:gd name="connsiteX46" fmla="*/ 875591 w 1067615"/>
              <a:gd name="connsiteY46" fmla="*/ 228600 h 1060704"/>
              <a:gd name="connsiteX47" fmla="*/ 857303 w 1067615"/>
              <a:gd name="connsiteY47" fmla="*/ 155448 h 1060704"/>
              <a:gd name="connsiteX48" fmla="*/ 793295 w 1067615"/>
              <a:gd name="connsiteY48" fmla="*/ 109728 h 1060704"/>
              <a:gd name="connsiteX49" fmla="*/ 701855 w 1067615"/>
              <a:gd name="connsiteY49" fmla="*/ 118872 h 1060704"/>
              <a:gd name="connsiteX50" fmla="*/ 674423 w 1067615"/>
              <a:gd name="connsiteY50" fmla="*/ 201168 h 1060704"/>
              <a:gd name="connsiteX51" fmla="*/ 646991 w 1067615"/>
              <a:gd name="connsiteY51" fmla="*/ 210312 h 1060704"/>
              <a:gd name="connsiteX52" fmla="*/ 582983 w 1067615"/>
              <a:gd name="connsiteY52" fmla="*/ 201168 h 1060704"/>
              <a:gd name="connsiteX53" fmla="*/ 537263 w 1067615"/>
              <a:gd name="connsiteY53" fmla="*/ 155448 h 1060704"/>
              <a:gd name="connsiteX54" fmla="*/ 509831 w 1067615"/>
              <a:gd name="connsiteY54" fmla="*/ 137160 h 1060704"/>
              <a:gd name="connsiteX55" fmla="*/ 491543 w 1067615"/>
              <a:gd name="connsiteY55" fmla="*/ 109728 h 1060704"/>
              <a:gd name="connsiteX56" fmla="*/ 464111 w 1067615"/>
              <a:gd name="connsiteY56" fmla="*/ 91440 h 1060704"/>
              <a:gd name="connsiteX57" fmla="*/ 436679 w 1067615"/>
              <a:gd name="connsiteY57" fmla="*/ 36576 h 1060704"/>
              <a:gd name="connsiteX58" fmla="*/ 381815 w 1067615"/>
              <a:gd name="connsiteY58" fmla="*/ 18288 h 1060704"/>
              <a:gd name="connsiteX59" fmla="*/ 253799 w 1067615"/>
              <a:gd name="connsiteY59" fmla="*/ 0 h 1060704"/>
              <a:gd name="connsiteX60" fmla="*/ 70919 w 1067615"/>
              <a:gd name="connsiteY60" fmla="*/ 9144 h 1060704"/>
              <a:gd name="connsiteX61" fmla="*/ 34343 w 1067615"/>
              <a:gd name="connsiteY61" fmla="*/ 27432 h 106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067615" h="1060704">
                <a:moveTo>
                  <a:pt x="34343" y="27432"/>
                </a:moveTo>
                <a:lnTo>
                  <a:pt x="34343" y="27432"/>
                </a:lnTo>
                <a:cubicBezTo>
                  <a:pt x="46535" y="51816"/>
                  <a:pt x="57864" y="76651"/>
                  <a:pt x="70919" y="100584"/>
                </a:cubicBezTo>
                <a:cubicBezTo>
                  <a:pt x="76181" y="110232"/>
                  <a:pt x="84292" y="118186"/>
                  <a:pt x="89207" y="128016"/>
                </a:cubicBezTo>
                <a:cubicBezTo>
                  <a:pt x="127849" y="205300"/>
                  <a:pt x="51303" y="83881"/>
                  <a:pt x="107495" y="210312"/>
                </a:cubicBezTo>
                <a:cubicBezTo>
                  <a:pt x="112747" y="222129"/>
                  <a:pt x="125783" y="228600"/>
                  <a:pt x="134927" y="237744"/>
                </a:cubicBezTo>
                <a:cubicBezTo>
                  <a:pt x="137975" y="246888"/>
                  <a:pt x="144944" y="255577"/>
                  <a:pt x="144071" y="265176"/>
                </a:cubicBezTo>
                <a:cubicBezTo>
                  <a:pt x="141795" y="290207"/>
                  <a:pt x="125783" y="338328"/>
                  <a:pt x="125783" y="338328"/>
                </a:cubicBezTo>
                <a:cubicBezTo>
                  <a:pt x="128831" y="356616"/>
                  <a:pt x="129599" y="375434"/>
                  <a:pt x="134927" y="393192"/>
                </a:cubicBezTo>
                <a:cubicBezTo>
                  <a:pt x="141255" y="414285"/>
                  <a:pt x="159259" y="438834"/>
                  <a:pt x="171503" y="457200"/>
                </a:cubicBezTo>
                <a:cubicBezTo>
                  <a:pt x="168455" y="487680"/>
                  <a:pt x="172827" y="519852"/>
                  <a:pt x="162359" y="548640"/>
                </a:cubicBezTo>
                <a:cubicBezTo>
                  <a:pt x="159065" y="557698"/>
                  <a:pt x="142947" y="552437"/>
                  <a:pt x="134927" y="557784"/>
                </a:cubicBezTo>
                <a:cubicBezTo>
                  <a:pt x="124167" y="564957"/>
                  <a:pt x="116639" y="576072"/>
                  <a:pt x="107495" y="585216"/>
                </a:cubicBezTo>
                <a:cubicBezTo>
                  <a:pt x="104447" y="597408"/>
                  <a:pt x="101803" y="609708"/>
                  <a:pt x="98351" y="621792"/>
                </a:cubicBezTo>
                <a:cubicBezTo>
                  <a:pt x="95703" y="631060"/>
                  <a:pt x="91743" y="639925"/>
                  <a:pt x="89207" y="649224"/>
                </a:cubicBezTo>
                <a:cubicBezTo>
                  <a:pt x="82594" y="673473"/>
                  <a:pt x="78867" y="698531"/>
                  <a:pt x="70919" y="722376"/>
                </a:cubicBezTo>
                <a:cubicBezTo>
                  <a:pt x="64823" y="740664"/>
                  <a:pt x="66262" y="763609"/>
                  <a:pt x="52631" y="777240"/>
                </a:cubicBezTo>
                <a:lnTo>
                  <a:pt x="25199" y="804672"/>
                </a:lnTo>
                <a:cubicBezTo>
                  <a:pt x="19269" y="852116"/>
                  <a:pt x="1002" y="958672"/>
                  <a:pt x="25199" y="996696"/>
                </a:cubicBezTo>
                <a:cubicBezTo>
                  <a:pt x="36588" y="1014592"/>
                  <a:pt x="94752" y="966492"/>
                  <a:pt x="107495" y="960120"/>
                </a:cubicBezTo>
                <a:cubicBezTo>
                  <a:pt x="116116" y="955809"/>
                  <a:pt x="125783" y="954024"/>
                  <a:pt x="134927" y="950976"/>
                </a:cubicBezTo>
                <a:cubicBezTo>
                  <a:pt x="198935" y="954024"/>
                  <a:pt x="263075" y="955010"/>
                  <a:pt x="326951" y="960120"/>
                </a:cubicBezTo>
                <a:cubicBezTo>
                  <a:pt x="339478" y="961122"/>
                  <a:pt x="351443" y="965812"/>
                  <a:pt x="363527" y="969264"/>
                </a:cubicBezTo>
                <a:cubicBezTo>
                  <a:pt x="372795" y="971912"/>
                  <a:pt x="381345" y="977721"/>
                  <a:pt x="390959" y="978408"/>
                </a:cubicBezTo>
                <a:cubicBezTo>
                  <a:pt x="467026" y="983841"/>
                  <a:pt x="543359" y="984504"/>
                  <a:pt x="619559" y="987552"/>
                </a:cubicBezTo>
                <a:cubicBezTo>
                  <a:pt x="628703" y="990600"/>
                  <a:pt x="637499" y="995021"/>
                  <a:pt x="646991" y="996696"/>
                </a:cubicBezTo>
                <a:cubicBezTo>
                  <a:pt x="689440" y="1004187"/>
                  <a:pt x="775007" y="1014984"/>
                  <a:pt x="775007" y="1014984"/>
                </a:cubicBezTo>
                <a:cubicBezTo>
                  <a:pt x="784151" y="1021080"/>
                  <a:pt x="792609" y="1028357"/>
                  <a:pt x="802439" y="1033272"/>
                </a:cubicBezTo>
                <a:cubicBezTo>
                  <a:pt x="878155" y="1071130"/>
                  <a:pt x="778687" y="1008293"/>
                  <a:pt x="857303" y="1060704"/>
                </a:cubicBezTo>
                <a:cubicBezTo>
                  <a:pt x="933800" y="1053054"/>
                  <a:pt x="941036" y="1076119"/>
                  <a:pt x="967031" y="1024128"/>
                </a:cubicBezTo>
                <a:cubicBezTo>
                  <a:pt x="971342" y="1015507"/>
                  <a:pt x="973127" y="1005840"/>
                  <a:pt x="976175" y="996696"/>
                </a:cubicBezTo>
                <a:cubicBezTo>
                  <a:pt x="973127" y="975360"/>
                  <a:pt x="980263" y="949701"/>
                  <a:pt x="967031" y="932688"/>
                </a:cubicBezTo>
                <a:cubicBezTo>
                  <a:pt x="955196" y="917471"/>
                  <a:pt x="928207" y="925093"/>
                  <a:pt x="912167" y="914400"/>
                </a:cubicBezTo>
                <a:lnTo>
                  <a:pt x="884735" y="896112"/>
                </a:lnTo>
                <a:cubicBezTo>
                  <a:pt x="814152" y="790238"/>
                  <a:pt x="825240" y="830202"/>
                  <a:pt x="857303" y="621792"/>
                </a:cubicBezTo>
                <a:cubicBezTo>
                  <a:pt x="858974" y="610930"/>
                  <a:pt x="873959" y="605659"/>
                  <a:pt x="884735" y="603504"/>
                </a:cubicBezTo>
                <a:cubicBezTo>
                  <a:pt x="920725" y="596306"/>
                  <a:pt x="957887" y="597408"/>
                  <a:pt x="994463" y="594360"/>
                </a:cubicBezTo>
                <a:cubicBezTo>
                  <a:pt x="1006655" y="585216"/>
                  <a:pt x="1018638" y="575786"/>
                  <a:pt x="1031039" y="566928"/>
                </a:cubicBezTo>
                <a:cubicBezTo>
                  <a:pt x="1039982" y="560540"/>
                  <a:pt x="1051606" y="557222"/>
                  <a:pt x="1058471" y="548640"/>
                </a:cubicBezTo>
                <a:cubicBezTo>
                  <a:pt x="1064492" y="541114"/>
                  <a:pt x="1064567" y="530352"/>
                  <a:pt x="1067615" y="521208"/>
                </a:cubicBezTo>
                <a:cubicBezTo>
                  <a:pt x="1064567" y="512064"/>
                  <a:pt x="1066314" y="499378"/>
                  <a:pt x="1058471" y="493776"/>
                </a:cubicBezTo>
                <a:lnTo>
                  <a:pt x="976175" y="466344"/>
                </a:lnTo>
                <a:lnTo>
                  <a:pt x="948743" y="457200"/>
                </a:lnTo>
                <a:lnTo>
                  <a:pt x="921311" y="448056"/>
                </a:lnTo>
                <a:cubicBezTo>
                  <a:pt x="915215" y="438912"/>
                  <a:pt x="907352" y="430725"/>
                  <a:pt x="903023" y="420624"/>
                </a:cubicBezTo>
                <a:cubicBezTo>
                  <a:pt x="886148" y="381250"/>
                  <a:pt x="885769" y="264824"/>
                  <a:pt x="884735" y="256032"/>
                </a:cubicBezTo>
                <a:cubicBezTo>
                  <a:pt x="883609" y="246459"/>
                  <a:pt x="877929" y="237951"/>
                  <a:pt x="875591" y="228600"/>
                </a:cubicBezTo>
                <a:cubicBezTo>
                  <a:pt x="875189" y="226991"/>
                  <a:pt x="864768" y="164406"/>
                  <a:pt x="857303" y="155448"/>
                </a:cubicBezTo>
                <a:cubicBezTo>
                  <a:pt x="850214" y="146942"/>
                  <a:pt x="805804" y="118067"/>
                  <a:pt x="793295" y="109728"/>
                </a:cubicBezTo>
                <a:cubicBezTo>
                  <a:pt x="762815" y="112776"/>
                  <a:pt x="730915" y="109185"/>
                  <a:pt x="701855" y="118872"/>
                </a:cubicBezTo>
                <a:cubicBezTo>
                  <a:pt x="677340" y="127044"/>
                  <a:pt x="678529" y="193982"/>
                  <a:pt x="674423" y="201168"/>
                </a:cubicBezTo>
                <a:cubicBezTo>
                  <a:pt x="669641" y="209537"/>
                  <a:pt x="656135" y="207264"/>
                  <a:pt x="646991" y="210312"/>
                </a:cubicBezTo>
                <a:cubicBezTo>
                  <a:pt x="625655" y="207264"/>
                  <a:pt x="603627" y="207361"/>
                  <a:pt x="582983" y="201168"/>
                </a:cubicBezTo>
                <a:cubicBezTo>
                  <a:pt x="548149" y="190718"/>
                  <a:pt x="559905" y="178090"/>
                  <a:pt x="537263" y="155448"/>
                </a:cubicBezTo>
                <a:cubicBezTo>
                  <a:pt x="529492" y="147677"/>
                  <a:pt x="518975" y="143256"/>
                  <a:pt x="509831" y="137160"/>
                </a:cubicBezTo>
                <a:cubicBezTo>
                  <a:pt x="503735" y="128016"/>
                  <a:pt x="499314" y="117499"/>
                  <a:pt x="491543" y="109728"/>
                </a:cubicBezTo>
                <a:cubicBezTo>
                  <a:pt x="483772" y="101957"/>
                  <a:pt x="470976" y="100022"/>
                  <a:pt x="464111" y="91440"/>
                </a:cubicBezTo>
                <a:cubicBezTo>
                  <a:pt x="445178" y="67774"/>
                  <a:pt x="467512" y="55847"/>
                  <a:pt x="436679" y="36576"/>
                </a:cubicBezTo>
                <a:cubicBezTo>
                  <a:pt x="420332" y="26359"/>
                  <a:pt x="400830" y="21457"/>
                  <a:pt x="381815" y="18288"/>
                </a:cubicBezTo>
                <a:cubicBezTo>
                  <a:pt x="302712" y="5104"/>
                  <a:pt x="345348" y="11444"/>
                  <a:pt x="253799" y="0"/>
                </a:cubicBezTo>
                <a:cubicBezTo>
                  <a:pt x="192839" y="3048"/>
                  <a:pt x="131726" y="3856"/>
                  <a:pt x="70919" y="9144"/>
                </a:cubicBezTo>
                <a:cubicBezTo>
                  <a:pt x="-67490" y="21180"/>
                  <a:pt x="40439" y="24384"/>
                  <a:pt x="34343" y="27432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10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712464" y="4983480"/>
            <a:ext cx="804672" cy="1033272"/>
          </a:xfrm>
          <a:custGeom>
            <a:avLst/>
            <a:gdLst>
              <a:gd name="connsiteX0" fmla="*/ 0 w 804672"/>
              <a:gd name="connsiteY0" fmla="*/ 91440 h 1033272"/>
              <a:gd name="connsiteX1" fmla="*/ 0 w 804672"/>
              <a:gd name="connsiteY1" fmla="*/ 91440 h 1033272"/>
              <a:gd name="connsiteX2" fmla="*/ 36576 w 804672"/>
              <a:gd name="connsiteY2" fmla="*/ 164592 h 1033272"/>
              <a:gd name="connsiteX3" fmla="*/ 45720 w 804672"/>
              <a:gd name="connsiteY3" fmla="*/ 192024 h 1033272"/>
              <a:gd name="connsiteX4" fmla="*/ 73152 w 804672"/>
              <a:gd name="connsiteY4" fmla="*/ 219456 h 1033272"/>
              <a:gd name="connsiteX5" fmla="*/ 109728 w 804672"/>
              <a:gd name="connsiteY5" fmla="*/ 283464 h 1033272"/>
              <a:gd name="connsiteX6" fmla="*/ 137160 w 804672"/>
              <a:gd name="connsiteY6" fmla="*/ 310896 h 1033272"/>
              <a:gd name="connsiteX7" fmla="*/ 155448 w 804672"/>
              <a:gd name="connsiteY7" fmla="*/ 338328 h 1033272"/>
              <a:gd name="connsiteX8" fmla="*/ 173736 w 804672"/>
              <a:gd name="connsiteY8" fmla="*/ 393192 h 1033272"/>
              <a:gd name="connsiteX9" fmla="*/ 182880 w 804672"/>
              <a:gd name="connsiteY9" fmla="*/ 475488 h 1033272"/>
              <a:gd name="connsiteX10" fmla="*/ 219456 w 804672"/>
              <a:gd name="connsiteY10" fmla="*/ 530352 h 1033272"/>
              <a:gd name="connsiteX11" fmla="*/ 228600 w 804672"/>
              <a:gd name="connsiteY11" fmla="*/ 722376 h 1033272"/>
              <a:gd name="connsiteX12" fmla="*/ 246888 w 804672"/>
              <a:gd name="connsiteY12" fmla="*/ 777240 h 1033272"/>
              <a:gd name="connsiteX13" fmla="*/ 256032 w 804672"/>
              <a:gd name="connsiteY13" fmla="*/ 804672 h 1033272"/>
              <a:gd name="connsiteX14" fmla="*/ 265176 w 804672"/>
              <a:gd name="connsiteY14" fmla="*/ 832104 h 1033272"/>
              <a:gd name="connsiteX15" fmla="*/ 292608 w 804672"/>
              <a:gd name="connsiteY15" fmla="*/ 932688 h 1033272"/>
              <a:gd name="connsiteX16" fmla="*/ 347472 w 804672"/>
              <a:gd name="connsiteY16" fmla="*/ 987552 h 1033272"/>
              <a:gd name="connsiteX17" fmla="*/ 393192 w 804672"/>
              <a:gd name="connsiteY17" fmla="*/ 1024128 h 1033272"/>
              <a:gd name="connsiteX18" fmla="*/ 448056 w 804672"/>
              <a:gd name="connsiteY18" fmla="*/ 1014984 h 1033272"/>
              <a:gd name="connsiteX19" fmla="*/ 512064 w 804672"/>
              <a:gd name="connsiteY19" fmla="*/ 1033272 h 1033272"/>
              <a:gd name="connsiteX20" fmla="*/ 621792 w 804672"/>
              <a:gd name="connsiteY20" fmla="*/ 1024128 h 1033272"/>
              <a:gd name="connsiteX21" fmla="*/ 649224 w 804672"/>
              <a:gd name="connsiteY21" fmla="*/ 996696 h 1033272"/>
              <a:gd name="connsiteX22" fmla="*/ 676656 w 804672"/>
              <a:gd name="connsiteY22" fmla="*/ 941832 h 1033272"/>
              <a:gd name="connsiteX23" fmla="*/ 685800 w 804672"/>
              <a:gd name="connsiteY23" fmla="*/ 466344 h 1033272"/>
              <a:gd name="connsiteX24" fmla="*/ 713232 w 804672"/>
              <a:gd name="connsiteY24" fmla="*/ 448056 h 1033272"/>
              <a:gd name="connsiteX25" fmla="*/ 740664 w 804672"/>
              <a:gd name="connsiteY25" fmla="*/ 420624 h 1033272"/>
              <a:gd name="connsiteX26" fmla="*/ 768096 w 804672"/>
              <a:gd name="connsiteY26" fmla="*/ 402336 h 1033272"/>
              <a:gd name="connsiteX27" fmla="*/ 795528 w 804672"/>
              <a:gd name="connsiteY27" fmla="*/ 365760 h 1033272"/>
              <a:gd name="connsiteX28" fmla="*/ 804672 w 804672"/>
              <a:gd name="connsiteY28" fmla="*/ 338328 h 1033272"/>
              <a:gd name="connsiteX29" fmla="*/ 786384 w 804672"/>
              <a:gd name="connsiteY29" fmla="*/ 228600 h 1033272"/>
              <a:gd name="connsiteX30" fmla="*/ 777240 w 804672"/>
              <a:gd name="connsiteY30" fmla="*/ 164592 h 1033272"/>
              <a:gd name="connsiteX31" fmla="*/ 768096 w 804672"/>
              <a:gd name="connsiteY31" fmla="*/ 82296 h 1033272"/>
              <a:gd name="connsiteX32" fmla="*/ 740664 w 804672"/>
              <a:gd name="connsiteY32" fmla="*/ 64008 h 1033272"/>
              <a:gd name="connsiteX33" fmla="*/ 667512 w 804672"/>
              <a:gd name="connsiteY33" fmla="*/ 54864 h 1033272"/>
              <a:gd name="connsiteX34" fmla="*/ 585216 w 804672"/>
              <a:gd name="connsiteY34" fmla="*/ 36576 h 1033272"/>
              <a:gd name="connsiteX35" fmla="*/ 411480 w 804672"/>
              <a:gd name="connsiteY35" fmla="*/ 18288 h 1033272"/>
              <a:gd name="connsiteX36" fmla="*/ 374904 w 804672"/>
              <a:gd name="connsiteY36" fmla="*/ 9144 h 1033272"/>
              <a:gd name="connsiteX37" fmla="*/ 347472 w 804672"/>
              <a:gd name="connsiteY37" fmla="*/ 0 h 1033272"/>
              <a:gd name="connsiteX38" fmla="*/ 45720 w 804672"/>
              <a:gd name="connsiteY38" fmla="*/ 9144 h 1033272"/>
              <a:gd name="connsiteX39" fmla="*/ 18288 w 804672"/>
              <a:gd name="connsiteY39" fmla="*/ 36576 h 1033272"/>
              <a:gd name="connsiteX40" fmla="*/ 0 w 804672"/>
              <a:gd name="connsiteY40" fmla="*/ 91440 h 103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04672" h="1033272">
                <a:moveTo>
                  <a:pt x="0" y="91440"/>
                </a:moveTo>
                <a:lnTo>
                  <a:pt x="0" y="91440"/>
                </a:lnTo>
                <a:cubicBezTo>
                  <a:pt x="12192" y="115824"/>
                  <a:pt x="25295" y="139773"/>
                  <a:pt x="36576" y="164592"/>
                </a:cubicBezTo>
                <a:cubicBezTo>
                  <a:pt x="40564" y="173367"/>
                  <a:pt x="40373" y="184004"/>
                  <a:pt x="45720" y="192024"/>
                </a:cubicBezTo>
                <a:cubicBezTo>
                  <a:pt x="52893" y="202784"/>
                  <a:pt x="64873" y="209522"/>
                  <a:pt x="73152" y="219456"/>
                </a:cubicBezTo>
                <a:cubicBezTo>
                  <a:pt x="116347" y="271290"/>
                  <a:pt x="65010" y="220859"/>
                  <a:pt x="109728" y="283464"/>
                </a:cubicBezTo>
                <a:cubicBezTo>
                  <a:pt x="117244" y="293987"/>
                  <a:pt x="128881" y="300962"/>
                  <a:pt x="137160" y="310896"/>
                </a:cubicBezTo>
                <a:cubicBezTo>
                  <a:pt x="144195" y="319339"/>
                  <a:pt x="150985" y="328285"/>
                  <a:pt x="155448" y="338328"/>
                </a:cubicBezTo>
                <a:cubicBezTo>
                  <a:pt x="163277" y="355944"/>
                  <a:pt x="173736" y="393192"/>
                  <a:pt x="173736" y="393192"/>
                </a:cubicBezTo>
                <a:cubicBezTo>
                  <a:pt x="176784" y="420624"/>
                  <a:pt x="174152" y="449304"/>
                  <a:pt x="182880" y="475488"/>
                </a:cubicBezTo>
                <a:cubicBezTo>
                  <a:pt x="189831" y="496340"/>
                  <a:pt x="219456" y="530352"/>
                  <a:pt x="219456" y="530352"/>
                </a:cubicBezTo>
                <a:cubicBezTo>
                  <a:pt x="222504" y="594360"/>
                  <a:pt x="221523" y="658687"/>
                  <a:pt x="228600" y="722376"/>
                </a:cubicBezTo>
                <a:cubicBezTo>
                  <a:pt x="230729" y="741535"/>
                  <a:pt x="240792" y="758952"/>
                  <a:pt x="246888" y="777240"/>
                </a:cubicBezTo>
                <a:lnTo>
                  <a:pt x="256032" y="804672"/>
                </a:lnTo>
                <a:cubicBezTo>
                  <a:pt x="259080" y="813816"/>
                  <a:pt x="263286" y="822653"/>
                  <a:pt x="265176" y="832104"/>
                </a:cubicBezTo>
                <a:cubicBezTo>
                  <a:pt x="268747" y="849960"/>
                  <a:pt x="281007" y="921087"/>
                  <a:pt x="292608" y="932688"/>
                </a:cubicBezTo>
                <a:cubicBezTo>
                  <a:pt x="310896" y="950976"/>
                  <a:pt x="333126" y="966033"/>
                  <a:pt x="347472" y="987552"/>
                </a:cubicBezTo>
                <a:cubicBezTo>
                  <a:pt x="371107" y="1023004"/>
                  <a:pt x="355334" y="1011509"/>
                  <a:pt x="393192" y="1024128"/>
                </a:cubicBezTo>
                <a:cubicBezTo>
                  <a:pt x="411480" y="1021080"/>
                  <a:pt x="429516" y="1014984"/>
                  <a:pt x="448056" y="1014984"/>
                </a:cubicBezTo>
                <a:cubicBezTo>
                  <a:pt x="459538" y="1014984"/>
                  <a:pt x="499128" y="1028960"/>
                  <a:pt x="512064" y="1033272"/>
                </a:cubicBezTo>
                <a:cubicBezTo>
                  <a:pt x="548640" y="1030224"/>
                  <a:pt x="586328" y="1033585"/>
                  <a:pt x="621792" y="1024128"/>
                </a:cubicBezTo>
                <a:cubicBezTo>
                  <a:pt x="634287" y="1020796"/>
                  <a:pt x="640945" y="1006630"/>
                  <a:pt x="649224" y="996696"/>
                </a:cubicBezTo>
                <a:cubicBezTo>
                  <a:pt x="668919" y="973061"/>
                  <a:pt x="667492" y="969325"/>
                  <a:pt x="676656" y="941832"/>
                </a:cubicBezTo>
                <a:cubicBezTo>
                  <a:pt x="679704" y="783336"/>
                  <a:pt x="674089" y="624436"/>
                  <a:pt x="685800" y="466344"/>
                </a:cubicBezTo>
                <a:cubicBezTo>
                  <a:pt x="686612" y="455384"/>
                  <a:pt x="704789" y="455091"/>
                  <a:pt x="713232" y="448056"/>
                </a:cubicBezTo>
                <a:cubicBezTo>
                  <a:pt x="723166" y="439777"/>
                  <a:pt x="730730" y="428903"/>
                  <a:pt x="740664" y="420624"/>
                </a:cubicBezTo>
                <a:cubicBezTo>
                  <a:pt x="749107" y="413589"/>
                  <a:pt x="760325" y="410107"/>
                  <a:pt x="768096" y="402336"/>
                </a:cubicBezTo>
                <a:cubicBezTo>
                  <a:pt x="778872" y="391560"/>
                  <a:pt x="786384" y="377952"/>
                  <a:pt x="795528" y="365760"/>
                </a:cubicBezTo>
                <a:cubicBezTo>
                  <a:pt x="798576" y="356616"/>
                  <a:pt x="804672" y="347967"/>
                  <a:pt x="804672" y="338328"/>
                </a:cubicBezTo>
                <a:cubicBezTo>
                  <a:pt x="804672" y="267270"/>
                  <a:pt x="796015" y="281568"/>
                  <a:pt x="786384" y="228600"/>
                </a:cubicBezTo>
                <a:cubicBezTo>
                  <a:pt x="782529" y="207395"/>
                  <a:pt x="779913" y="185978"/>
                  <a:pt x="777240" y="164592"/>
                </a:cubicBezTo>
                <a:cubicBezTo>
                  <a:pt x="773817" y="137204"/>
                  <a:pt x="777528" y="108235"/>
                  <a:pt x="768096" y="82296"/>
                </a:cubicBezTo>
                <a:cubicBezTo>
                  <a:pt x="764340" y="71968"/>
                  <a:pt x="751266" y="66900"/>
                  <a:pt x="740664" y="64008"/>
                </a:cubicBezTo>
                <a:cubicBezTo>
                  <a:pt x="716956" y="57542"/>
                  <a:pt x="691896" y="57912"/>
                  <a:pt x="667512" y="54864"/>
                </a:cubicBezTo>
                <a:cubicBezTo>
                  <a:pt x="626674" y="41251"/>
                  <a:pt x="641541" y="44622"/>
                  <a:pt x="585216" y="36576"/>
                </a:cubicBezTo>
                <a:cubicBezTo>
                  <a:pt x="515287" y="26586"/>
                  <a:pt x="486354" y="25095"/>
                  <a:pt x="411480" y="18288"/>
                </a:cubicBezTo>
                <a:cubicBezTo>
                  <a:pt x="399288" y="15240"/>
                  <a:pt x="386988" y="12596"/>
                  <a:pt x="374904" y="9144"/>
                </a:cubicBezTo>
                <a:cubicBezTo>
                  <a:pt x="365636" y="6496"/>
                  <a:pt x="357111" y="0"/>
                  <a:pt x="347472" y="0"/>
                </a:cubicBezTo>
                <a:cubicBezTo>
                  <a:pt x="246842" y="0"/>
                  <a:pt x="146304" y="6096"/>
                  <a:pt x="45720" y="9144"/>
                </a:cubicBezTo>
                <a:cubicBezTo>
                  <a:pt x="36576" y="18288"/>
                  <a:pt x="25461" y="25816"/>
                  <a:pt x="18288" y="36576"/>
                </a:cubicBezTo>
                <a:cubicBezTo>
                  <a:pt x="12941" y="44596"/>
                  <a:pt x="3048" y="82296"/>
                  <a:pt x="0" y="91440"/>
                </a:cubicBezTo>
                <a:close/>
              </a:path>
            </a:pathLst>
          </a:custGeom>
          <a:solidFill>
            <a:srgbClr val="78E4A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104726" y="5431536"/>
            <a:ext cx="1290234" cy="1115568"/>
          </a:xfrm>
          <a:custGeom>
            <a:avLst/>
            <a:gdLst>
              <a:gd name="connsiteX0" fmla="*/ 275250 w 1290234"/>
              <a:gd name="connsiteY0" fmla="*/ 320040 h 1115568"/>
              <a:gd name="connsiteX1" fmla="*/ 275250 w 1290234"/>
              <a:gd name="connsiteY1" fmla="*/ 320040 h 1115568"/>
              <a:gd name="connsiteX2" fmla="*/ 266106 w 1290234"/>
              <a:gd name="connsiteY2" fmla="*/ 576072 h 1115568"/>
              <a:gd name="connsiteX3" fmla="*/ 229530 w 1290234"/>
              <a:gd name="connsiteY3" fmla="*/ 594360 h 1115568"/>
              <a:gd name="connsiteX4" fmla="*/ 28362 w 1290234"/>
              <a:gd name="connsiteY4" fmla="*/ 603504 h 1115568"/>
              <a:gd name="connsiteX5" fmla="*/ 930 w 1290234"/>
              <a:gd name="connsiteY5" fmla="*/ 612648 h 1115568"/>
              <a:gd name="connsiteX6" fmla="*/ 10074 w 1290234"/>
              <a:gd name="connsiteY6" fmla="*/ 640080 h 1115568"/>
              <a:gd name="connsiteX7" fmla="*/ 37506 w 1290234"/>
              <a:gd name="connsiteY7" fmla="*/ 758952 h 1115568"/>
              <a:gd name="connsiteX8" fmla="*/ 46650 w 1290234"/>
              <a:gd name="connsiteY8" fmla="*/ 795528 h 1115568"/>
              <a:gd name="connsiteX9" fmla="*/ 64938 w 1290234"/>
              <a:gd name="connsiteY9" fmla="*/ 822960 h 1115568"/>
              <a:gd name="connsiteX10" fmla="*/ 83226 w 1290234"/>
              <a:gd name="connsiteY10" fmla="*/ 859536 h 1115568"/>
              <a:gd name="connsiteX11" fmla="*/ 101514 w 1290234"/>
              <a:gd name="connsiteY11" fmla="*/ 914400 h 1115568"/>
              <a:gd name="connsiteX12" fmla="*/ 119802 w 1290234"/>
              <a:gd name="connsiteY12" fmla="*/ 941832 h 1115568"/>
              <a:gd name="connsiteX13" fmla="*/ 147234 w 1290234"/>
              <a:gd name="connsiteY13" fmla="*/ 1033272 h 1115568"/>
              <a:gd name="connsiteX14" fmla="*/ 156378 w 1290234"/>
              <a:gd name="connsiteY14" fmla="*/ 1088136 h 1115568"/>
              <a:gd name="connsiteX15" fmla="*/ 183810 w 1290234"/>
              <a:gd name="connsiteY15" fmla="*/ 1115568 h 1115568"/>
              <a:gd name="connsiteX16" fmla="*/ 293538 w 1290234"/>
              <a:gd name="connsiteY16" fmla="*/ 1106424 h 1115568"/>
              <a:gd name="connsiteX17" fmla="*/ 320970 w 1290234"/>
              <a:gd name="connsiteY17" fmla="*/ 1088136 h 1115568"/>
              <a:gd name="connsiteX18" fmla="*/ 494706 w 1290234"/>
              <a:gd name="connsiteY18" fmla="*/ 1078992 h 1115568"/>
              <a:gd name="connsiteX19" fmla="*/ 549570 w 1290234"/>
              <a:gd name="connsiteY19" fmla="*/ 1060704 h 1115568"/>
              <a:gd name="connsiteX20" fmla="*/ 577002 w 1290234"/>
              <a:gd name="connsiteY20" fmla="*/ 1042416 h 1115568"/>
              <a:gd name="connsiteX21" fmla="*/ 750738 w 1290234"/>
              <a:gd name="connsiteY21" fmla="*/ 1033272 h 1115568"/>
              <a:gd name="connsiteX22" fmla="*/ 805602 w 1290234"/>
              <a:gd name="connsiteY22" fmla="*/ 1014984 h 1115568"/>
              <a:gd name="connsiteX23" fmla="*/ 860466 w 1290234"/>
              <a:gd name="connsiteY23" fmla="*/ 978408 h 1115568"/>
              <a:gd name="connsiteX24" fmla="*/ 887898 w 1290234"/>
              <a:gd name="connsiteY24" fmla="*/ 960120 h 1115568"/>
              <a:gd name="connsiteX25" fmla="*/ 915330 w 1290234"/>
              <a:gd name="connsiteY25" fmla="*/ 950976 h 1115568"/>
              <a:gd name="connsiteX26" fmla="*/ 961050 w 1290234"/>
              <a:gd name="connsiteY26" fmla="*/ 905256 h 1115568"/>
              <a:gd name="connsiteX27" fmla="*/ 1015914 w 1290234"/>
              <a:gd name="connsiteY27" fmla="*/ 850392 h 1115568"/>
              <a:gd name="connsiteX28" fmla="*/ 1052490 w 1290234"/>
              <a:gd name="connsiteY28" fmla="*/ 795528 h 1115568"/>
              <a:gd name="connsiteX29" fmla="*/ 1098210 w 1290234"/>
              <a:gd name="connsiteY29" fmla="*/ 749808 h 1115568"/>
              <a:gd name="connsiteX30" fmla="*/ 1116498 w 1290234"/>
              <a:gd name="connsiteY30" fmla="*/ 713232 h 1115568"/>
              <a:gd name="connsiteX31" fmla="*/ 1143930 w 1290234"/>
              <a:gd name="connsiteY31" fmla="*/ 704088 h 1115568"/>
              <a:gd name="connsiteX32" fmla="*/ 1198794 w 1290234"/>
              <a:gd name="connsiteY32" fmla="*/ 658368 h 1115568"/>
              <a:gd name="connsiteX33" fmla="*/ 1217082 w 1290234"/>
              <a:gd name="connsiteY33" fmla="*/ 630936 h 1115568"/>
              <a:gd name="connsiteX34" fmla="*/ 1235370 w 1290234"/>
              <a:gd name="connsiteY34" fmla="*/ 594360 h 1115568"/>
              <a:gd name="connsiteX35" fmla="*/ 1262802 w 1290234"/>
              <a:gd name="connsiteY35" fmla="*/ 585216 h 1115568"/>
              <a:gd name="connsiteX36" fmla="*/ 1271946 w 1290234"/>
              <a:gd name="connsiteY36" fmla="*/ 548640 h 1115568"/>
              <a:gd name="connsiteX37" fmla="*/ 1281090 w 1290234"/>
              <a:gd name="connsiteY37" fmla="*/ 521208 h 1115568"/>
              <a:gd name="connsiteX38" fmla="*/ 1290234 w 1290234"/>
              <a:gd name="connsiteY38" fmla="*/ 429768 h 1115568"/>
              <a:gd name="connsiteX39" fmla="*/ 1281090 w 1290234"/>
              <a:gd name="connsiteY39" fmla="*/ 356616 h 1115568"/>
              <a:gd name="connsiteX40" fmla="*/ 1226226 w 1290234"/>
              <a:gd name="connsiteY40" fmla="*/ 301752 h 1115568"/>
              <a:gd name="connsiteX41" fmla="*/ 1207938 w 1290234"/>
              <a:gd name="connsiteY41" fmla="*/ 73152 h 1115568"/>
              <a:gd name="connsiteX42" fmla="*/ 1189650 w 1290234"/>
              <a:gd name="connsiteY42" fmla="*/ 36576 h 1115568"/>
              <a:gd name="connsiteX43" fmla="*/ 1134786 w 1290234"/>
              <a:gd name="connsiteY43" fmla="*/ 0 h 1115568"/>
              <a:gd name="connsiteX44" fmla="*/ 1070778 w 1290234"/>
              <a:gd name="connsiteY44" fmla="*/ 9144 h 1115568"/>
              <a:gd name="connsiteX45" fmla="*/ 988482 w 1290234"/>
              <a:gd name="connsiteY45" fmla="*/ 36576 h 1115568"/>
              <a:gd name="connsiteX46" fmla="*/ 961050 w 1290234"/>
              <a:gd name="connsiteY46" fmla="*/ 64008 h 1115568"/>
              <a:gd name="connsiteX47" fmla="*/ 924474 w 1290234"/>
              <a:gd name="connsiteY47" fmla="*/ 91440 h 1115568"/>
              <a:gd name="connsiteX48" fmla="*/ 878754 w 1290234"/>
              <a:gd name="connsiteY48" fmla="*/ 146304 h 1115568"/>
              <a:gd name="connsiteX49" fmla="*/ 823890 w 1290234"/>
              <a:gd name="connsiteY49" fmla="*/ 164592 h 1115568"/>
              <a:gd name="connsiteX50" fmla="*/ 796458 w 1290234"/>
              <a:gd name="connsiteY50" fmla="*/ 192024 h 1115568"/>
              <a:gd name="connsiteX51" fmla="*/ 778170 w 1290234"/>
              <a:gd name="connsiteY51" fmla="*/ 256032 h 1115568"/>
              <a:gd name="connsiteX52" fmla="*/ 750738 w 1290234"/>
              <a:gd name="connsiteY52" fmla="*/ 274320 h 1115568"/>
              <a:gd name="connsiteX53" fmla="*/ 732450 w 1290234"/>
              <a:gd name="connsiteY53" fmla="*/ 301752 h 1115568"/>
              <a:gd name="connsiteX54" fmla="*/ 695874 w 1290234"/>
              <a:gd name="connsiteY54" fmla="*/ 320040 h 1115568"/>
              <a:gd name="connsiteX55" fmla="*/ 467274 w 1290234"/>
              <a:gd name="connsiteY55" fmla="*/ 338328 h 1115568"/>
              <a:gd name="connsiteX56" fmla="*/ 448986 w 1290234"/>
              <a:gd name="connsiteY56" fmla="*/ 374904 h 1115568"/>
              <a:gd name="connsiteX57" fmla="*/ 403266 w 1290234"/>
              <a:gd name="connsiteY57" fmla="*/ 429768 h 1115568"/>
              <a:gd name="connsiteX58" fmla="*/ 375834 w 1290234"/>
              <a:gd name="connsiteY58" fmla="*/ 448056 h 1115568"/>
              <a:gd name="connsiteX59" fmla="*/ 311826 w 1290234"/>
              <a:gd name="connsiteY59" fmla="*/ 411480 h 1115568"/>
              <a:gd name="connsiteX60" fmla="*/ 302682 w 1290234"/>
              <a:gd name="connsiteY60" fmla="*/ 384048 h 1115568"/>
              <a:gd name="connsiteX61" fmla="*/ 275250 w 1290234"/>
              <a:gd name="connsiteY61" fmla="*/ 320040 h 111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290234" h="1115568">
                <a:moveTo>
                  <a:pt x="275250" y="320040"/>
                </a:moveTo>
                <a:lnTo>
                  <a:pt x="275250" y="320040"/>
                </a:lnTo>
                <a:cubicBezTo>
                  <a:pt x="272202" y="405384"/>
                  <a:pt x="280145" y="491836"/>
                  <a:pt x="266106" y="576072"/>
                </a:cubicBezTo>
                <a:cubicBezTo>
                  <a:pt x="263865" y="589518"/>
                  <a:pt x="243071" y="592798"/>
                  <a:pt x="229530" y="594360"/>
                </a:cubicBezTo>
                <a:cubicBezTo>
                  <a:pt x="162847" y="602054"/>
                  <a:pt x="95418" y="600456"/>
                  <a:pt x="28362" y="603504"/>
                </a:cubicBezTo>
                <a:cubicBezTo>
                  <a:pt x="19218" y="606552"/>
                  <a:pt x="5241" y="604027"/>
                  <a:pt x="930" y="612648"/>
                </a:cubicBezTo>
                <a:cubicBezTo>
                  <a:pt x="-3381" y="621269"/>
                  <a:pt x="8608" y="630553"/>
                  <a:pt x="10074" y="640080"/>
                </a:cubicBezTo>
                <a:cubicBezTo>
                  <a:pt x="27478" y="753205"/>
                  <a:pt x="-345" y="702176"/>
                  <a:pt x="37506" y="758952"/>
                </a:cubicBezTo>
                <a:cubicBezTo>
                  <a:pt x="40554" y="771144"/>
                  <a:pt x="41700" y="783977"/>
                  <a:pt x="46650" y="795528"/>
                </a:cubicBezTo>
                <a:cubicBezTo>
                  <a:pt x="50979" y="805629"/>
                  <a:pt x="59486" y="813418"/>
                  <a:pt x="64938" y="822960"/>
                </a:cubicBezTo>
                <a:cubicBezTo>
                  <a:pt x="71701" y="834795"/>
                  <a:pt x="78164" y="846880"/>
                  <a:pt x="83226" y="859536"/>
                </a:cubicBezTo>
                <a:cubicBezTo>
                  <a:pt x="90385" y="877434"/>
                  <a:pt x="90821" y="898360"/>
                  <a:pt x="101514" y="914400"/>
                </a:cubicBezTo>
                <a:cubicBezTo>
                  <a:pt x="107610" y="923544"/>
                  <a:pt x="115339" y="931789"/>
                  <a:pt x="119802" y="941832"/>
                </a:cubicBezTo>
                <a:cubicBezTo>
                  <a:pt x="128284" y="960917"/>
                  <a:pt x="142398" y="1009092"/>
                  <a:pt x="147234" y="1033272"/>
                </a:cubicBezTo>
                <a:cubicBezTo>
                  <a:pt x="150870" y="1051452"/>
                  <a:pt x="148848" y="1071194"/>
                  <a:pt x="156378" y="1088136"/>
                </a:cubicBezTo>
                <a:cubicBezTo>
                  <a:pt x="161630" y="1099953"/>
                  <a:pt x="174666" y="1106424"/>
                  <a:pt x="183810" y="1115568"/>
                </a:cubicBezTo>
                <a:cubicBezTo>
                  <a:pt x="220386" y="1112520"/>
                  <a:pt x="257548" y="1113622"/>
                  <a:pt x="293538" y="1106424"/>
                </a:cubicBezTo>
                <a:cubicBezTo>
                  <a:pt x="304314" y="1104269"/>
                  <a:pt x="310081" y="1089621"/>
                  <a:pt x="320970" y="1088136"/>
                </a:cubicBezTo>
                <a:cubicBezTo>
                  <a:pt x="378430" y="1080300"/>
                  <a:pt x="436794" y="1082040"/>
                  <a:pt x="494706" y="1078992"/>
                </a:cubicBezTo>
                <a:cubicBezTo>
                  <a:pt x="512994" y="1072896"/>
                  <a:pt x="531954" y="1068533"/>
                  <a:pt x="549570" y="1060704"/>
                </a:cubicBezTo>
                <a:cubicBezTo>
                  <a:pt x="559613" y="1056241"/>
                  <a:pt x="566113" y="1043901"/>
                  <a:pt x="577002" y="1042416"/>
                </a:cubicBezTo>
                <a:cubicBezTo>
                  <a:pt x="634462" y="1034580"/>
                  <a:pt x="692826" y="1036320"/>
                  <a:pt x="750738" y="1033272"/>
                </a:cubicBezTo>
                <a:cubicBezTo>
                  <a:pt x="769026" y="1027176"/>
                  <a:pt x="789562" y="1025677"/>
                  <a:pt x="805602" y="1014984"/>
                </a:cubicBezTo>
                <a:lnTo>
                  <a:pt x="860466" y="978408"/>
                </a:lnTo>
                <a:cubicBezTo>
                  <a:pt x="869610" y="972312"/>
                  <a:pt x="877472" y="963595"/>
                  <a:pt x="887898" y="960120"/>
                </a:cubicBezTo>
                <a:lnTo>
                  <a:pt x="915330" y="950976"/>
                </a:lnTo>
                <a:cubicBezTo>
                  <a:pt x="953014" y="894449"/>
                  <a:pt x="911174" y="949591"/>
                  <a:pt x="961050" y="905256"/>
                </a:cubicBezTo>
                <a:cubicBezTo>
                  <a:pt x="980380" y="888073"/>
                  <a:pt x="1015914" y="850392"/>
                  <a:pt x="1015914" y="850392"/>
                </a:cubicBezTo>
                <a:cubicBezTo>
                  <a:pt x="1031984" y="802183"/>
                  <a:pt x="1014437" y="841191"/>
                  <a:pt x="1052490" y="795528"/>
                </a:cubicBezTo>
                <a:cubicBezTo>
                  <a:pt x="1090590" y="749808"/>
                  <a:pt x="1047918" y="783336"/>
                  <a:pt x="1098210" y="749808"/>
                </a:cubicBezTo>
                <a:cubicBezTo>
                  <a:pt x="1104306" y="737616"/>
                  <a:pt x="1106859" y="722871"/>
                  <a:pt x="1116498" y="713232"/>
                </a:cubicBezTo>
                <a:cubicBezTo>
                  <a:pt x="1123314" y="706416"/>
                  <a:pt x="1135309" y="708399"/>
                  <a:pt x="1143930" y="704088"/>
                </a:cubicBezTo>
                <a:cubicBezTo>
                  <a:pt x="1164481" y="693813"/>
                  <a:pt x="1184349" y="675702"/>
                  <a:pt x="1198794" y="658368"/>
                </a:cubicBezTo>
                <a:cubicBezTo>
                  <a:pt x="1205829" y="649925"/>
                  <a:pt x="1211630" y="640478"/>
                  <a:pt x="1217082" y="630936"/>
                </a:cubicBezTo>
                <a:cubicBezTo>
                  <a:pt x="1223845" y="619101"/>
                  <a:pt x="1225731" y="603999"/>
                  <a:pt x="1235370" y="594360"/>
                </a:cubicBezTo>
                <a:cubicBezTo>
                  <a:pt x="1242186" y="587544"/>
                  <a:pt x="1253658" y="588264"/>
                  <a:pt x="1262802" y="585216"/>
                </a:cubicBezTo>
                <a:cubicBezTo>
                  <a:pt x="1265850" y="573024"/>
                  <a:pt x="1268494" y="560724"/>
                  <a:pt x="1271946" y="548640"/>
                </a:cubicBezTo>
                <a:cubicBezTo>
                  <a:pt x="1274594" y="539372"/>
                  <a:pt x="1279624" y="530735"/>
                  <a:pt x="1281090" y="521208"/>
                </a:cubicBezTo>
                <a:cubicBezTo>
                  <a:pt x="1285748" y="490932"/>
                  <a:pt x="1287186" y="460248"/>
                  <a:pt x="1290234" y="429768"/>
                </a:cubicBezTo>
                <a:cubicBezTo>
                  <a:pt x="1287186" y="405384"/>
                  <a:pt x="1292080" y="378595"/>
                  <a:pt x="1281090" y="356616"/>
                </a:cubicBezTo>
                <a:cubicBezTo>
                  <a:pt x="1269524" y="333483"/>
                  <a:pt x="1226226" y="301752"/>
                  <a:pt x="1226226" y="301752"/>
                </a:cubicBezTo>
                <a:cubicBezTo>
                  <a:pt x="1192618" y="200928"/>
                  <a:pt x="1240065" y="351584"/>
                  <a:pt x="1207938" y="73152"/>
                </a:cubicBezTo>
                <a:cubicBezTo>
                  <a:pt x="1206376" y="59611"/>
                  <a:pt x="1199289" y="46215"/>
                  <a:pt x="1189650" y="36576"/>
                </a:cubicBezTo>
                <a:cubicBezTo>
                  <a:pt x="1174108" y="21034"/>
                  <a:pt x="1134786" y="0"/>
                  <a:pt x="1134786" y="0"/>
                </a:cubicBezTo>
                <a:cubicBezTo>
                  <a:pt x="1113450" y="3048"/>
                  <a:pt x="1091687" y="3917"/>
                  <a:pt x="1070778" y="9144"/>
                </a:cubicBezTo>
                <a:cubicBezTo>
                  <a:pt x="1042725" y="16157"/>
                  <a:pt x="988482" y="36576"/>
                  <a:pt x="988482" y="36576"/>
                </a:cubicBezTo>
                <a:cubicBezTo>
                  <a:pt x="979338" y="45720"/>
                  <a:pt x="970868" y="55592"/>
                  <a:pt x="961050" y="64008"/>
                </a:cubicBezTo>
                <a:cubicBezTo>
                  <a:pt x="949479" y="73926"/>
                  <a:pt x="935250" y="80664"/>
                  <a:pt x="924474" y="91440"/>
                </a:cubicBezTo>
                <a:cubicBezTo>
                  <a:pt x="900286" y="115628"/>
                  <a:pt x="912459" y="127579"/>
                  <a:pt x="878754" y="146304"/>
                </a:cubicBezTo>
                <a:cubicBezTo>
                  <a:pt x="861903" y="155666"/>
                  <a:pt x="823890" y="164592"/>
                  <a:pt x="823890" y="164592"/>
                </a:cubicBezTo>
                <a:cubicBezTo>
                  <a:pt x="814746" y="173736"/>
                  <a:pt x="802874" y="180796"/>
                  <a:pt x="796458" y="192024"/>
                </a:cubicBezTo>
                <a:cubicBezTo>
                  <a:pt x="793172" y="197774"/>
                  <a:pt x="785002" y="247492"/>
                  <a:pt x="778170" y="256032"/>
                </a:cubicBezTo>
                <a:cubicBezTo>
                  <a:pt x="771305" y="264614"/>
                  <a:pt x="759882" y="268224"/>
                  <a:pt x="750738" y="274320"/>
                </a:cubicBezTo>
                <a:cubicBezTo>
                  <a:pt x="744642" y="283464"/>
                  <a:pt x="740893" y="294717"/>
                  <a:pt x="732450" y="301752"/>
                </a:cubicBezTo>
                <a:cubicBezTo>
                  <a:pt x="721978" y="310478"/>
                  <a:pt x="709377" y="318177"/>
                  <a:pt x="695874" y="320040"/>
                </a:cubicBezTo>
                <a:cubicBezTo>
                  <a:pt x="620148" y="330485"/>
                  <a:pt x="543474" y="332232"/>
                  <a:pt x="467274" y="338328"/>
                </a:cubicBezTo>
                <a:cubicBezTo>
                  <a:pt x="461178" y="350520"/>
                  <a:pt x="455749" y="363069"/>
                  <a:pt x="448986" y="374904"/>
                </a:cubicBezTo>
                <a:cubicBezTo>
                  <a:pt x="435908" y="397790"/>
                  <a:pt x="423897" y="412575"/>
                  <a:pt x="403266" y="429768"/>
                </a:cubicBezTo>
                <a:cubicBezTo>
                  <a:pt x="394823" y="436803"/>
                  <a:pt x="384978" y="441960"/>
                  <a:pt x="375834" y="448056"/>
                </a:cubicBezTo>
                <a:cubicBezTo>
                  <a:pt x="340831" y="439305"/>
                  <a:pt x="333617" y="444167"/>
                  <a:pt x="311826" y="411480"/>
                </a:cubicBezTo>
                <a:cubicBezTo>
                  <a:pt x="306479" y="403460"/>
                  <a:pt x="305020" y="393399"/>
                  <a:pt x="302682" y="384048"/>
                </a:cubicBezTo>
                <a:cubicBezTo>
                  <a:pt x="298913" y="368970"/>
                  <a:pt x="279822" y="330708"/>
                  <a:pt x="275250" y="320040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681728" y="4873752"/>
            <a:ext cx="813816" cy="612648"/>
          </a:xfrm>
          <a:custGeom>
            <a:avLst/>
            <a:gdLst>
              <a:gd name="connsiteX0" fmla="*/ 0 w 813816"/>
              <a:gd name="connsiteY0" fmla="*/ 173736 h 612648"/>
              <a:gd name="connsiteX1" fmla="*/ 0 w 813816"/>
              <a:gd name="connsiteY1" fmla="*/ 173736 h 612648"/>
              <a:gd name="connsiteX2" fmla="*/ 45720 w 813816"/>
              <a:gd name="connsiteY2" fmla="*/ 237744 h 612648"/>
              <a:gd name="connsiteX3" fmla="*/ 146304 w 813816"/>
              <a:gd name="connsiteY3" fmla="*/ 265176 h 612648"/>
              <a:gd name="connsiteX4" fmla="*/ 201168 w 813816"/>
              <a:gd name="connsiteY4" fmla="*/ 310896 h 612648"/>
              <a:gd name="connsiteX5" fmla="*/ 246888 w 813816"/>
              <a:gd name="connsiteY5" fmla="*/ 365760 h 612648"/>
              <a:gd name="connsiteX6" fmla="*/ 265176 w 813816"/>
              <a:gd name="connsiteY6" fmla="*/ 411480 h 612648"/>
              <a:gd name="connsiteX7" fmla="*/ 274320 w 813816"/>
              <a:gd name="connsiteY7" fmla="*/ 438912 h 612648"/>
              <a:gd name="connsiteX8" fmla="*/ 310896 w 813816"/>
              <a:gd name="connsiteY8" fmla="*/ 493776 h 612648"/>
              <a:gd name="connsiteX9" fmla="*/ 320040 w 813816"/>
              <a:gd name="connsiteY9" fmla="*/ 521208 h 612648"/>
              <a:gd name="connsiteX10" fmla="*/ 356616 w 813816"/>
              <a:gd name="connsiteY10" fmla="*/ 548640 h 612648"/>
              <a:gd name="connsiteX11" fmla="*/ 402336 w 813816"/>
              <a:gd name="connsiteY11" fmla="*/ 603504 h 612648"/>
              <a:gd name="connsiteX12" fmla="*/ 429768 w 813816"/>
              <a:gd name="connsiteY12" fmla="*/ 612648 h 612648"/>
              <a:gd name="connsiteX13" fmla="*/ 603504 w 813816"/>
              <a:gd name="connsiteY13" fmla="*/ 594360 h 612648"/>
              <a:gd name="connsiteX14" fmla="*/ 630936 w 813816"/>
              <a:gd name="connsiteY14" fmla="*/ 576072 h 612648"/>
              <a:gd name="connsiteX15" fmla="*/ 649224 w 813816"/>
              <a:gd name="connsiteY15" fmla="*/ 548640 h 612648"/>
              <a:gd name="connsiteX16" fmla="*/ 676656 w 813816"/>
              <a:gd name="connsiteY16" fmla="*/ 493776 h 612648"/>
              <a:gd name="connsiteX17" fmla="*/ 713232 w 813816"/>
              <a:gd name="connsiteY17" fmla="*/ 484632 h 612648"/>
              <a:gd name="connsiteX18" fmla="*/ 777240 w 813816"/>
              <a:gd name="connsiteY18" fmla="*/ 393192 h 612648"/>
              <a:gd name="connsiteX19" fmla="*/ 795528 w 813816"/>
              <a:gd name="connsiteY19" fmla="*/ 256032 h 612648"/>
              <a:gd name="connsiteX20" fmla="*/ 813816 w 813816"/>
              <a:gd name="connsiteY20" fmla="*/ 228600 h 612648"/>
              <a:gd name="connsiteX21" fmla="*/ 804672 w 813816"/>
              <a:gd name="connsiteY21" fmla="*/ 91440 h 612648"/>
              <a:gd name="connsiteX22" fmla="*/ 777240 w 813816"/>
              <a:gd name="connsiteY22" fmla="*/ 82296 h 612648"/>
              <a:gd name="connsiteX23" fmla="*/ 630936 w 813816"/>
              <a:gd name="connsiteY23" fmla="*/ 73152 h 612648"/>
              <a:gd name="connsiteX24" fmla="*/ 594360 w 813816"/>
              <a:gd name="connsiteY24" fmla="*/ 36576 h 612648"/>
              <a:gd name="connsiteX25" fmla="*/ 576072 w 813816"/>
              <a:gd name="connsiteY25" fmla="*/ 9144 h 612648"/>
              <a:gd name="connsiteX26" fmla="*/ 548640 w 813816"/>
              <a:gd name="connsiteY26" fmla="*/ 0 h 612648"/>
              <a:gd name="connsiteX27" fmla="*/ 475488 w 813816"/>
              <a:gd name="connsiteY27" fmla="*/ 36576 h 612648"/>
              <a:gd name="connsiteX28" fmla="*/ 429768 w 813816"/>
              <a:gd name="connsiteY28" fmla="*/ 73152 h 612648"/>
              <a:gd name="connsiteX29" fmla="*/ 365760 w 813816"/>
              <a:gd name="connsiteY29" fmla="*/ 128016 h 612648"/>
              <a:gd name="connsiteX30" fmla="*/ 329184 w 813816"/>
              <a:gd name="connsiteY30" fmla="*/ 146304 h 612648"/>
              <a:gd name="connsiteX31" fmla="*/ 310896 w 813816"/>
              <a:gd name="connsiteY31" fmla="*/ 173736 h 612648"/>
              <a:gd name="connsiteX32" fmla="*/ 283464 w 813816"/>
              <a:gd name="connsiteY32" fmla="*/ 182880 h 612648"/>
              <a:gd name="connsiteX33" fmla="*/ 246888 w 813816"/>
              <a:gd name="connsiteY33" fmla="*/ 201168 h 612648"/>
              <a:gd name="connsiteX34" fmla="*/ 155448 w 813816"/>
              <a:gd name="connsiteY34" fmla="*/ 182880 h 612648"/>
              <a:gd name="connsiteX35" fmla="*/ 109728 w 813816"/>
              <a:gd name="connsiteY35" fmla="*/ 173736 h 612648"/>
              <a:gd name="connsiteX36" fmla="*/ 0 w 813816"/>
              <a:gd name="connsiteY36" fmla="*/ 173736 h 6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13816" h="612648">
                <a:moveTo>
                  <a:pt x="0" y="173736"/>
                </a:moveTo>
                <a:lnTo>
                  <a:pt x="0" y="173736"/>
                </a:lnTo>
                <a:cubicBezTo>
                  <a:pt x="15240" y="195072"/>
                  <a:pt x="24744" y="222012"/>
                  <a:pt x="45720" y="237744"/>
                </a:cubicBezTo>
                <a:cubicBezTo>
                  <a:pt x="51155" y="241820"/>
                  <a:pt x="128217" y="260654"/>
                  <a:pt x="146304" y="265176"/>
                </a:cubicBezTo>
                <a:cubicBezTo>
                  <a:pt x="173277" y="283158"/>
                  <a:pt x="179166" y="284494"/>
                  <a:pt x="201168" y="310896"/>
                </a:cubicBezTo>
                <a:cubicBezTo>
                  <a:pt x="264821" y="387279"/>
                  <a:pt x="166745" y="285617"/>
                  <a:pt x="246888" y="365760"/>
                </a:cubicBezTo>
                <a:cubicBezTo>
                  <a:pt x="252984" y="381000"/>
                  <a:pt x="259413" y="396111"/>
                  <a:pt x="265176" y="411480"/>
                </a:cubicBezTo>
                <a:cubicBezTo>
                  <a:pt x="268560" y="420505"/>
                  <a:pt x="269639" y="430486"/>
                  <a:pt x="274320" y="438912"/>
                </a:cubicBezTo>
                <a:cubicBezTo>
                  <a:pt x="284994" y="458125"/>
                  <a:pt x="303945" y="472924"/>
                  <a:pt x="310896" y="493776"/>
                </a:cubicBezTo>
                <a:cubicBezTo>
                  <a:pt x="313944" y="502920"/>
                  <a:pt x="313870" y="513803"/>
                  <a:pt x="320040" y="521208"/>
                </a:cubicBezTo>
                <a:cubicBezTo>
                  <a:pt x="329796" y="532916"/>
                  <a:pt x="345840" y="537864"/>
                  <a:pt x="356616" y="548640"/>
                </a:cubicBezTo>
                <a:cubicBezTo>
                  <a:pt x="390352" y="582376"/>
                  <a:pt x="357396" y="573544"/>
                  <a:pt x="402336" y="603504"/>
                </a:cubicBezTo>
                <a:cubicBezTo>
                  <a:pt x="410356" y="608851"/>
                  <a:pt x="420624" y="609600"/>
                  <a:pt x="429768" y="612648"/>
                </a:cubicBezTo>
                <a:cubicBezTo>
                  <a:pt x="434171" y="612333"/>
                  <a:pt x="566373" y="608284"/>
                  <a:pt x="603504" y="594360"/>
                </a:cubicBezTo>
                <a:cubicBezTo>
                  <a:pt x="613794" y="590501"/>
                  <a:pt x="621792" y="582168"/>
                  <a:pt x="630936" y="576072"/>
                </a:cubicBezTo>
                <a:cubicBezTo>
                  <a:pt x="637032" y="566928"/>
                  <a:pt x="644309" y="558470"/>
                  <a:pt x="649224" y="548640"/>
                </a:cubicBezTo>
                <a:cubicBezTo>
                  <a:pt x="658352" y="530384"/>
                  <a:pt x="657002" y="506879"/>
                  <a:pt x="676656" y="493776"/>
                </a:cubicBezTo>
                <a:cubicBezTo>
                  <a:pt x="687113" y="486805"/>
                  <a:pt x="701040" y="487680"/>
                  <a:pt x="713232" y="484632"/>
                </a:cubicBezTo>
                <a:cubicBezTo>
                  <a:pt x="776982" y="420882"/>
                  <a:pt x="761823" y="454859"/>
                  <a:pt x="777240" y="393192"/>
                </a:cubicBezTo>
                <a:cubicBezTo>
                  <a:pt x="778605" y="378182"/>
                  <a:pt x="781547" y="288653"/>
                  <a:pt x="795528" y="256032"/>
                </a:cubicBezTo>
                <a:cubicBezTo>
                  <a:pt x="799857" y="245931"/>
                  <a:pt x="807720" y="237744"/>
                  <a:pt x="813816" y="228600"/>
                </a:cubicBezTo>
                <a:cubicBezTo>
                  <a:pt x="810768" y="182880"/>
                  <a:pt x="815785" y="135893"/>
                  <a:pt x="804672" y="91440"/>
                </a:cubicBezTo>
                <a:cubicBezTo>
                  <a:pt x="802334" y="82089"/>
                  <a:pt x="786826" y="83305"/>
                  <a:pt x="777240" y="82296"/>
                </a:cubicBezTo>
                <a:cubicBezTo>
                  <a:pt x="728645" y="77181"/>
                  <a:pt x="679704" y="76200"/>
                  <a:pt x="630936" y="73152"/>
                </a:cubicBezTo>
                <a:cubicBezTo>
                  <a:pt x="618744" y="60960"/>
                  <a:pt x="605581" y="49667"/>
                  <a:pt x="594360" y="36576"/>
                </a:cubicBezTo>
                <a:cubicBezTo>
                  <a:pt x="587208" y="28232"/>
                  <a:pt x="584654" y="16009"/>
                  <a:pt x="576072" y="9144"/>
                </a:cubicBezTo>
                <a:cubicBezTo>
                  <a:pt x="568546" y="3123"/>
                  <a:pt x="557784" y="3048"/>
                  <a:pt x="548640" y="0"/>
                </a:cubicBezTo>
                <a:cubicBezTo>
                  <a:pt x="518720" y="9973"/>
                  <a:pt x="502971" y="13019"/>
                  <a:pt x="475488" y="36576"/>
                </a:cubicBezTo>
                <a:cubicBezTo>
                  <a:pt x="422847" y="81696"/>
                  <a:pt x="493066" y="52053"/>
                  <a:pt x="429768" y="73152"/>
                </a:cubicBezTo>
                <a:cubicBezTo>
                  <a:pt x="404831" y="98089"/>
                  <a:pt x="397041" y="108465"/>
                  <a:pt x="365760" y="128016"/>
                </a:cubicBezTo>
                <a:cubicBezTo>
                  <a:pt x="354201" y="135240"/>
                  <a:pt x="341376" y="140208"/>
                  <a:pt x="329184" y="146304"/>
                </a:cubicBezTo>
                <a:cubicBezTo>
                  <a:pt x="323088" y="155448"/>
                  <a:pt x="319478" y="166871"/>
                  <a:pt x="310896" y="173736"/>
                </a:cubicBezTo>
                <a:cubicBezTo>
                  <a:pt x="303370" y="179757"/>
                  <a:pt x="292323" y="179083"/>
                  <a:pt x="283464" y="182880"/>
                </a:cubicBezTo>
                <a:cubicBezTo>
                  <a:pt x="270935" y="188250"/>
                  <a:pt x="259080" y="195072"/>
                  <a:pt x="246888" y="201168"/>
                </a:cubicBezTo>
                <a:lnTo>
                  <a:pt x="155448" y="182880"/>
                </a:lnTo>
                <a:lnTo>
                  <a:pt x="109728" y="173736"/>
                </a:lnTo>
                <a:cubicBezTo>
                  <a:pt x="-30473" y="183083"/>
                  <a:pt x="18288" y="173736"/>
                  <a:pt x="0" y="17373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5248656" y="4477994"/>
            <a:ext cx="905256" cy="1346734"/>
          </a:xfrm>
          <a:custGeom>
            <a:avLst/>
            <a:gdLst>
              <a:gd name="connsiteX0" fmla="*/ 0 w 905256"/>
              <a:gd name="connsiteY0" fmla="*/ 386614 h 1346734"/>
              <a:gd name="connsiteX1" fmla="*/ 0 w 905256"/>
              <a:gd name="connsiteY1" fmla="*/ 386614 h 1346734"/>
              <a:gd name="connsiteX2" fmla="*/ 73152 w 905256"/>
              <a:gd name="connsiteY2" fmla="*/ 432334 h 1346734"/>
              <a:gd name="connsiteX3" fmla="*/ 91440 w 905256"/>
              <a:gd name="connsiteY3" fmla="*/ 459766 h 1346734"/>
              <a:gd name="connsiteX4" fmla="*/ 118872 w 905256"/>
              <a:gd name="connsiteY4" fmla="*/ 487198 h 1346734"/>
              <a:gd name="connsiteX5" fmla="*/ 173736 w 905256"/>
              <a:gd name="connsiteY5" fmla="*/ 523774 h 1346734"/>
              <a:gd name="connsiteX6" fmla="*/ 228600 w 905256"/>
              <a:gd name="connsiteY6" fmla="*/ 542062 h 1346734"/>
              <a:gd name="connsiteX7" fmla="*/ 237744 w 905256"/>
              <a:gd name="connsiteY7" fmla="*/ 715798 h 1346734"/>
              <a:gd name="connsiteX8" fmla="*/ 228600 w 905256"/>
              <a:gd name="connsiteY8" fmla="*/ 761518 h 1346734"/>
              <a:gd name="connsiteX9" fmla="*/ 192024 w 905256"/>
              <a:gd name="connsiteY9" fmla="*/ 816382 h 1346734"/>
              <a:gd name="connsiteX10" fmla="*/ 173736 w 905256"/>
              <a:gd name="connsiteY10" fmla="*/ 843814 h 1346734"/>
              <a:gd name="connsiteX11" fmla="*/ 164592 w 905256"/>
              <a:gd name="connsiteY11" fmla="*/ 871246 h 1346734"/>
              <a:gd name="connsiteX12" fmla="*/ 155448 w 905256"/>
              <a:gd name="connsiteY12" fmla="*/ 926110 h 1346734"/>
              <a:gd name="connsiteX13" fmla="*/ 118872 w 905256"/>
              <a:gd name="connsiteY13" fmla="*/ 980974 h 1346734"/>
              <a:gd name="connsiteX14" fmla="*/ 118872 w 905256"/>
              <a:gd name="connsiteY14" fmla="*/ 1319302 h 1346734"/>
              <a:gd name="connsiteX15" fmla="*/ 155448 w 905256"/>
              <a:gd name="connsiteY15" fmla="*/ 1346734 h 1346734"/>
              <a:gd name="connsiteX16" fmla="*/ 201168 w 905256"/>
              <a:gd name="connsiteY16" fmla="*/ 1337590 h 1346734"/>
              <a:gd name="connsiteX17" fmla="*/ 210312 w 905256"/>
              <a:gd name="connsiteY17" fmla="*/ 1310158 h 1346734"/>
              <a:gd name="connsiteX18" fmla="*/ 237744 w 905256"/>
              <a:gd name="connsiteY18" fmla="*/ 1291870 h 1346734"/>
              <a:gd name="connsiteX19" fmla="*/ 265176 w 905256"/>
              <a:gd name="connsiteY19" fmla="*/ 1282726 h 1346734"/>
              <a:gd name="connsiteX20" fmla="*/ 292608 w 905256"/>
              <a:gd name="connsiteY20" fmla="*/ 1264438 h 1346734"/>
              <a:gd name="connsiteX21" fmla="*/ 347472 w 905256"/>
              <a:gd name="connsiteY21" fmla="*/ 1237006 h 1346734"/>
              <a:gd name="connsiteX22" fmla="*/ 374904 w 905256"/>
              <a:gd name="connsiteY22" fmla="*/ 1172998 h 1346734"/>
              <a:gd name="connsiteX23" fmla="*/ 393192 w 905256"/>
              <a:gd name="connsiteY23" fmla="*/ 1072414 h 1346734"/>
              <a:gd name="connsiteX24" fmla="*/ 411480 w 905256"/>
              <a:gd name="connsiteY24" fmla="*/ 1017550 h 1346734"/>
              <a:gd name="connsiteX25" fmla="*/ 402336 w 905256"/>
              <a:gd name="connsiteY25" fmla="*/ 871246 h 1346734"/>
              <a:gd name="connsiteX26" fmla="*/ 365760 w 905256"/>
              <a:gd name="connsiteY26" fmla="*/ 816382 h 1346734"/>
              <a:gd name="connsiteX27" fmla="*/ 384048 w 905256"/>
              <a:gd name="connsiteY27" fmla="*/ 752374 h 1346734"/>
              <a:gd name="connsiteX28" fmla="*/ 438912 w 905256"/>
              <a:gd name="connsiteY28" fmla="*/ 724942 h 1346734"/>
              <a:gd name="connsiteX29" fmla="*/ 530352 w 905256"/>
              <a:gd name="connsiteY29" fmla="*/ 670078 h 1346734"/>
              <a:gd name="connsiteX30" fmla="*/ 557784 w 905256"/>
              <a:gd name="connsiteY30" fmla="*/ 642646 h 1346734"/>
              <a:gd name="connsiteX31" fmla="*/ 612648 w 905256"/>
              <a:gd name="connsiteY31" fmla="*/ 606070 h 1346734"/>
              <a:gd name="connsiteX32" fmla="*/ 667512 w 905256"/>
              <a:gd name="connsiteY32" fmla="*/ 560350 h 1346734"/>
              <a:gd name="connsiteX33" fmla="*/ 740664 w 905256"/>
              <a:gd name="connsiteY33" fmla="*/ 551206 h 1346734"/>
              <a:gd name="connsiteX34" fmla="*/ 768096 w 905256"/>
              <a:gd name="connsiteY34" fmla="*/ 542062 h 1346734"/>
              <a:gd name="connsiteX35" fmla="*/ 795528 w 905256"/>
              <a:gd name="connsiteY35" fmla="*/ 514630 h 1346734"/>
              <a:gd name="connsiteX36" fmla="*/ 822960 w 905256"/>
              <a:gd name="connsiteY36" fmla="*/ 496342 h 1346734"/>
              <a:gd name="connsiteX37" fmla="*/ 841248 w 905256"/>
              <a:gd name="connsiteY37" fmla="*/ 468910 h 1346734"/>
              <a:gd name="connsiteX38" fmla="*/ 859536 w 905256"/>
              <a:gd name="connsiteY38" fmla="*/ 404902 h 1346734"/>
              <a:gd name="connsiteX39" fmla="*/ 868680 w 905256"/>
              <a:gd name="connsiteY39" fmla="*/ 377470 h 1346734"/>
              <a:gd name="connsiteX40" fmla="*/ 877824 w 905256"/>
              <a:gd name="connsiteY40" fmla="*/ 212878 h 1346734"/>
              <a:gd name="connsiteX41" fmla="*/ 886968 w 905256"/>
              <a:gd name="connsiteY41" fmla="*/ 148870 h 1346734"/>
              <a:gd name="connsiteX42" fmla="*/ 905256 w 905256"/>
              <a:gd name="connsiteY42" fmla="*/ 94006 h 1346734"/>
              <a:gd name="connsiteX43" fmla="*/ 896112 w 905256"/>
              <a:gd name="connsiteY43" fmla="*/ 2566 h 1346734"/>
              <a:gd name="connsiteX44" fmla="*/ 868680 w 905256"/>
              <a:gd name="connsiteY44" fmla="*/ 20854 h 1346734"/>
              <a:gd name="connsiteX45" fmla="*/ 804672 w 905256"/>
              <a:gd name="connsiteY45" fmla="*/ 75718 h 1346734"/>
              <a:gd name="connsiteX46" fmla="*/ 393192 w 905256"/>
              <a:gd name="connsiteY46" fmla="*/ 94006 h 1346734"/>
              <a:gd name="connsiteX47" fmla="*/ 402336 w 905256"/>
              <a:gd name="connsiteY47" fmla="*/ 194590 h 1346734"/>
              <a:gd name="connsiteX48" fmla="*/ 438912 w 905256"/>
              <a:gd name="connsiteY48" fmla="*/ 249454 h 1346734"/>
              <a:gd name="connsiteX49" fmla="*/ 448056 w 905256"/>
              <a:gd name="connsiteY49" fmla="*/ 276886 h 1346734"/>
              <a:gd name="connsiteX50" fmla="*/ 457200 w 905256"/>
              <a:gd name="connsiteY50" fmla="*/ 423190 h 1346734"/>
              <a:gd name="connsiteX51" fmla="*/ 475488 w 905256"/>
              <a:gd name="connsiteY51" fmla="*/ 450622 h 1346734"/>
              <a:gd name="connsiteX52" fmla="*/ 438912 w 905256"/>
              <a:gd name="connsiteY52" fmla="*/ 542062 h 1346734"/>
              <a:gd name="connsiteX53" fmla="*/ 420624 w 905256"/>
              <a:gd name="connsiteY53" fmla="*/ 569494 h 1346734"/>
              <a:gd name="connsiteX54" fmla="*/ 356616 w 905256"/>
              <a:gd name="connsiteY54" fmla="*/ 560350 h 1346734"/>
              <a:gd name="connsiteX55" fmla="*/ 329184 w 905256"/>
              <a:gd name="connsiteY55" fmla="*/ 496342 h 1346734"/>
              <a:gd name="connsiteX56" fmla="*/ 320040 w 905256"/>
              <a:gd name="connsiteY56" fmla="*/ 286030 h 1346734"/>
              <a:gd name="connsiteX57" fmla="*/ 246888 w 905256"/>
              <a:gd name="connsiteY57" fmla="*/ 295174 h 1346734"/>
              <a:gd name="connsiteX58" fmla="*/ 192024 w 905256"/>
              <a:gd name="connsiteY58" fmla="*/ 322606 h 1346734"/>
              <a:gd name="connsiteX59" fmla="*/ 155448 w 905256"/>
              <a:gd name="connsiteY59" fmla="*/ 350038 h 1346734"/>
              <a:gd name="connsiteX60" fmla="*/ 109728 w 905256"/>
              <a:gd name="connsiteY60" fmla="*/ 359182 h 1346734"/>
              <a:gd name="connsiteX61" fmla="*/ 0 w 905256"/>
              <a:gd name="connsiteY61" fmla="*/ 386614 h 134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05256" h="1346734">
                <a:moveTo>
                  <a:pt x="0" y="386614"/>
                </a:moveTo>
                <a:lnTo>
                  <a:pt x="0" y="386614"/>
                </a:lnTo>
                <a:cubicBezTo>
                  <a:pt x="24384" y="401854"/>
                  <a:pt x="50698" y="414371"/>
                  <a:pt x="73152" y="432334"/>
                </a:cubicBezTo>
                <a:cubicBezTo>
                  <a:pt x="81734" y="439199"/>
                  <a:pt x="84405" y="451323"/>
                  <a:pt x="91440" y="459766"/>
                </a:cubicBezTo>
                <a:cubicBezTo>
                  <a:pt x="99719" y="469700"/>
                  <a:pt x="108664" y="479259"/>
                  <a:pt x="118872" y="487198"/>
                </a:cubicBezTo>
                <a:cubicBezTo>
                  <a:pt x="136222" y="500692"/>
                  <a:pt x="152884" y="516823"/>
                  <a:pt x="173736" y="523774"/>
                </a:cubicBezTo>
                <a:lnTo>
                  <a:pt x="228600" y="542062"/>
                </a:lnTo>
                <a:cubicBezTo>
                  <a:pt x="272979" y="608631"/>
                  <a:pt x="252079" y="565283"/>
                  <a:pt x="237744" y="715798"/>
                </a:cubicBezTo>
                <a:cubicBezTo>
                  <a:pt x="236270" y="731270"/>
                  <a:pt x="235031" y="747369"/>
                  <a:pt x="228600" y="761518"/>
                </a:cubicBezTo>
                <a:cubicBezTo>
                  <a:pt x="219505" y="781527"/>
                  <a:pt x="204216" y="798094"/>
                  <a:pt x="192024" y="816382"/>
                </a:cubicBezTo>
                <a:cubicBezTo>
                  <a:pt x="185928" y="825526"/>
                  <a:pt x="177211" y="833388"/>
                  <a:pt x="173736" y="843814"/>
                </a:cubicBezTo>
                <a:cubicBezTo>
                  <a:pt x="170688" y="852958"/>
                  <a:pt x="166683" y="861837"/>
                  <a:pt x="164592" y="871246"/>
                </a:cubicBezTo>
                <a:cubicBezTo>
                  <a:pt x="160570" y="889345"/>
                  <a:pt x="162579" y="908996"/>
                  <a:pt x="155448" y="926110"/>
                </a:cubicBezTo>
                <a:cubicBezTo>
                  <a:pt x="146994" y="946399"/>
                  <a:pt x="118872" y="980974"/>
                  <a:pt x="118872" y="980974"/>
                </a:cubicBezTo>
                <a:cubicBezTo>
                  <a:pt x="115243" y="1053551"/>
                  <a:pt x="99249" y="1240812"/>
                  <a:pt x="118872" y="1319302"/>
                </a:cubicBezTo>
                <a:cubicBezTo>
                  <a:pt x="122568" y="1334087"/>
                  <a:pt x="143256" y="1337590"/>
                  <a:pt x="155448" y="1346734"/>
                </a:cubicBezTo>
                <a:cubicBezTo>
                  <a:pt x="170688" y="1343686"/>
                  <a:pt x="188236" y="1346211"/>
                  <a:pt x="201168" y="1337590"/>
                </a:cubicBezTo>
                <a:cubicBezTo>
                  <a:pt x="209188" y="1332243"/>
                  <a:pt x="204291" y="1317684"/>
                  <a:pt x="210312" y="1310158"/>
                </a:cubicBezTo>
                <a:cubicBezTo>
                  <a:pt x="217177" y="1301576"/>
                  <a:pt x="227914" y="1296785"/>
                  <a:pt x="237744" y="1291870"/>
                </a:cubicBezTo>
                <a:cubicBezTo>
                  <a:pt x="246365" y="1287559"/>
                  <a:pt x="256555" y="1287037"/>
                  <a:pt x="265176" y="1282726"/>
                </a:cubicBezTo>
                <a:cubicBezTo>
                  <a:pt x="275006" y="1277811"/>
                  <a:pt x="282778" y="1269353"/>
                  <a:pt x="292608" y="1264438"/>
                </a:cubicBezTo>
                <a:cubicBezTo>
                  <a:pt x="368324" y="1226580"/>
                  <a:pt x="268856" y="1289417"/>
                  <a:pt x="347472" y="1237006"/>
                </a:cubicBezTo>
                <a:cubicBezTo>
                  <a:pt x="358654" y="1214642"/>
                  <a:pt x="369522" y="1197216"/>
                  <a:pt x="374904" y="1172998"/>
                </a:cubicBezTo>
                <a:cubicBezTo>
                  <a:pt x="383268" y="1135359"/>
                  <a:pt x="383207" y="1109024"/>
                  <a:pt x="393192" y="1072414"/>
                </a:cubicBezTo>
                <a:cubicBezTo>
                  <a:pt x="398264" y="1053816"/>
                  <a:pt x="411480" y="1017550"/>
                  <a:pt x="411480" y="1017550"/>
                </a:cubicBezTo>
                <a:cubicBezTo>
                  <a:pt x="408432" y="968782"/>
                  <a:pt x="413165" y="918894"/>
                  <a:pt x="402336" y="871246"/>
                </a:cubicBezTo>
                <a:cubicBezTo>
                  <a:pt x="397465" y="849813"/>
                  <a:pt x="365760" y="816382"/>
                  <a:pt x="365760" y="816382"/>
                </a:cubicBezTo>
                <a:cubicBezTo>
                  <a:pt x="366357" y="813992"/>
                  <a:pt x="379278" y="758337"/>
                  <a:pt x="384048" y="752374"/>
                </a:cubicBezTo>
                <a:cubicBezTo>
                  <a:pt x="399328" y="733273"/>
                  <a:pt x="418746" y="733585"/>
                  <a:pt x="438912" y="724942"/>
                </a:cubicBezTo>
                <a:cubicBezTo>
                  <a:pt x="464167" y="714119"/>
                  <a:pt x="514101" y="686329"/>
                  <a:pt x="530352" y="670078"/>
                </a:cubicBezTo>
                <a:cubicBezTo>
                  <a:pt x="539496" y="660934"/>
                  <a:pt x="547576" y="650585"/>
                  <a:pt x="557784" y="642646"/>
                </a:cubicBezTo>
                <a:cubicBezTo>
                  <a:pt x="575134" y="629152"/>
                  <a:pt x="597106" y="621612"/>
                  <a:pt x="612648" y="606070"/>
                </a:cubicBezTo>
                <a:cubicBezTo>
                  <a:pt x="623508" y="595210"/>
                  <a:pt x="650007" y="565124"/>
                  <a:pt x="667512" y="560350"/>
                </a:cubicBezTo>
                <a:cubicBezTo>
                  <a:pt x="691220" y="553884"/>
                  <a:pt x="716280" y="554254"/>
                  <a:pt x="740664" y="551206"/>
                </a:cubicBezTo>
                <a:cubicBezTo>
                  <a:pt x="749808" y="548158"/>
                  <a:pt x="760076" y="547409"/>
                  <a:pt x="768096" y="542062"/>
                </a:cubicBezTo>
                <a:cubicBezTo>
                  <a:pt x="778856" y="534889"/>
                  <a:pt x="785594" y="522909"/>
                  <a:pt x="795528" y="514630"/>
                </a:cubicBezTo>
                <a:cubicBezTo>
                  <a:pt x="803971" y="507595"/>
                  <a:pt x="813816" y="502438"/>
                  <a:pt x="822960" y="496342"/>
                </a:cubicBezTo>
                <a:cubicBezTo>
                  <a:pt x="829056" y="487198"/>
                  <a:pt x="836333" y="478740"/>
                  <a:pt x="841248" y="468910"/>
                </a:cubicBezTo>
                <a:cubicBezTo>
                  <a:pt x="848556" y="454294"/>
                  <a:pt x="855630" y="418574"/>
                  <a:pt x="859536" y="404902"/>
                </a:cubicBezTo>
                <a:cubicBezTo>
                  <a:pt x="862184" y="395634"/>
                  <a:pt x="865632" y="386614"/>
                  <a:pt x="868680" y="377470"/>
                </a:cubicBezTo>
                <a:cubicBezTo>
                  <a:pt x="871728" y="322606"/>
                  <a:pt x="873442" y="267652"/>
                  <a:pt x="877824" y="212878"/>
                </a:cubicBezTo>
                <a:cubicBezTo>
                  <a:pt x="879543" y="191394"/>
                  <a:pt x="882122" y="169871"/>
                  <a:pt x="886968" y="148870"/>
                </a:cubicBezTo>
                <a:cubicBezTo>
                  <a:pt x="891303" y="130086"/>
                  <a:pt x="905256" y="94006"/>
                  <a:pt x="905256" y="94006"/>
                </a:cubicBezTo>
                <a:cubicBezTo>
                  <a:pt x="902208" y="63526"/>
                  <a:pt x="909811" y="29964"/>
                  <a:pt x="896112" y="2566"/>
                </a:cubicBezTo>
                <a:cubicBezTo>
                  <a:pt x="891197" y="-7264"/>
                  <a:pt x="877123" y="13819"/>
                  <a:pt x="868680" y="20854"/>
                </a:cubicBezTo>
                <a:cubicBezTo>
                  <a:pt x="857041" y="30553"/>
                  <a:pt x="820281" y="74125"/>
                  <a:pt x="804672" y="75718"/>
                </a:cubicBezTo>
                <a:cubicBezTo>
                  <a:pt x="668086" y="89655"/>
                  <a:pt x="530352" y="87910"/>
                  <a:pt x="393192" y="94006"/>
                </a:cubicBezTo>
                <a:cubicBezTo>
                  <a:pt x="396240" y="127534"/>
                  <a:pt x="392837" y="162292"/>
                  <a:pt x="402336" y="194590"/>
                </a:cubicBezTo>
                <a:cubicBezTo>
                  <a:pt x="408538" y="215676"/>
                  <a:pt x="431961" y="228602"/>
                  <a:pt x="438912" y="249454"/>
                </a:cubicBezTo>
                <a:lnTo>
                  <a:pt x="448056" y="276886"/>
                </a:lnTo>
                <a:cubicBezTo>
                  <a:pt x="451104" y="325654"/>
                  <a:pt x="449579" y="374925"/>
                  <a:pt x="457200" y="423190"/>
                </a:cubicBezTo>
                <a:cubicBezTo>
                  <a:pt x="458914" y="434045"/>
                  <a:pt x="474493" y="439677"/>
                  <a:pt x="475488" y="450622"/>
                </a:cubicBezTo>
                <a:cubicBezTo>
                  <a:pt x="482092" y="523271"/>
                  <a:pt x="479138" y="515245"/>
                  <a:pt x="438912" y="542062"/>
                </a:cubicBezTo>
                <a:cubicBezTo>
                  <a:pt x="432816" y="551206"/>
                  <a:pt x="431352" y="567110"/>
                  <a:pt x="420624" y="569494"/>
                </a:cubicBezTo>
                <a:cubicBezTo>
                  <a:pt x="399585" y="574169"/>
                  <a:pt x="375456" y="570817"/>
                  <a:pt x="356616" y="560350"/>
                </a:cubicBezTo>
                <a:cubicBezTo>
                  <a:pt x="347371" y="555214"/>
                  <a:pt x="333196" y="508378"/>
                  <a:pt x="329184" y="496342"/>
                </a:cubicBezTo>
                <a:cubicBezTo>
                  <a:pt x="326136" y="426238"/>
                  <a:pt x="346609" y="350976"/>
                  <a:pt x="320040" y="286030"/>
                </a:cubicBezTo>
                <a:cubicBezTo>
                  <a:pt x="310736" y="263286"/>
                  <a:pt x="271065" y="290778"/>
                  <a:pt x="246888" y="295174"/>
                </a:cubicBezTo>
                <a:cubicBezTo>
                  <a:pt x="222583" y="299593"/>
                  <a:pt x="212023" y="308321"/>
                  <a:pt x="192024" y="322606"/>
                </a:cubicBezTo>
                <a:cubicBezTo>
                  <a:pt x="179623" y="331464"/>
                  <a:pt x="169374" y="343848"/>
                  <a:pt x="155448" y="350038"/>
                </a:cubicBezTo>
                <a:cubicBezTo>
                  <a:pt x="141246" y="356350"/>
                  <a:pt x="124806" y="355413"/>
                  <a:pt x="109728" y="359182"/>
                </a:cubicBezTo>
                <a:lnTo>
                  <a:pt x="0" y="386614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FF0000"/>
                </a:solidFill>
              </a:rPr>
              <a:t>15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5212080" y="3621024"/>
            <a:ext cx="914400" cy="941832"/>
          </a:xfrm>
          <a:custGeom>
            <a:avLst/>
            <a:gdLst>
              <a:gd name="connsiteX0" fmla="*/ 118872 w 914400"/>
              <a:gd name="connsiteY0" fmla="*/ 64008 h 941832"/>
              <a:gd name="connsiteX1" fmla="*/ 118872 w 914400"/>
              <a:gd name="connsiteY1" fmla="*/ 64008 h 941832"/>
              <a:gd name="connsiteX2" fmla="*/ 146304 w 914400"/>
              <a:gd name="connsiteY2" fmla="*/ 137160 h 941832"/>
              <a:gd name="connsiteX3" fmla="*/ 82296 w 914400"/>
              <a:gd name="connsiteY3" fmla="*/ 228600 h 941832"/>
              <a:gd name="connsiteX4" fmla="*/ 54864 w 914400"/>
              <a:gd name="connsiteY4" fmla="*/ 256032 h 941832"/>
              <a:gd name="connsiteX5" fmla="*/ 27432 w 914400"/>
              <a:gd name="connsiteY5" fmla="*/ 320040 h 941832"/>
              <a:gd name="connsiteX6" fmla="*/ 0 w 914400"/>
              <a:gd name="connsiteY6" fmla="*/ 338328 h 941832"/>
              <a:gd name="connsiteX7" fmla="*/ 9144 w 914400"/>
              <a:gd name="connsiteY7" fmla="*/ 438912 h 941832"/>
              <a:gd name="connsiteX8" fmla="*/ 18288 w 914400"/>
              <a:gd name="connsiteY8" fmla="*/ 466344 h 941832"/>
              <a:gd name="connsiteX9" fmla="*/ 45720 w 914400"/>
              <a:gd name="connsiteY9" fmla="*/ 493776 h 941832"/>
              <a:gd name="connsiteX10" fmla="*/ 54864 w 914400"/>
              <a:gd name="connsiteY10" fmla="*/ 521208 h 941832"/>
              <a:gd name="connsiteX11" fmla="*/ 73152 w 914400"/>
              <a:gd name="connsiteY11" fmla="*/ 548640 h 941832"/>
              <a:gd name="connsiteX12" fmla="*/ 82296 w 914400"/>
              <a:gd name="connsiteY12" fmla="*/ 621792 h 941832"/>
              <a:gd name="connsiteX13" fmla="*/ 146304 w 914400"/>
              <a:gd name="connsiteY13" fmla="*/ 630936 h 941832"/>
              <a:gd name="connsiteX14" fmla="*/ 228600 w 914400"/>
              <a:gd name="connsiteY14" fmla="*/ 713232 h 941832"/>
              <a:gd name="connsiteX15" fmla="*/ 256032 w 914400"/>
              <a:gd name="connsiteY15" fmla="*/ 722376 h 941832"/>
              <a:gd name="connsiteX16" fmla="*/ 310896 w 914400"/>
              <a:gd name="connsiteY16" fmla="*/ 768096 h 941832"/>
              <a:gd name="connsiteX17" fmla="*/ 374904 w 914400"/>
              <a:gd name="connsiteY17" fmla="*/ 786384 h 941832"/>
              <a:gd name="connsiteX18" fmla="*/ 402336 w 914400"/>
              <a:gd name="connsiteY18" fmla="*/ 804672 h 941832"/>
              <a:gd name="connsiteX19" fmla="*/ 411480 w 914400"/>
              <a:gd name="connsiteY19" fmla="*/ 832104 h 941832"/>
              <a:gd name="connsiteX20" fmla="*/ 429768 w 914400"/>
              <a:gd name="connsiteY20" fmla="*/ 859536 h 941832"/>
              <a:gd name="connsiteX21" fmla="*/ 438912 w 914400"/>
              <a:gd name="connsiteY21" fmla="*/ 886968 h 941832"/>
              <a:gd name="connsiteX22" fmla="*/ 484632 w 914400"/>
              <a:gd name="connsiteY22" fmla="*/ 941832 h 941832"/>
              <a:gd name="connsiteX23" fmla="*/ 713232 w 914400"/>
              <a:gd name="connsiteY23" fmla="*/ 932688 h 941832"/>
              <a:gd name="connsiteX24" fmla="*/ 777240 w 914400"/>
              <a:gd name="connsiteY24" fmla="*/ 914400 h 941832"/>
              <a:gd name="connsiteX25" fmla="*/ 832104 w 914400"/>
              <a:gd name="connsiteY25" fmla="*/ 905256 h 941832"/>
              <a:gd name="connsiteX26" fmla="*/ 859536 w 914400"/>
              <a:gd name="connsiteY26" fmla="*/ 886968 h 941832"/>
              <a:gd name="connsiteX27" fmla="*/ 877824 w 914400"/>
              <a:gd name="connsiteY27" fmla="*/ 859536 h 941832"/>
              <a:gd name="connsiteX28" fmla="*/ 914400 w 914400"/>
              <a:gd name="connsiteY28" fmla="*/ 841248 h 941832"/>
              <a:gd name="connsiteX29" fmla="*/ 896112 w 914400"/>
              <a:gd name="connsiteY29" fmla="*/ 731520 h 941832"/>
              <a:gd name="connsiteX30" fmla="*/ 859536 w 914400"/>
              <a:gd name="connsiteY30" fmla="*/ 676656 h 941832"/>
              <a:gd name="connsiteX31" fmla="*/ 850392 w 914400"/>
              <a:gd name="connsiteY31" fmla="*/ 612648 h 941832"/>
              <a:gd name="connsiteX32" fmla="*/ 832104 w 914400"/>
              <a:gd name="connsiteY32" fmla="*/ 557784 h 941832"/>
              <a:gd name="connsiteX33" fmla="*/ 841248 w 914400"/>
              <a:gd name="connsiteY33" fmla="*/ 402336 h 941832"/>
              <a:gd name="connsiteX34" fmla="*/ 850392 w 914400"/>
              <a:gd name="connsiteY34" fmla="*/ 365760 h 941832"/>
              <a:gd name="connsiteX35" fmla="*/ 822960 w 914400"/>
              <a:gd name="connsiteY35" fmla="*/ 310896 h 941832"/>
              <a:gd name="connsiteX36" fmla="*/ 777240 w 914400"/>
              <a:gd name="connsiteY36" fmla="*/ 301752 h 941832"/>
              <a:gd name="connsiteX37" fmla="*/ 749808 w 914400"/>
              <a:gd name="connsiteY37" fmla="*/ 292608 h 941832"/>
              <a:gd name="connsiteX38" fmla="*/ 722376 w 914400"/>
              <a:gd name="connsiteY38" fmla="*/ 265176 h 941832"/>
              <a:gd name="connsiteX39" fmla="*/ 694944 w 914400"/>
              <a:gd name="connsiteY39" fmla="*/ 246888 h 941832"/>
              <a:gd name="connsiteX40" fmla="*/ 658368 w 914400"/>
              <a:gd name="connsiteY40" fmla="*/ 192024 h 941832"/>
              <a:gd name="connsiteX41" fmla="*/ 640080 w 914400"/>
              <a:gd name="connsiteY41" fmla="*/ 164592 h 941832"/>
              <a:gd name="connsiteX42" fmla="*/ 585216 w 914400"/>
              <a:gd name="connsiteY42" fmla="*/ 118872 h 941832"/>
              <a:gd name="connsiteX43" fmla="*/ 557784 w 914400"/>
              <a:gd name="connsiteY43" fmla="*/ 91440 h 941832"/>
              <a:gd name="connsiteX44" fmla="*/ 521208 w 914400"/>
              <a:gd name="connsiteY44" fmla="*/ 36576 h 941832"/>
              <a:gd name="connsiteX45" fmla="*/ 466344 w 914400"/>
              <a:gd name="connsiteY45" fmla="*/ 0 h 941832"/>
              <a:gd name="connsiteX46" fmla="*/ 274320 w 914400"/>
              <a:gd name="connsiteY46" fmla="*/ 18288 h 941832"/>
              <a:gd name="connsiteX47" fmla="*/ 246888 w 914400"/>
              <a:gd name="connsiteY47" fmla="*/ 27432 h 941832"/>
              <a:gd name="connsiteX48" fmla="*/ 118872 w 914400"/>
              <a:gd name="connsiteY48" fmla="*/ 64008 h 94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914400" h="941832">
                <a:moveTo>
                  <a:pt x="118872" y="64008"/>
                </a:moveTo>
                <a:lnTo>
                  <a:pt x="118872" y="64008"/>
                </a:lnTo>
                <a:cubicBezTo>
                  <a:pt x="128016" y="88392"/>
                  <a:pt x="142621" y="111380"/>
                  <a:pt x="146304" y="137160"/>
                </a:cubicBezTo>
                <a:cubicBezTo>
                  <a:pt x="156748" y="210267"/>
                  <a:pt x="125081" y="185815"/>
                  <a:pt x="82296" y="228600"/>
                </a:cubicBezTo>
                <a:lnTo>
                  <a:pt x="54864" y="256032"/>
                </a:lnTo>
                <a:cubicBezTo>
                  <a:pt x="48512" y="275089"/>
                  <a:pt x="39987" y="304974"/>
                  <a:pt x="27432" y="320040"/>
                </a:cubicBezTo>
                <a:cubicBezTo>
                  <a:pt x="20397" y="328483"/>
                  <a:pt x="9144" y="332232"/>
                  <a:pt x="0" y="338328"/>
                </a:cubicBezTo>
                <a:cubicBezTo>
                  <a:pt x="3048" y="371856"/>
                  <a:pt x="4383" y="405584"/>
                  <a:pt x="9144" y="438912"/>
                </a:cubicBezTo>
                <a:cubicBezTo>
                  <a:pt x="10507" y="448454"/>
                  <a:pt x="12941" y="458324"/>
                  <a:pt x="18288" y="466344"/>
                </a:cubicBezTo>
                <a:cubicBezTo>
                  <a:pt x="25461" y="477104"/>
                  <a:pt x="36576" y="484632"/>
                  <a:pt x="45720" y="493776"/>
                </a:cubicBezTo>
                <a:cubicBezTo>
                  <a:pt x="48768" y="502920"/>
                  <a:pt x="50553" y="512587"/>
                  <a:pt x="54864" y="521208"/>
                </a:cubicBezTo>
                <a:cubicBezTo>
                  <a:pt x="59779" y="531038"/>
                  <a:pt x="70260" y="538038"/>
                  <a:pt x="73152" y="548640"/>
                </a:cubicBezTo>
                <a:cubicBezTo>
                  <a:pt x="79618" y="572348"/>
                  <a:pt x="65970" y="603425"/>
                  <a:pt x="82296" y="621792"/>
                </a:cubicBezTo>
                <a:cubicBezTo>
                  <a:pt x="96615" y="637901"/>
                  <a:pt x="124968" y="627888"/>
                  <a:pt x="146304" y="630936"/>
                </a:cubicBezTo>
                <a:cubicBezTo>
                  <a:pt x="184754" y="688610"/>
                  <a:pt x="170490" y="684177"/>
                  <a:pt x="228600" y="713232"/>
                </a:cubicBezTo>
                <a:cubicBezTo>
                  <a:pt x="237221" y="717543"/>
                  <a:pt x="246888" y="719328"/>
                  <a:pt x="256032" y="722376"/>
                </a:cubicBezTo>
                <a:cubicBezTo>
                  <a:pt x="276255" y="742599"/>
                  <a:pt x="285435" y="755365"/>
                  <a:pt x="310896" y="768096"/>
                </a:cubicBezTo>
                <a:cubicBezTo>
                  <a:pt x="324014" y="774655"/>
                  <a:pt x="363185" y="783454"/>
                  <a:pt x="374904" y="786384"/>
                </a:cubicBezTo>
                <a:cubicBezTo>
                  <a:pt x="384048" y="792480"/>
                  <a:pt x="395471" y="796090"/>
                  <a:pt x="402336" y="804672"/>
                </a:cubicBezTo>
                <a:cubicBezTo>
                  <a:pt x="408357" y="812198"/>
                  <a:pt x="407169" y="823483"/>
                  <a:pt x="411480" y="832104"/>
                </a:cubicBezTo>
                <a:cubicBezTo>
                  <a:pt x="416395" y="841934"/>
                  <a:pt x="424853" y="849706"/>
                  <a:pt x="429768" y="859536"/>
                </a:cubicBezTo>
                <a:cubicBezTo>
                  <a:pt x="434079" y="868157"/>
                  <a:pt x="434601" y="878347"/>
                  <a:pt x="438912" y="886968"/>
                </a:cubicBezTo>
                <a:cubicBezTo>
                  <a:pt x="451643" y="912429"/>
                  <a:pt x="464409" y="921609"/>
                  <a:pt x="484632" y="941832"/>
                </a:cubicBezTo>
                <a:cubicBezTo>
                  <a:pt x="560832" y="938784"/>
                  <a:pt x="637152" y="937935"/>
                  <a:pt x="713232" y="932688"/>
                </a:cubicBezTo>
                <a:cubicBezTo>
                  <a:pt x="742109" y="930696"/>
                  <a:pt x="750962" y="920239"/>
                  <a:pt x="777240" y="914400"/>
                </a:cubicBezTo>
                <a:cubicBezTo>
                  <a:pt x="795339" y="910378"/>
                  <a:pt x="813816" y="908304"/>
                  <a:pt x="832104" y="905256"/>
                </a:cubicBezTo>
                <a:cubicBezTo>
                  <a:pt x="841248" y="899160"/>
                  <a:pt x="851765" y="894739"/>
                  <a:pt x="859536" y="886968"/>
                </a:cubicBezTo>
                <a:cubicBezTo>
                  <a:pt x="867307" y="879197"/>
                  <a:pt x="869381" y="866571"/>
                  <a:pt x="877824" y="859536"/>
                </a:cubicBezTo>
                <a:cubicBezTo>
                  <a:pt x="888296" y="850810"/>
                  <a:pt x="902208" y="847344"/>
                  <a:pt x="914400" y="841248"/>
                </a:cubicBezTo>
                <a:cubicBezTo>
                  <a:pt x="912721" y="826139"/>
                  <a:pt x="911005" y="758328"/>
                  <a:pt x="896112" y="731520"/>
                </a:cubicBezTo>
                <a:cubicBezTo>
                  <a:pt x="885438" y="712307"/>
                  <a:pt x="859536" y="676656"/>
                  <a:pt x="859536" y="676656"/>
                </a:cubicBezTo>
                <a:cubicBezTo>
                  <a:pt x="856488" y="655320"/>
                  <a:pt x="855238" y="633649"/>
                  <a:pt x="850392" y="612648"/>
                </a:cubicBezTo>
                <a:cubicBezTo>
                  <a:pt x="846057" y="593864"/>
                  <a:pt x="832104" y="557784"/>
                  <a:pt x="832104" y="557784"/>
                </a:cubicBezTo>
                <a:cubicBezTo>
                  <a:pt x="835152" y="505968"/>
                  <a:pt x="836327" y="454008"/>
                  <a:pt x="841248" y="402336"/>
                </a:cubicBezTo>
                <a:cubicBezTo>
                  <a:pt x="842439" y="389825"/>
                  <a:pt x="850392" y="378327"/>
                  <a:pt x="850392" y="365760"/>
                </a:cubicBezTo>
                <a:cubicBezTo>
                  <a:pt x="850392" y="354361"/>
                  <a:pt x="832206" y="316180"/>
                  <a:pt x="822960" y="310896"/>
                </a:cubicBezTo>
                <a:cubicBezTo>
                  <a:pt x="809466" y="303185"/>
                  <a:pt x="792318" y="305521"/>
                  <a:pt x="777240" y="301752"/>
                </a:cubicBezTo>
                <a:cubicBezTo>
                  <a:pt x="767889" y="299414"/>
                  <a:pt x="758952" y="295656"/>
                  <a:pt x="749808" y="292608"/>
                </a:cubicBezTo>
                <a:cubicBezTo>
                  <a:pt x="740664" y="283464"/>
                  <a:pt x="732310" y="273455"/>
                  <a:pt x="722376" y="265176"/>
                </a:cubicBezTo>
                <a:cubicBezTo>
                  <a:pt x="713933" y="258141"/>
                  <a:pt x="702181" y="255159"/>
                  <a:pt x="694944" y="246888"/>
                </a:cubicBezTo>
                <a:cubicBezTo>
                  <a:pt x="680470" y="230347"/>
                  <a:pt x="670560" y="210312"/>
                  <a:pt x="658368" y="192024"/>
                </a:cubicBezTo>
                <a:cubicBezTo>
                  <a:pt x="652272" y="182880"/>
                  <a:pt x="647851" y="172363"/>
                  <a:pt x="640080" y="164592"/>
                </a:cubicBezTo>
                <a:cubicBezTo>
                  <a:pt x="559937" y="84449"/>
                  <a:pt x="661599" y="182525"/>
                  <a:pt x="585216" y="118872"/>
                </a:cubicBezTo>
                <a:cubicBezTo>
                  <a:pt x="575282" y="110593"/>
                  <a:pt x="566928" y="100584"/>
                  <a:pt x="557784" y="91440"/>
                </a:cubicBezTo>
                <a:cubicBezTo>
                  <a:pt x="547103" y="59398"/>
                  <a:pt x="552031" y="60549"/>
                  <a:pt x="521208" y="36576"/>
                </a:cubicBezTo>
                <a:cubicBezTo>
                  <a:pt x="503858" y="23082"/>
                  <a:pt x="466344" y="0"/>
                  <a:pt x="466344" y="0"/>
                </a:cubicBezTo>
                <a:cubicBezTo>
                  <a:pt x="421595" y="3442"/>
                  <a:pt x="325922" y="8906"/>
                  <a:pt x="274320" y="18288"/>
                </a:cubicBezTo>
                <a:cubicBezTo>
                  <a:pt x="264837" y="20012"/>
                  <a:pt x="256513" y="26925"/>
                  <a:pt x="246888" y="27432"/>
                </a:cubicBezTo>
                <a:cubicBezTo>
                  <a:pt x="198187" y="29995"/>
                  <a:pt x="140208" y="57912"/>
                  <a:pt x="118872" y="64008"/>
                </a:cubicBezTo>
                <a:close/>
              </a:path>
            </a:pathLst>
          </a:custGeom>
          <a:solidFill>
            <a:srgbClr val="78E4A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585953" y="3099816"/>
            <a:ext cx="675696" cy="822960"/>
          </a:xfrm>
          <a:custGeom>
            <a:avLst/>
            <a:gdLst>
              <a:gd name="connsiteX0" fmla="*/ 28463 w 675696"/>
              <a:gd name="connsiteY0" fmla="*/ 64008 h 822960"/>
              <a:gd name="connsiteX1" fmla="*/ 28463 w 675696"/>
              <a:gd name="connsiteY1" fmla="*/ 64008 h 822960"/>
              <a:gd name="connsiteX2" fmla="*/ 74183 w 675696"/>
              <a:gd name="connsiteY2" fmla="*/ 164592 h 822960"/>
              <a:gd name="connsiteX3" fmla="*/ 101615 w 675696"/>
              <a:gd name="connsiteY3" fmla="*/ 192024 h 822960"/>
              <a:gd name="connsiteX4" fmla="*/ 110759 w 675696"/>
              <a:gd name="connsiteY4" fmla="*/ 219456 h 822960"/>
              <a:gd name="connsiteX5" fmla="*/ 138191 w 675696"/>
              <a:gd name="connsiteY5" fmla="*/ 246888 h 822960"/>
              <a:gd name="connsiteX6" fmla="*/ 110759 w 675696"/>
              <a:gd name="connsiteY6" fmla="*/ 347472 h 822960"/>
              <a:gd name="connsiteX7" fmla="*/ 83327 w 675696"/>
              <a:gd name="connsiteY7" fmla="*/ 365760 h 822960"/>
              <a:gd name="connsiteX8" fmla="*/ 46751 w 675696"/>
              <a:gd name="connsiteY8" fmla="*/ 420624 h 822960"/>
              <a:gd name="connsiteX9" fmla="*/ 37607 w 675696"/>
              <a:gd name="connsiteY9" fmla="*/ 448056 h 822960"/>
              <a:gd name="connsiteX10" fmla="*/ 10175 w 675696"/>
              <a:gd name="connsiteY10" fmla="*/ 457200 h 822960"/>
              <a:gd name="connsiteX11" fmla="*/ 1031 w 675696"/>
              <a:gd name="connsiteY11" fmla="*/ 484632 h 822960"/>
              <a:gd name="connsiteX12" fmla="*/ 28463 w 675696"/>
              <a:gd name="connsiteY12" fmla="*/ 493776 h 822960"/>
              <a:gd name="connsiteX13" fmla="*/ 83327 w 675696"/>
              <a:gd name="connsiteY13" fmla="*/ 521208 h 822960"/>
              <a:gd name="connsiteX14" fmla="*/ 165623 w 675696"/>
              <a:gd name="connsiteY14" fmla="*/ 566928 h 822960"/>
              <a:gd name="connsiteX15" fmla="*/ 220487 w 675696"/>
              <a:gd name="connsiteY15" fmla="*/ 603504 h 822960"/>
              <a:gd name="connsiteX16" fmla="*/ 247919 w 675696"/>
              <a:gd name="connsiteY16" fmla="*/ 630936 h 822960"/>
              <a:gd name="connsiteX17" fmla="*/ 284495 w 675696"/>
              <a:gd name="connsiteY17" fmla="*/ 649224 h 822960"/>
              <a:gd name="connsiteX18" fmla="*/ 330215 w 675696"/>
              <a:gd name="connsiteY18" fmla="*/ 704088 h 822960"/>
              <a:gd name="connsiteX19" fmla="*/ 357647 w 675696"/>
              <a:gd name="connsiteY19" fmla="*/ 722376 h 822960"/>
              <a:gd name="connsiteX20" fmla="*/ 412511 w 675696"/>
              <a:gd name="connsiteY20" fmla="*/ 768096 h 822960"/>
              <a:gd name="connsiteX21" fmla="*/ 430799 w 675696"/>
              <a:gd name="connsiteY21" fmla="*/ 795528 h 822960"/>
              <a:gd name="connsiteX22" fmla="*/ 485663 w 675696"/>
              <a:gd name="connsiteY22" fmla="*/ 822960 h 822960"/>
              <a:gd name="connsiteX23" fmla="*/ 503951 w 675696"/>
              <a:gd name="connsiteY23" fmla="*/ 786384 h 822960"/>
              <a:gd name="connsiteX24" fmla="*/ 522239 w 675696"/>
              <a:gd name="connsiteY24" fmla="*/ 758952 h 822960"/>
              <a:gd name="connsiteX25" fmla="*/ 531383 w 675696"/>
              <a:gd name="connsiteY25" fmla="*/ 713232 h 822960"/>
              <a:gd name="connsiteX26" fmla="*/ 577103 w 675696"/>
              <a:gd name="connsiteY26" fmla="*/ 658368 h 822960"/>
              <a:gd name="connsiteX27" fmla="*/ 604535 w 675696"/>
              <a:gd name="connsiteY27" fmla="*/ 649224 h 822960"/>
              <a:gd name="connsiteX28" fmla="*/ 622823 w 675696"/>
              <a:gd name="connsiteY28" fmla="*/ 621792 h 822960"/>
              <a:gd name="connsiteX29" fmla="*/ 650255 w 675696"/>
              <a:gd name="connsiteY29" fmla="*/ 603504 h 822960"/>
              <a:gd name="connsiteX30" fmla="*/ 622823 w 675696"/>
              <a:gd name="connsiteY30" fmla="*/ 448056 h 822960"/>
              <a:gd name="connsiteX31" fmla="*/ 586247 w 675696"/>
              <a:gd name="connsiteY31" fmla="*/ 393192 h 822960"/>
              <a:gd name="connsiteX32" fmla="*/ 595391 w 675696"/>
              <a:gd name="connsiteY32" fmla="*/ 237744 h 822960"/>
              <a:gd name="connsiteX33" fmla="*/ 604535 w 675696"/>
              <a:gd name="connsiteY33" fmla="*/ 201168 h 822960"/>
              <a:gd name="connsiteX34" fmla="*/ 622823 w 675696"/>
              <a:gd name="connsiteY34" fmla="*/ 173736 h 822960"/>
              <a:gd name="connsiteX35" fmla="*/ 650255 w 675696"/>
              <a:gd name="connsiteY35" fmla="*/ 155448 h 822960"/>
              <a:gd name="connsiteX36" fmla="*/ 659399 w 675696"/>
              <a:gd name="connsiteY36" fmla="*/ 45720 h 822960"/>
              <a:gd name="connsiteX37" fmla="*/ 631967 w 675696"/>
              <a:gd name="connsiteY37" fmla="*/ 36576 h 822960"/>
              <a:gd name="connsiteX38" fmla="*/ 586247 w 675696"/>
              <a:gd name="connsiteY38" fmla="*/ 45720 h 822960"/>
              <a:gd name="connsiteX39" fmla="*/ 558815 w 675696"/>
              <a:gd name="connsiteY39" fmla="*/ 100584 h 822960"/>
              <a:gd name="connsiteX40" fmla="*/ 531383 w 675696"/>
              <a:gd name="connsiteY40" fmla="*/ 118872 h 822960"/>
              <a:gd name="connsiteX41" fmla="*/ 366791 w 675696"/>
              <a:gd name="connsiteY41" fmla="*/ 100584 h 822960"/>
              <a:gd name="connsiteX42" fmla="*/ 339359 w 675696"/>
              <a:gd name="connsiteY42" fmla="*/ 91440 h 822960"/>
              <a:gd name="connsiteX43" fmla="*/ 311927 w 675696"/>
              <a:gd name="connsiteY43" fmla="*/ 73152 h 822960"/>
              <a:gd name="connsiteX44" fmla="*/ 302783 w 675696"/>
              <a:gd name="connsiteY44" fmla="*/ 45720 h 822960"/>
              <a:gd name="connsiteX45" fmla="*/ 220487 w 675696"/>
              <a:gd name="connsiteY45" fmla="*/ 0 h 822960"/>
              <a:gd name="connsiteX46" fmla="*/ 92471 w 675696"/>
              <a:gd name="connsiteY46" fmla="*/ 9144 h 822960"/>
              <a:gd name="connsiteX47" fmla="*/ 65039 w 675696"/>
              <a:gd name="connsiteY47" fmla="*/ 18288 h 822960"/>
              <a:gd name="connsiteX48" fmla="*/ 28463 w 675696"/>
              <a:gd name="connsiteY48" fmla="*/ 64008 h 82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75696" h="822960">
                <a:moveTo>
                  <a:pt x="28463" y="64008"/>
                </a:moveTo>
                <a:lnTo>
                  <a:pt x="28463" y="64008"/>
                </a:lnTo>
                <a:cubicBezTo>
                  <a:pt x="43888" y="105140"/>
                  <a:pt x="48145" y="133346"/>
                  <a:pt x="74183" y="164592"/>
                </a:cubicBezTo>
                <a:cubicBezTo>
                  <a:pt x="82462" y="174526"/>
                  <a:pt x="92471" y="182880"/>
                  <a:pt x="101615" y="192024"/>
                </a:cubicBezTo>
                <a:cubicBezTo>
                  <a:pt x="104663" y="201168"/>
                  <a:pt x="105412" y="211436"/>
                  <a:pt x="110759" y="219456"/>
                </a:cubicBezTo>
                <a:cubicBezTo>
                  <a:pt x="117932" y="230216"/>
                  <a:pt x="135878" y="234165"/>
                  <a:pt x="138191" y="246888"/>
                </a:cubicBezTo>
                <a:cubicBezTo>
                  <a:pt x="144016" y="278926"/>
                  <a:pt x="135374" y="322857"/>
                  <a:pt x="110759" y="347472"/>
                </a:cubicBezTo>
                <a:cubicBezTo>
                  <a:pt x="102988" y="355243"/>
                  <a:pt x="92471" y="359664"/>
                  <a:pt x="83327" y="365760"/>
                </a:cubicBezTo>
                <a:cubicBezTo>
                  <a:pt x="71135" y="384048"/>
                  <a:pt x="53702" y="399772"/>
                  <a:pt x="46751" y="420624"/>
                </a:cubicBezTo>
                <a:cubicBezTo>
                  <a:pt x="43703" y="429768"/>
                  <a:pt x="44423" y="441240"/>
                  <a:pt x="37607" y="448056"/>
                </a:cubicBezTo>
                <a:cubicBezTo>
                  <a:pt x="30791" y="454872"/>
                  <a:pt x="19319" y="454152"/>
                  <a:pt x="10175" y="457200"/>
                </a:cubicBezTo>
                <a:cubicBezTo>
                  <a:pt x="7127" y="466344"/>
                  <a:pt x="-3280" y="476011"/>
                  <a:pt x="1031" y="484632"/>
                </a:cubicBezTo>
                <a:cubicBezTo>
                  <a:pt x="5342" y="493253"/>
                  <a:pt x="19842" y="489465"/>
                  <a:pt x="28463" y="493776"/>
                </a:cubicBezTo>
                <a:cubicBezTo>
                  <a:pt x="99367" y="529228"/>
                  <a:pt x="14376" y="498224"/>
                  <a:pt x="83327" y="521208"/>
                </a:cubicBezTo>
                <a:cubicBezTo>
                  <a:pt x="169424" y="607305"/>
                  <a:pt x="31359" y="477419"/>
                  <a:pt x="165623" y="566928"/>
                </a:cubicBezTo>
                <a:cubicBezTo>
                  <a:pt x="183911" y="579120"/>
                  <a:pt x="204945" y="587962"/>
                  <a:pt x="220487" y="603504"/>
                </a:cubicBezTo>
                <a:cubicBezTo>
                  <a:pt x="229631" y="612648"/>
                  <a:pt x="237396" y="623420"/>
                  <a:pt x="247919" y="630936"/>
                </a:cubicBezTo>
                <a:cubicBezTo>
                  <a:pt x="259011" y="638859"/>
                  <a:pt x="273403" y="641301"/>
                  <a:pt x="284495" y="649224"/>
                </a:cubicBezTo>
                <a:cubicBezTo>
                  <a:pt x="336925" y="686674"/>
                  <a:pt x="290114" y="663987"/>
                  <a:pt x="330215" y="704088"/>
                </a:cubicBezTo>
                <a:cubicBezTo>
                  <a:pt x="337986" y="711859"/>
                  <a:pt x="349204" y="715341"/>
                  <a:pt x="357647" y="722376"/>
                </a:cubicBezTo>
                <a:cubicBezTo>
                  <a:pt x="428053" y="781048"/>
                  <a:pt x="344403" y="722690"/>
                  <a:pt x="412511" y="768096"/>
                </a:cubicBezTo>
                <a:cubicBezTo>
                  <a:pt x="418607" y="777240"/>
                  <a:pt x="423028" y="787757"/>
                  <a:pt x="430799" y="795528"/>
                </a:cubicBezTo>
                <a:cubicBezTo>
                  <a:pt x="448525" y="813254"/>
                  <a:pt x="463352" y="815523"/>
                  <a:pt x="485663" y="822960"/>
                </a:cubicBezTo>
                <a:cubicBezTo>
                  <a:pt x="491759" y="810768"/>
                  <a:pt x="497188" y="798219"/>
                  <a:pt x="503951" y="786384"/>
                </a:cubicBezTo>
                <a:cubicBezTo>
                  <a:pt x="509403" y="776842"/>
                  <a:pt x="518380" y="769242"/>
                  <a:pt x="522239" y="758952"/>
                </a:cubicBezTo>
                <a:cubicBezTo>
                  <a:pt x="527696" y="744400"/>
                  <a:pt x="525926" y="727784"/>
                  <a:pt x="531383" y="713232"/>
                </a:cubicBezTo>
                <a:cubicBezTo>
                  <a:pt x="537006" y="698238"/>
                  <a:pt x="565244" y="666274"/>
                  <a:pt x="577103" y="658368"/>
                </a:cubicBezTo>
                <a:cubicBezTo>
                  <a:pt x="585123" y="653021"/>
                  <a:pt x="595391" y="652272"/>
                  <a:pt x="604535" y="649224"/>
                </a:cubicBezTo>
                <a:cubicBezTo>
                  <a:pt x="610631" y="640080"/>
                  <a:pt x="615052" y="629563"/>
                  <a:pt x="622823" y="621792"/>
                </a:cubicBezTo>
                <a:cubicBezTo>
                  <a:pt x="630594" y="614021"/>
                  <a:pt x="648892" y="614409"/>
                  <a:pt x="650255" y="603504"/>
                </a:cubicBezTo>
                <a:cubicBezTo>
                  <a:pt x="670346" y="442777"/>
                  <a:pt x="657130" y="516671"/>
                  <a:pt x="622823" y="448056"/>
                </a:cubicBezTo>
                <a:cubicBezTo>
                  <a:pt x="596356" y="395123"/>
                  <a:pt x="638249" y="445194"/>
                  <a:pt x="586247" y="393192"/>
                </a:cubicBezTo>
                <a:cubicBezTo>
                  <a:pt x="589295" y="341376"/>
                  <a:pt x="590470" y="289416"/>
                  <a:pt x="595391" y="237744"/>
                </a:cubicBezTo>
                <a:cubicBezTo>
                  <a:pt x="596582" y="225233"/>
                  <a:pt x="599585" y="212719"/>
                  <a:pt x="604535" y="201168"/>
                </a:cubicBezTo>
                <a:cubicBezTo>
                  <a:pt x="608864" y="191067"/>
                  <a:pt x="615052" y="181507"/>
                  <a:pt x="622823" y="173736"/>
                </a:cubicBezTo>
                <a:cubicBezTo>
                  <a:pt x="630594" y="165965"/>
                  <a:pt x="641111" y="161544"/>
                  <a:pt x="650255" y="155448"/>
                </a:cubicBezTo>
                <a:cubicBezTo>
                  <a:pt x="677152" y="115103"/>
                  <a:pt x="686588" y="113692"/>
                  <a:pt x="659399" y="45720"/>
                </a:cubicBezTo>
                <a:cubicBezTo>
                  <a:pt x="655819" y="36771"/>
                  <a:pt x="641111" y="39624"/>
                  <a:pt x="631967" y="36576"/>
                </a:cubicBezTo>
                <a:cubicBezTo>
                  <a:pt x="616727" y="39624"/>
                  <a:pt x="599741" y="38009"/>
                  <a:pt x="586247" y="45720"/>
                </a:cubicBezTo>
                <a:cubicBezTo>
                  <a:pt x="557848" y="61948"/>
                  <a:pt x="575613" y="79587"/>
                  <a:pt x="558815" y="100584"/>
                </a:cubicBezTo>
                <a:cubicBezTo>
                  <a:pt x="551950" y="109166"/>
                  <a:pt x="540527" y="112776"/>
                  <a:pt x="531383" y="118872"/>
                </a:cubicBezTo>
                <a:cubicBezTo>
                  <a:pt x="435131" y="111997"/>
                  <a:pt x="431857" y="119174"/>
                  <a:pt x="366791" y="100584"/>
                </a:cubicBezTo>
                <a:cubicBezTo>
                  <a:pt x="357523" y="97936"/>
                  <a:pt x="347980" y="95751"/>
                  <a:pt x="339359" y="91440"/>
                </a:cubicBezTo>
                <a:cubicBezTo>
                  <a:pt x="329529" y="86525"/>
                  <a:pt x="321071" y="79248"/>
                  <a:pt x="311927" y="73152"/>
                </a:cubicBezTo>
                <a:cubicBezTo>
                  <a:pt x="308879" y="64008"/>
                  <a:pt x="309599" y="52536"/>
                  <a:pt x="302783" y="45720"/>
                </a:cubicBezTo>
                <a:cubicBezTo>
                  <a:pt x="271341" y="14278"/>
                  <a:pt x="254982" y="11498"/>
                  <a:pt x="220487" y="0"/>
                </a:cubicBezTo>
                <a:cubicBezTo>
                  <a:pt x="177815" y="3048"/>
                  <a:pt x="134959" y="4145"/>
                  <a:pt x="92471" y="9144"/>
                </a:cubicBezTo>
                <a:cubicBezTo>
                  <a:pt x="82898" y="10270"/>
                  <a:pt x="73304" y="13329"/>
                  <a:pt x="65039" y="18288"/>
                </a:cubicBezTo>
                <a:cubicBezTo>
                  <a:pt x="57647" y="22723"/>
                  <a:pt x="34559" y="56388"/>
                  <a:pt x="28463" y="64008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17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5495544" y="2218443"/>
            <a:ext cx="1271016" cy="978408"/>
          </a:xfrm>
          <a:custGeom>
            <a:avLst/>
            <a:gdLst>
              <a:gd name="connsiteX0" fmla="*/ 283464 w 1271016"/>
              <a:gd name="connsiteY0" fmla="*/ 82296 h 978408"/>
              <a:gd name="connsiteX1" fmla="*/ 283464 w 1271016"/>
              <a:gd name="connsiteY1" fmla="*/ 82296 h 978408"/>
              <a:gd name="connsiteX2" fmla="*/ 237744 w 1271016"/>
              <a:gd name="connsiteY2" fmla="*/ 192024 h 978408"/>
              <a:gd name="connsiteX3" fmla="*/ 210312 w 1271016"/>
              <a:gd name="connsiteY3" fmla="*/ 210312 h 978408"/>
              <a:gd name="connsiteX4" fmla="*/ 192024 w 1271016"/>
              <a:gd name="connsiteY4" fmla="*/ 237744 h 978408"/>
              <a:gd name="connsiteX5" fmla="*/ 173736 w 1271016"/>
              <a:gd name="connsiteY5" fmla="*/ 310896 h 978408"/>
              <a:gd name="connsiteX6" fmla="*/ 146304 w 1271016"/>
              <a:gd name="connsiteY6" fmla="*/ 338328 h 978408"/>
              <a:gd name="connsiteX7" fmla="*/ 128016 w 1271016"/>
              <a:gd name="connsiteY7" fmla="*/ 365760 h 978408"/>
              <a:gd name="connsiteX8" fmla="*/ 118872 w 1271016"/>
              <a:gd name="connsiteY8" fmla="*/ 475488 h 978408"/>
              <a:gd name="connsiteX9" fmla="*/ 82296 w 1271016"/>
              <a:gd name="connsiteY9" fmla="*/ 557784 h 978408"/>
              <a:gd name="connsiteX10" fmla="*/ 27432 w 1271016"/>
              <a:gd name="connsiteY10" fmla="*/ 585216 h 978408"/>
              <a:gd name="connsiteX11" fmla="*/ 0 w 1271016"/>
              <a:gd name="connsiteY11" fmla="*/ 603504 h 978408"/>
              <a:gd name="connsiteX12" fmla="*/ 18288 w 1271016"/>
              <a:gd name="connsiteY12" fmla="*/ 640080 h 978408"/>
              <a:gd name="connsiteX13" fmla="*/ 45720 w 1271016"/>
              <a:gd name="connsiteY13" fmla="*/ 658368 h 978408"/>
              <a:gd name="connsiteX14" fmla="*/ 137160 w 1271016"/>
              <a:gd name="connsiteY14" fmla="*/ 685800 h 978408"/>
              <a:gd name="connsiteX15" fmla="*/ 173736 w 1271016"/>
              <a:gd name="connsiteY15" fmla="*/ 740664 h 978408"/>
              <a:gd name="connsiteX16" fmla="*/ 192024 w 1271016"/>
              <a:gd name="connsiteY16" fmla="*/ 795528 h 978408"/>
              <a:gd name="connsiteX17" fmla="*/ 201168 w 1271016"/>
              <a:gd name="connsiteY17" fmla="*/ 877824 h 978408"/>
              <a:gd name="connsiteX18" fmla="*/ 256032 w 1271016"/>
              <a:gd name="connsiteY18" fmla="*/ 896112 h 978408"/>
              <a:gd name="connsiteX19" fmla="*/ 384048 w 1271016"/>
              <a:gd name="connsiteY19" fmla="*/ 905256 h 978408"/>
              <a:gd name="connsiteX20" fmla="*/ 411480 w 1271016"/>
              <a:gd name="connsiteY20" fmla="*/ 932688 h 978408"/>
              <a:gd name="connsiteX21" fmla="*/ 438912 w 1271016"/>
              <a:gd name="connsiteY21" fmla="*/ 950976 h 978408"/>
              <a:gd name="connsiteX22" fmla="*/ 475488 w 1271016"/>
              <a:gd name="connsiteY22" fmla="*/ 978408 h 978408"/>
              <a:gd name="connsiteX23" fmla="*/ 566928 w 1271016"/>
              <a:gd name="connsiteY23" fmla="*/ 969264 h 978408"/>
              <a:gd name="connsiteX24" fmla="*/ 585216 w 1271016"/>
              <a:gd name="connsiteY24" fmla="*/ 941832 h 978408"/>
              <a:gd name="connsiteX25" fmla="*/ 649224 w 1271016"/>
              <a:gd name="connsiteY25" fmla="*/ 914400 h 978408"/>
              <a:gd name="connsiteX26" fmla="*/ 786384 w 1271016"/>
              <a:gd name="connsiteY26" fmla="*/ 941832 h 978408"/>
              <a:gd name="connsiteX27" fmla="*/ 813816 w 1271016"/>
              <a:gd name="connsiteY27" fmla="*/ 932688 h 978408"/>
              <a:gd name="connsiteX28" fmla="*/ 822960 w 1271016"/>
              <a:gd name="connsiteY28" fmla="*/ 905256 h 978408"/>
              <a:gd name="connsiteX29" fmla="*/ 868680 w 1271016"/>
              <a:gd name="connsiteY29" fmla="*/ 850392 h 978408"/>
              <a:gd name="connsiteX30" fmla="*/ 978408 w 1271016"/>
              <a:gd name="connsiteY30" fmla="*/ 841248 h 978408"/>
              <a:gd name="connsiteX31" fmla="*/ 1005840 w 1271016"/>
              <a:gd name="connsiteY31" fmla="*/ 822960 h 978408"/>
              <a:gd name="connsiteX32" fmla="*/ 1042416 w 1271016"/>
              <a:gd name="connsiteY32" fmla="*/ 813816 h 978408"/>
              <a:gd name="connsiteX33" fmla="*/ 1097280 w 1271016"/>
              <a:gd name="connsiteY33" fmla="*/ 749808 h 978408"/>
              <a:gd name="connsiteX34" fmla="*/ 1179576 w 1271016"/>
              <a:gd name="connsiteY34" fmla="*/ 704088 h 978408"/>
              <a:gd name="connsiteX35" fmla="*/ 1234440 w 1271016"/>
              <a:gd name="connsiteY35" fmla="*/ 676656 h 978408"/>
              <a:gd name="connsiteX36" fmla="*/ 1252728 w 1271016"/>
              <a:gd name="connsiteY36" fmla="*/ 649224 h 978408"/>
              <a:gd name="connsiteX37" fmla="*/ 1271016 w 1271016"/>
              <a:gd name="connsiteY37" fmla="*/ 594360 h 978408"/>
              <a:gd name="connsiteX38" fmla="*/ 1225296 w 1271016"/>
              <a:gd name="connsiteY38" fmla="*/ 557784 h 978408"/>
              <a:gd name="connsiteX39" fmla="*/ 1069848 w 1271016"/>
              <a:gd name="connsiteY39" fmla="*/ 539496 h 978408"/>
              <a:gd name="connsiteX40" fmla="*/ 1033272 w 1271016"/>
              <a:gd name="connsiteY40" fmla="*/ 521208 h 978408"/>
              <a:gd name="connsiteX41" fmla="*/ 996696 w 1271016"/>
              <a:gd name="connsiteY41" fmla="*/ 512064 h 978408"/>
              <a:gd name="connsiteX42" fmla="*/ 969264 w 1271016"/>
              <a:gd name="connsiteY42" fmla="*/ 502920 h 978408"/>
              <a:gd name="connsiteX43" fmla="*/ 914400 w 1271016"/>
              <a:gd name="connsiteY43" fmla="*/ 457200 h 978408"/>
              <a:gd name="connsiteX44" fmla="*/ 886968 w 1271016"/>
              <a:gd name="connsiteY44" fmla="*/ 448056 h 978408"/>
              <a:gd name="connsiteX45" fmla="*/ 841248 w 1271016"/>
              <a:gd name="connsiteY45" fmla="*/ 384048 h 978408"/>
              <a:gd name="connsiteX46" fmla="*/ 813816 w 1271016"/>
              <a:gd name="connsiteY46" fmla="*/ 347472 h 978408"/>
              <a:gd name="connsiteX47" fmla="*/ 749808 w 1271016"/>
              <a:gd name="connsiteY47" fmla="*/ 329184 h 978408"/>
              <a:gd name="connsiteX48" fmla="*/ 722376 w 1271016"/>
              <a:gd name="connsiteY48" fmla="*/ 146304 h 978408"/>
              <a:gd name="connsiteX49" fmla="*/ 694944 w 1271016"/>
              <a:gd name="connsiteY49" fmla="*/ 128016 h 978408"/>
              <a:gd name="connsiteX50" fmla="*/ 640080 w 1271016"/>
              <a:gd name="connsiteY50" fmla="*/ 82296 h 978408"/>
              <a:gd name="connsiteX51" fmla="*/ 621792 w 1271016"/>
              <a:gd name="connsiteY51" fmla="*/ 54864 h 978408"/>
              <a:gd name="connsiteX52" fmla="*/ 566928 w 1271016"/>
              <a:gd name="connsiteY52" fmla="*/ 27432 h 978408"/>
              <a:gd name="connsiteX53" fmla="*/ 512064 w 1271016"/>
              <a:gd name="connsiteY53" fmla="*/ 0 h 978408"/>
              <a:gd name="connsiteX54" fmla="*/ 356616 w 1271016"/>
              <a:gd name="connsiteY54" fmla="*/ 9144 h 978408"/>
              <a:gd name="connsiteX55" fmla="*/ 320040 w 1271016"/>
              <a:gd name="connsiteY55" fmla="*/ 64008 h 978408"/>
              <a:gd name="connsiteX56" fmla="*/ 283464 w 1271016"/>
              <a:gd name="connsiteY56" fmla="*/ 82296 h 97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71016" h="978408">
                <a:moveTo>
                  <a:pt x="283464" y="82296"/>
                </a:moveTo>
                <a:lnTo>
                  <a:pt x="283464" y="82296"/>
                </a:lnTo>
                <a:cubicBezTo>
                  <a:pt x="275137" y="107276"/>
                  <a:pt x="263490" y="166278"/>
                  <a:pt x="237744" y="192024"/>
                </a:cubicBezTo>
                <a:cubicBezTo>
                  <a:pt x="229973" y="199795"/>
                  <a:pt x="219456" y="204216"/>
                  <a:pt x="210312" y="210312"/>
                </a:cubicBezTo>
                <a:cubicBezTo>
                  <a:pt x="204216" y="219456"/>
                  <a:pt x="195883" y="227454"/>
                  <a:pt x="192024" y="237744"/>
                </a:cubicBezTo>
                <a:cubicBezTo>
                  <a:pt x="188067" y="248296"/>
                  <a:pt x="183406" y="296392"/>
                  <a:pt x="173736" y="310896"/>
                </a:cubicBezTo>
                <a:cubicBezTo>
                  <a:pt x="166563" y="321656"/>
                  <a:pt x="154583" y="328394"/>
                  <a:pt x="146304" y="338328"/>
                </a:cubicBezTo>
                <a:cubicBezTo>
                  <a:pt x="139269" y="346771"/>
                  <a:pt x="134112" y="356616"/>
                  <a:pt x="128016" y="365760"/>
                </a:cubicBezTo>
                <a:cubicBezTo>
                  <a:pt x="124968" y="402336"/>
                  <a:pt x="124906" y="439285"/>
                  <a:pt x="118872" y="475488"/>
                </a:cubicBezTo>
                <a:cubicBezTo>
                  <a:pt x="115250" y="497218"/>
                  <a:pt x="100935" y="539145"/>
                  <a:pt x="82296" y="557784"/>
                </a:cubicBezTo>
                <a:cubicBezTo>
                  <a:pt x="56091" y="583989"/>
                  <a:pt x="57180" y="570342"/>
                  <a:pt x="27432" y="585216"/>
                </a:cubicBezTo>
                <a:cubicBezTo>
                  <a:pt x="17602" y="590131"/>
                  <a:pt x="9144" y="597408"/>
                  <a:pt x="0" y="603504"/>
                </a:cubicBezTo>
                <a:cubicBezTo>
                  <a:pt x="6096" y="615696"/>
                  <a:pt x="9562" y="629608"/>
                  <a:pt x="18288" y="640080"/>
                </a:cubicBezTo>
                <a:cubicBezTo>
                  <a:pt x="25323" y="648523"/>
                  <a:pt x="36178" y="652916"/>
                  <a:pt x="45720" y="658368"/>
                </a:cubicBezTo>
                <a:cubicBezTo>
                  <a:pt x="89498" y="683384"/>
                  <a:pt x="81610" y="676542"/>
                  <a:pt x="137160" y="685800"/>
                </a:cubicBezTo>
                <a:cubicBezTo>
                  <a:pt x="149352" y="704088"/>
                  <a:pt x="166785" y="719812"/>
                  <a:pt x="173736" y="740664"/>
                </a:cubicBezTo>
                <a:lnTo>
                  <a:pt x="192024" y="795528"/>
                </a:lnTo>
                <a:cubicBezTo>
                  <a:pt x="195072" y="822960"/>
                  <a:pt x="186350" y="854538"/>
                  <a:pt x="201168" y="877824"/>
                </a:cubicBezTo>
                <a:cubicBezTo>
                  <a:pt x="211517" y="894087"/>
                  <a:pt x="236804" y="894739"/>
                  <a:pt x="256032" y="896112"/>
                </a:cubicBezTo>
                <a:lnTo>
                  <a:pt x="384048" y="905256"/>
                </a:lnTo>
                <a:cubicBezTo>
                  <a:pt x="393192" y="914400"/>
                  <a:pt x="401546" y="924409"/>
                  <a:pt x="411480" y="932688"/>
                </a:cubicBezTo>
                <a:cubicBezTo>
                  <a:pt x="419923" y="939723"/>
                  <a:pt x="429969" y="944588"/>
                  <a:pt x="438912" y="950976"/>
                </a:cubicBezTo>
                <a:cubicBezTo>
                  <a:pt x="451313" y="959834"/>
                  <a:pt x="463296" y="969264"/>
                  <a:pt x="475488" y="978408"/>
                </a:cubicBezTo>
                <a:cubicBezTo>
                  <a:pt x="505968" y="975360"/>
                  <a:pt x="537868" y="978951"/>
                  <a:pt x="566928" y="969264"/>
                </a:cubicBezTo>
                <a:cubicBezTo>
                  <a:pt x="577354" y="965789"/>
                  <a:pt x="576773" y="948867"/>
                  <a:pt x="585216" y="941832"/>
                </a:cubicBezTo>
                <a:cubicBezTo>
                  <a:pt x="600282" y="929277"/>
                  <a:pt x="630167" y="920752"/>
                  <a:pt x="649224" y="914400"/>
                </a:cubicBezTo>
                <a:cubicBezTo>
                  <a:pt x="768459" y="934273"/>
                  <a:pt x="723774" y="920962"/>
                  <a:pt x="786384" y="941832"/>
                </a:cubicBezTo>
                <a:cubicBezTo>
                  <a:pt x="795528" y="938784"/>
                  <a:pt x="807000" y="939504"/>
                  <a:pt x="813816" y="932688"/>
                </a:cubicBezTo>
                <a:cubicBezTo>
                  <a:pt x="820632" y="925872"/>
                  <a:pt x="819163" y="914115"/>
                  <a:pt x="822960" y="905256"/>
                </a:cubicBezTo>
                <a:cubicBezTo>
                  <a:pt x="832017" y="884123"/>
                  <a:pt x="841311" y="855866"/>
                  <a:pt x="868680" y="850392"/>
                </a:cubicBezTo>
                <a:cubicBezTo>
                  <a:pt x="904670" y="843194"/>
                  <a:pt x="941832" y="844296"/>
                  <a:pt x="978408" y="841248"/>
                </a:cubicBezTo>
                <a:cubicBezTo>
                  <a:pt x="987552" y="835152"/>
                  <a:pt x="995739" y="827289"/>
                  <a:pt x="1005840" y="822960"/>
                </a:cubicBezTo>
                <a:cubicBezTo>
                  <a:pt x="1017391" y="818010"/>
                  <a:pt x="1031505" y="820051"/>
                  <a:pt x="1042416" y="813816"/>
                </a:cubicBezTo>
                <a:cubicBezTo>
                  <a:pt x="1070848" y="797569"/>
                  <a:pt x="1073611" y="770847"/>
                  <a:pt x="1097280" y="749808"/>
                </a:cubicBezTo>
                <a:cubicBezTo>
                  <a:pt x="1171417" y="683908"/>
                  <a:pt x="1126357" y="730697"/>
                  <a:pt x="1179576" y="704088"/>
                </a:cubicBezTo>
                <a:cubicBezTo>
                  <a:pt x="1250480" y="668636"/>
                  <a:pt x="1165489" y="699640"/>
                  <a:pt x="1234440" y="676656"/>
                </a:cubicBezTo>
                <a:cubicBezTo>
                  <a:pt x="1240536" y="667512"/>
                  <a:pt x="1248265" y="659267"/>
                  <a:pt x="1252728" y="649224"/>
                </a:cubicBezTo>
                <a:cubicBezTo>
                  <a:pt x="1260557" y="631608"/>
                  <a:pt x="1271016" y="613637"/>
                  <a:pt x="1271016" y="594360"/>
                </a:cubicBezTo>
                <a:cubicBezTo>
                  <a:pt x="1271016" y="569745"/>
                  <a:pt x="1242425" y="560898"/>
                  <a:pt x="1225296" y="557784"/>
                </a:cubicBezTo>
                <a:cubicBezTo>
                  <a:pt x="1205547" y="554193"/>
                  <a:pt x="1085825" y="541271"/>
                  <a:pt x="1069848" y="539496"/>
                </a:cubicBezTo>
                <a:cubicBezTo>
                  <a:pt x="1057656" y="533400"/>
                  <a:pt x="1046035" y="525994"/>
                  <a:pt x="1033272" y="521208"/>
                </a:cubicBezTo>
                <a:cubicBezTo>
                  <a:pt x="1021505" y="516795"/>
                  <a:pt x="1008780" y="515516"/>
                  <a:pt x="996696" y="512064"/>
                </a:cubicBezTo>
                <a:cubicBezTo>
                  <a:pt x="987428" y="509416"/>
                  <a:pt x="978408" y="505968"/>
                  <a:pt x="969264" y="502920"/>
                </a:cubicBezTo>
                <a:cubicBezTo>
                  <a:pt x="949041" y="482697"/>
                  <a:pt x="939861" y="469931"/>
                  <a:pt x="914400" y="457200"/>
                </a:cubicBezTo>
                <a:cubicBezTo>
                  <a:pt x="905779" y="452889"/>
                  <a:pt x="896112" y="451104"/>
                  <a:pt x="886968" y="448056"/>
                </a:cubicBezTo>
                <a:cubicBezTo>
                  <a:pt x="797316" y="328520"/>
                  <a:pt x="908102" y="477644"/>
                  <a:pt x="841248" y="384048"/>
                </a:cubicBezTo>
                <a:cubicBezTo>
                  <a:pt x="832390" y="371647"/>
                  <a:pt x="825524" y="357228"/>
                  <a:pt x="813816" y="347472"/>
                </a:cubicBezTo>
                <a:cubicBezTo>
                  <a:pt x="808194" y="342787"/>
                  <a:pt x="751753" y="329670"/>
                  <a:pt x="749808" y="329184"/>
                </a:cubicBezTo>
                <a:cubicBezTo>
                  <a:pt x="694916" y="246846"/>
                  <a:pt x="769064" y="368070"/>
                  <a:pt x="722376" y="146304"/>
                </a:cubicBezTo>
                <a:cubicBezTo>
                  <a:pt x="720112" y="135550"/>
                  <a:pt x="703387" y="135051"/>
                  <a:pt x="694944" y="128016"/>
                </a:cubicBezTo>
                <a:cubicBezTo>
                  <a:pt x="624538" y="69344"/>
                  <a:pt x="708188" y="127702"/>
                  <a:pt x="640080" y="82296"/>
                </a:cubicBezTo>
                <a:cubicBezTo>
                  <a:pt x="633984" y="73152"/>
                  <a:pt x="629563" y="62635"/>
                  <a:pt x="621792" y="54864"/>
                </a:cubicBezTo>
                <a:cubicBezTo>
                  <a:pt x="595587" y="28659"/>
                  <a:pt x="596676" y="42306"/>
                  <a:pt x="566928" y="27432"/>
                </a:cubicBezTo>
                <a:cubicBezTo>
                  <a:pt x="496024" y="-8020"/>
                  <a:pt x="581015" y="22984"/>
                  <a:pt x="512064" y="0"/>
                </a:cubicBezTo>
                <a:cubicBezTo>
                  <a:pt x="460248" y="3048"/>
                  <a:pt x="407514" y="-1036"/>
                  <a:pt x="356616" y="9144"/>
                </a:cubicBezTo>
                <a:cubicBezTo>
                  <a:pt x="299552" y="20557"/>
                  <a:pt x="350280" y="41328"/>
                  <a:pt x="320040" y="64008"/>
                </a:cubicBezTo>
                <a:cubicBezTo>
                  <a:pt x="312725" y="69494"/>
                  <a:pt x="289560" y="79248"/>
                  <a:pt x="283464" y="82296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6208676" y="2436951"/>
            <a:ext cx="843893" cy="1184073"/>
          </a:xfrm>
          <a:custGeom>
            <a:avLst/>
            <a:gdLst>
              <a:gd name="connsiteX0" fmla="*/ 201268 w 843893"/>
              <a:gd name="connsiteY0" fmla="*/ 95937 h 1184073"/>
              <a:gd name="connsiteX1" fmla="*/ 201268 w 843893"/>
              <a:gd name="connsiteY1" fmla="*/ 95937 h 1184073"/>
              <a:gd name="connsiteX2" fmla="*/ 128116 w 843893"/>
              <a:gd name="connsiteY2" fmla="*/ 123369 h 1184073"/>
              <a:gd name="connsiteX3" fmla="*/ 237844 w 843893"/>
              <a:gd name="connsiteY3" fmla="*/ 223953 h 1184073"/>
              <a:gd name="connsiteX4" fmla="*/ 265276 w 843893"/>
              <a:gd name="connsiteY4" fmla="*/ 251385 h 1184073"/>
              <a:gd name="connsiteX5" fmla="*/ 310996 w 843893"/>
              <a:gd name="connsiteY5" fmla="*/ 306249 h 1184073"/>
              <a:gd name="connsiteX6" fmla="*/ 338428 w 843893"/>
              <a:gd name="connsiteY6" fmla="*/ 324537 h 1184073"/>
              <a:gd name="connsiteX7" fmla="*/ 475588 w 843893"/>
              <a:gd name="connsiteY7" fmla="*/ 351969 h 1184073"/>
              <a:gd name="connsiteX8" fmla="*/ 530452 w 843893"/>
              <a:gd name="connsiteY8" fmla="*/ 370257 h 1184073"/>
              <a:gd name="connsiteX9" fmla="*/ 548740 w 843893"/>
              <a:gd name="connsiteY9" fmla="*/ 425121 h 1184073"/>
              <a:gd name="connsiteX10" fmla="*/ 493876 w 843893"/>
              <a:gd name="connsiteY10" fmla="*/ 479985 h 1184073"/>
              <a:gd name="connsiteX11" fmla="*/ 466444 w 843893"/>
              <a:gd name="connsiteY11" fmla="*/ 507417 h 1184073"/>
              <a:gd name="connsiteX12" fmla="*/ 439012 w 843893"/>
              <a:gd name="connsiteY12" fmla="*/ 525705 h 1184073"/>
              <a:gd name="connsiteX13" fmla="*/ 402436 w 843893"/>
              <a:gd name="connsiteY13" fmla="*/ 580569 h 1184073"/>
              <a:gd name="connsiteX14" fmla="*/ 384148 w 843893"/>
              <a:gd name="connsiteY14" fmla="*/ 608001 h 1184073"/>
              <a:gd name="connsiteX15" fmla="*/ 310996 w 843893"/>
              <a:gd name="connsiteY15" fmla="*/ 672009 h 1184073"/>
              <a:gd name="connsiteX16" fmla="*/ 219556 w 843893"/>
              <a:gd name="connsiteY16" fmla="*/ 690297 h 1184073"/>
              <a:gd name="connsiteX17" fmla="*/ 137260 w 843893"/>
              <a:gd name="connsiteY17" fmla="*/ 708585 h 1184073"/>
              <a:gd name="connsiteX18" fmla="*/ 109828 w 843893"/>
              <a:gd name="connsiteY18" fmla="*/ 736017 h 1184073"/>
              <a:gd name="connsiteX19" fmla="*/ 100684 w 843893"/>
              <a:gd name="connsiteY19" fmla="*/ 763449 h 1184073"/>
              <a:gd name="connsiteX20" fmla="*/ 73252 w 843893"/>
              <a:gd name="connsiteY20" fmla="*/ 781737 h 1184073"/>
              <a:gd name="connsiteX21" fmla="*/ 54964 w 843893"/>
              <a:gd name="connsiteY21" fmla="*/ 809169 h 1184073"/>
              <a:gd name="connsiteX22" fmla="*/ 27532 w 843893"/>
              <a:gd name="connsiteY22" fmla="*/ 836601 h 1184073"/>
              <a:gd name="connsiteX23" fmla="*/ 18388 w 843893"/>
              <a:gd name="connsiteY23" fmla="*/ 937185 h 1184073"/>
              <a:gd name="connsiteX24" fmla="*/ 100 w 843893"/>
              <a:gd name="connsiteY24" fmla="*/ 1001193 h 1184073"/>
              <a:gd name="connsiteX25" fmla="*/ 9244 w 843893"/>
              <a:gd name="connsiteY25" fmla="*/ 1129209 h 1184073"/>
              <a:gd name="connsiteX26" fmla="*/ 100684 w 843893"/>
              <a:gd name="connsiteY26" fmla="*/ 1184073 h 1184073"/>
              <a:gd name="connsiteX27" fmla="*/ 137260 w 843893"/>
              <a:gd name="connsiteY27" fmla="*/ 1129209 h 1184073"/>
              <a:gd name="connsiteX28" fmla="*/ 192124 w 843893"/>
              <a:gd name="connsiteY28" fmla="*/ 1110921 h 1184073"/>
              <a:gd name="connsiteX29" fmla="*/ 201268 w 843893"/>
              <a:gd name="connsiteY29" fmla="*/ 1083489 h 1184073"/>
              <a:gd name="connsiteX30" fmla="*/ 274420 w 843893"/>
              <a:gd name="connsiteY30" fmla="*/ 1019481 h 1184073"/>
              <a:gd name="connsiteX31" fmla="*/ 301852 w 843893"/>
              <a:gd name="connsiteY31" fmla="*/ 1001193 h 1184073"/>
              <a:gd name="connsiteX32" fmla="*/ 329284 w 843893"/>
              <a:gd name="connsiteY32" fmla="*/ 982905 h 1184073"/>
              <a:gd name="connsiteX33" fmla="*/ 347572 w 843893"/>
              <a:gd name="connsiteY33" fmla="*/ 955473 h 1184073"/>
              <a:gd name="connsiteX34" fmla="*/ 429868 w 843893"/>
              <a:gd name="connsiteY34" fmla="*/ 882321 h 1184073"/>
              <a:gd name="connsiteX35" fmla="*/ 466444 w 843893"/>
              <a:gd name="connsiteY35" fmla="*/ 827457 h 1184073"/>
              <a:gd name="connsiteX36" fmla="*/ 493876 w 843893"/>
              <a:gd name="connsiteY36" fmla="*/ 809169 h 1184073"/>
              <a:gd name="connsiteX37" fmla="*/ 567028 w 843893"/>
              <a:gd name="connsiteY37" fmla="*/ 717729 h 1184073"/>
              <a:gd name="connsiteX38" fmla="*/ 585316 w 843893"/>
              <a:gd name="connsiteY38" fmla="*/ 653721 h 1184073"/>
              <a:gd name="connsiteX39" fmla="*/ 612748 w 843893"/>
              <a:gd name="connsiteY39" fmla="*/ 617145 h 1184073"/>
              <a:gd name="connsiteX40" fmla="*/ 631036 w 843893"/>
              <a:gd name="connsiteY40" fmla="*/ 589713 h 1184073"/>
              <a:gd name="connsiteX41" fmla="*/ 676756 w 843893"/>
              <a:gd name="connsiteY41" fmla="*/ 534849 h 1184073"/>
              <a:gd name="connsiteX42" fmla="*/ 713332 w 843893"/>
              <a:gd name="connsiteY42" fmla="*/ 479985 h 1184073"/>
              <a:gd name="connsiteX43" fmla="*/ 759052 w 843893"/>
              <a:gd name="connsiteY43" fmla="*/ 397689 h 1184073"/>
              <a:gd name="connsiteX44" fmla="*/ 777340 w 843893"/>
              <a:gd name="connsiteY44" fmla="*/ 370257 h 1184073"/>
              <a:gd name="connsiteX45" fmla="*/ 786484 w 843893"/>
              <a:gd name="connsiteY45" fmla="*/ 214809 h 1184073"/>
              <a:gd name="connsiteX46" fmla="*/ 813916 w 843893"/>
              <a:gd name="connsiteY46" fmla="*/ 187377 h 1184073"/>
              <a:gd name="connsiteX47" fmla="*/ 841348 w 843893"/>
              <a:gd name="connsiteY47" fmla="*/ 132513 h 1184073"/>
              <a:gd name="connsiteX48" fmla="*/ 832204 w 843893"/>
              <a:gd name="connsiteY48" fmla="*/ 4497 h 1184073"/>
              <a:gd name="connsiteX49" fmla="*/ 777340 w 843893"/>
              <a:gd name="connsiteY49" fmla="*/ 22785 h 1184073"/>
              <a:gd name="connsiteX50" fmla="*/ 749908 w 843893"/>
              <a:gd name="connsiteY50" fmla="*/ 50217 h 1184073"/>
              <a:gd name="connsiteX51" fmla="*/ 722476 w 843893"/>
              <a:gd name="connsiteY51" fmla="*/ 59361 h 1184073"/>
              <a:gd name="connsiteX52" fmla="*/ 493876 w 843893"/>
              <a:gd name="connsiteY52" fmla="*/ 77649 h 1184073"/>
              <a:gd name="connsiteX53" fmla="*/ 365860 w 843893"/>
              <a:gd name="connsiteY53" fmla="*/ 105081 h 1184073"/>
              <a:gd name="connsiteX54" fmla="*/ 338428 w 843893"/>
              <a:gd name="connsiteY54" fmla="*/ 114225 h 1184073"/>
              <a:gd name="connsiteX55" fmla="*/ 310996 w 843893"/>
              <a:gd name="connsiteY55" fmla="*/ 123369 h 1184073"/>
              <a:gd name="connsiteX56" fmla="*/ 210412 w 843893"/>
              <a:gd name="connsiteY56" fmla="*/ 114225 h 1184073"/>
              <a:gd name="connsiteX57" fmla="*/ 155548 w 843893"/>
              <a:gd name="connsiteY57" fmla="*/ 59361 h 1184073"/>
              <a:gd name="connsiteX58" fmla="*/ 173836 w 843893"/>
              <a:gd name="connsiteY58" fmla="*/ 86793 h 1184073"/>
              <a:gd name="connsiteX59" fmla="*/ 201268 w 843893"/>
              <a:gd name="connsiteY59" fmla="*/ 95937 h 11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843893" h="1184073">
                <a:moveTo>
                  <a:pt x="201268" y="95937"/>
                </a:moveTo>
                <a:lnTo>
                  <a:pt x="201268" y="95937"/>
                </a:lnTo>
                <a:cubicBezTo>
                  <a:pt x="176884" y="105081"/>
                  <a:pt x="137465" y="99063"/>
                  <a:pt x="128116" y="123369"/>
                </a:cubicBezTo>
                <a:cubicBezTo>
                  <a:pt x="86086" y="232647"/>
                  <a:pt x="191047" y="218753"/>
                  <a:pt x="237844" y="223953"/>
                </a:cubicBezTo>
                <a:cubicBezTo>
                  <a:pt x="246988" y="233097"/>
                  <a:pt x="256997" y="241451"/>
                  <a:pt x="265276" y="251385"/>
                </a:cubicBezTo>
                <a:cubicBezTo>
                  <a:pt x="297970" y="290618"/>
                  <a:pt x="267282" y="269820"/>
                  <a:pt x="310996" y="306249"/>
                </a:cubicBezTo>
                <a:cubicBezTo>
                  <a:pt x="319439" y="313284"/>
                  <a:pt x="328385" y="320074"/>
                  <a:pt x="338428" y="324537"/>
                </a:cubicBezTo>
                <a:cubicBezTo>
                  <a:pt x="392460" y="348551"/>
                  <a:pt x="412814" y="344994"/>
                  <a:pt x="475588" y="351969"/>
                </a:cubicBezTo>
                <a:cubicBezTo>
                  <a:pt x="493876" y="358065"/>
                  <a:pt x="524356" y="351969"/>
                  <a:pt x="530452" y="370257"/>
                </a:cubicBezTo>
                <a:lnTo>
                  <a:pt x="548740" y="425121"/>
                </a:lnTo>
                <a:cubicBezTo>
                  <a:pt x="516228" y="490145"/>
                  <a:pt x="550772" y="439345"/>
                  <a:pt x="493876" y="479985"/>
                </a:cubicBezTo>
                <a:cubicBezTo>
                  <a:pt x="483353" y="487501"/>
                  <a:pt x="476378" y="499138"/>
                  <a:pt x="466444" y="507417"/>
                </a:cubicBezTo>
                <a:cubicBezTo>
                  <a:pt x="458001" y="514452"/>
                  <a:pt x="448156" y="519609"/>
                  <a:pt x="439012" y="525705"/>
                </a:cubicBezTo>
                <a:lnTo>
                  <a:pt x="402436" y="580569"/>
                </a:lnTo>
                <a:lnTo>
                  <a:pt x="384148" y="608001"/>
                </a:lnTo>
                <a:cubicBezTo>
                  <a:pt x="365157" y="636488"/>
                  <a:pt x="352027" y="663803"/>
                  <a:pt x="310996" y="672009"/>
                </a:cubicBezTo>
                <a:lnTo>
                  <a:pt x="219556" y="690297"/>
                </a:lnTo>
                <a:cubicBezTo>
                  <a:pt x="145989" y="704091"/>
                  <a:pt x="187062" y="691984"/>
                  <a:pt x="137260" y="708585"/>
                </a:cubicBezTo>
                <a:cubicBezTo>
                  <a:pt x="128116" y="717729"/>
                  <a:pt x="117001" y="725257"/>
                  <a:pt x="109828" y="736017"/>
                </a:cubicBezTo>
                <a:cubicBezTo>
                  <a:pt x="104481" y="744037"/>
                  <a:pt x="106705" y="755923"/>
                  <a:pt x="100684" y="763449"/>
                </a:cubicBezTo>
                <a:cubicBezTo>
                  <a:pt x="93819" y="772031"/>
                  <a:pt x="82396" y="775641"/>
                  <a:pt x="73252" y="781737"/>
                </a:cubicBezTo>
                <a:cubicBezTo>
                  <a:pt x="67156" y="790881"/>
                  <a:pt x="61999" y="800726"/>
                  <a:pt x="54964" y="809169"/>
                </a:cubicBezTo>
                <a:cubicBezTo>
                  <a:pt x="46685" y="819103"/>
                  <a:pt x="31085" y="824167"/>
                  <a:pt x="27532" y="836601"/>
                </a:cubicBezTo>
                <a:cubicBezTo>
                  <a:pt x="18283" y="868972"/>
                  <a:pt x="22837" y="903814"/>
                  <a:pt x="18388" y="937185"/>
                </a:cubicBezTo>
                <a:cubicBezTo>
                  <a:pt x="15837" y="956321"/>
                  <a:pt x="6369" y="982386"/>
                  <a:pt x="100" y="1001193"/>
                </a:cubicBezTo>
                <a:cubicBezTo>
                  <a:pt x="3148" y="1043865"/>
                  <a:pt x="-6262" y="1089337"/>
                  <a:pt x="9244" y="1129209"/>
                </a:cubicBezTo>
                <a:cubicBezTo>
                  <a:pt x="14571" y="1142907"/>
                  <a:pt x="82204" y="1174833"/>
                  <a:pt x="100684" y="1184073"/>
                </a:cubicBezTo>
                <a:cubicBezTo>
                  <a:pt x="109276" y="1158297"/>
                  <a:pt x="109239" y="1144776"/>
                  <a:pt x="137260" y="1129209"/>
                </a:cubicBezTo>
                <a:cubicBezTo>
                  <a:pt x="154111" y="1119847"/>
                  <a:pt x="192124" y="1110921"/>
                  <a:pt x="192124" y="1110921"/>
                </a:cubicBezTo>
                <a:cubicBezTo>
                  <a:pt x="195172" y="1101777"/>
                  <a:pt x="196957" y="1092110"/>
                  <a:pt x="201268" y="1083489"/>
                </a:cubicBezTo>
                <a:cubicBezTo>
                  <a:pt x="220318" y="1045389"/>
                  <a:pt x="233272" y="1046913"/>
                  <a:pt x="274420" y="1019481"/>
                </a:cubicBezTo>
                <a:lnTo>
                  <a:pt x="301852" y="1001193"/>
                </a:lnTo>
                <a:lnTo>
                  <a:pt x="329284" y="982905"/>
                </a:lnTo>
                <a:cubicBezTo>
                  <a:pt x="335380" y="973761"/>
                  <a:pt x="339801" y="963244"/>
                  <a:pt x="347572" y="955473"/>
                </a:cubicBezTo>
                <a:cubicBezTo>
                  <a:pt x="402543" y="900502"/>
                  <a:pt x="353067" y="997523"/>
                  <a:pt x="429868" y="882321"/>
                </a:cubicBezTo>
                <a:cubicBezTo>
                  <a:pt x="442060" y="864033"/>
                  <a:pt x="448156" y="839649"/>
                  <a:pt x="466444" y="827457"/>
                </a:cubicBezTo>
                <a:cubicBezTo>
                  <a:pt x="475588" y="821361"/>
                  <a:pt x="485433" y="816204"/>
                  <a:pt x="493876" y="809169"/>
                </a:cubicBezTo>
                <a:cubicBezTo>
                  <a:pt x="524261" y="783848"/>
                  <a:pt x="545362" y="750228"/>
                  <a:pt x="567028" y="717729"/>
                </a:cubicBezTo>
                <a:cubicBezTo>
                  <a:pt x="569008" y="709811"/>
                  <a:pt x="579486" y="663924"/>
                  <a:pt x="585316" y="653721"/>
                </a:cubicBezTo>
                <a:cubicBezTo>
                  <a:pt x="592877" y="640489"/>
                  <a:pt x="603890" y="629546"/>
                  <a:pt x="612748" y="617145"/>
                </a:cubicBezTo>
                <a:cubicBezTo>
                  <a:pt x="619136" y="608202"/>
                  <a:pt x="624001" y="598156"/>
                  <a:pt x="631036" y="589713"/>
                </a:cubicBezTo>
                <a:cubicBezTo>
                  <a:pt x="689708" y="519307"/>
                  <a:pt x="631350" y="602957"/>
                  <a:pt x="676756" y="534849"/>
                </a:cubicBezTo>
                <a:cubicBezTo>
                  <a:pt x="695787" y="458727"/>
                  <a:pt x="669129" y="530503"/>
                  <a:pt x="713332" y="479985"/>
                </a:cubicBezTo>
                <a:cubicBezTo>
                  <a:pt x="780605" y="403102"/>
                  <a:pt x="731841" y="452112"/>
                  <a:pt x="759052" y="397689"/>
                </a:cubicBezTo>
                <a:cubicBezTo>
                  <a:pt x="763967" y="387859"/>
                  <a:pt x="771244" y="379401"/>
                  <a:pt x="777340" y="370257"/>
                </a:cubicBezTo>
                <a:cubicBezTo>
                  <a:pt x="780388" y="318441"/>
                  <a:pt x="776304" y="265707"/>
                  <a:pt x="786484" y="214809"/>
                </a:cubicBezTo>
                <a:cubicBezTo>
                  <a:pt x="789020" y="202129"/>
                  <a:pt x="805637" y="197311"/>
                  <a:pt x="813916" y="187377"/>
                </a:cubicBezTo>
                <a:cubicBezTo>
                  <a:pt x="833611" y="163742"/>
                  <a:pt x="832184" y="160006"/>
                  <a:pt x="841348" y="132513"/>
                </a:cubicBezTo>
                <a:cubicBezTo>
                  <a:pt x="838300" y="89841"/>
                  <a:pt x="853760" y="41450"/>
                  <a:pt x="832204" y="4497"/>
                </a:cubicBezTo>
                <a:cubicBezTo>
                  <a:pt x="822491" y="-12154"/>
                  <a:pt x="777340" y="22785"/>
                  <a:pt x="777340" y="22785"/>
                </a:cubicBezTo>
                <a:cubicBezTo>
                  <a:pt x="768196" y="31929"/>
                  <a:pt x="760668" y="43044"/>
                  <a:pt x="749908" y="50217"/>
                </a:cubicBezTo>
                <a:cubicBezTo>
                  <a:pt x="741888" y="55564"/>
                  <a:pt x="731744" y="56713"/>
                  <a:pt x="722476" y="59361"/>
                </a:cubicBezTo>
                <a:cubicBezTo>
                  <a:pt x="638544" y="83342"/>
                  <a:pt x="622929" y="71504"/>
                  <a:pt x="493876" y="77649"/>
                </a:cubicBezTo>
                <a:cubicBezTo>
                  <a:pt x="401596" y="89184"/>
                  <a:pt x="444037" y="79022"/>
                  <a:pt x="365860" y="105081"/>
                </a:cubicBezTo>
                <a:lnTo>
                  <a:pt x="338428" y="114225"/>
                </a:lnTo>
                <a:lnTo>
                  <a:pt x="310996" y="123369"/>
                </a:lnTo>
                <a:cubicBezTo>
                  <a:pt x="277468" y="120321"/>
                  <a:pt x="241542" y="127043"/>
                  <a:pt x="210412" y="114225"/>
                </a:cubicBezTo>
                <a:cubicBezTo>
                  <a:pt x="186497" y="104378"/>
                  <a:pt x="141202" y="37842"/>
                  <a:pt x="155548" y="59361"/>
                </a:cubicBezTo>
                <a:cubicBezTo>
                  <a:pt x="161644" y="68505"/>
                  <a:pt x="166065" y="79022"/>
                  <a:pt x="173836" y="86793"/>
                </a:cubicBezTo>
                <a:cubicBezTo>
                  <a:pt x="181607" y="94564"/>
                  <a:pt x="196696" y="94413"/>
                  <a:pt x="201268" y="9593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N" sz="2400" b="1" dirty="0" smtClean="0">
                <a:solidFill>
                  <a:srgbClr val="FF0000"/>
                </a:solidFill>
              </a:rPr>
              <a:t>19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428273" y="3200400"/>
            <a:ext cx="841975" cy="850392"/>
          </a:xfrm>
          <a:custGeom>
            <a:avLst/>
            <a:gdLst>
              <a:gd name="connsiteX0" fmla="*/ 101311 w 841975"/>
              <a:gd name="connsiteY0" fmla="*/ 155448 h 850392"/>
              <a:gd name="connsiteX1" fmla="*/ 101311 w 841975"/>
              <a:gd name="connsiteY1" fmla="*/ 155448 h 850392"/>
              <a:gd name="connsiteX2" fmla="*/ 147031 w 841975"/>
              <a:gd name="connsiteY2" fmla="*/ 219456 h 850392"/>
              <a:gd name="connsiteX3" fmla="*/ 183607 w 841975"/>
              <a:gd name="connsiteY3" fmla="*/ 228600 h 850392"/>
              <a:gd name="connsiteX4" fmla="*/ 311623 w 841975"/>
              <a:gd name="connsiteY4" fmla="*/ 219456 h 850392"/>
              <a:gd name="connsiteX5" fmla="*/ 329911 w 841975"/>
              <a:gd name="connsiteY5" fmla="*/ 192024 h 850392"/>
              <a:gd name="connsiteX6" fmla="*/ 384775 w 841975"/>
              <a:gd name="connsiteY6" fmla="*/ 146304 h 850392"/>
              <a:gd name="connsiteX7" fmla="*/ 412207 w 841975"/>
              <a:gd name="connsiteY7" fmla="*/ 137160 h 850392"/>
              <a:gd name="connsiteX8" fmla="*/ 494503 w 841975"/>
              <a:gd name="connsiteY8" fmla="*/ 146304 h 850392"/>
              <a:gd name="connsiteX9" fmla="*/ 640807 w 841975"/>
              <a:gd name="connsiteY9" fmla="*/ 164592 h 850392"/>
              <a:gd name="connsiteX10" fmla="*/ 677383 w 841975"/>
              <a:gd name="connsiteY10" fmla="*/ 146304 h 850392"/>
              <a:gd name="connsiteX11" fmla="*/ 704815 w 841975"/>
              <a:gd name="connsiteY11" fmla="*/ 73152 h 850392"/>
              <a:gd name="connsiteX12" fmla="*/ 796255 w 841975"/>
              <a:gd name="connsiteY12" fmla="*/ 27432 h 850392"/>
              <a:gd name="connsiteX13" fmla="*/ 823687 w 841975"/>
              <a:gd name="connsiteY13" fmla="*/ 0 h 850392"/>
              <a:gd name="connsiteX14" fmla="*/ 832831 w 841975"/>
              <a:gd name="connsiteY14" fmla="*/ 27432 h 850392"/>
              <a:gd name="connsiteX15" fmla="*/ 841975 w 841975"/>
              <a:gd name="connsiteY15" fmla="*/ 82296 h 850392"/>
              <a:gd name="connsiteX16" fmla="*/ 832831 w 841975"/>
              <a:gd name="connsiteY16" fmla="*/ 192024 h 850392"/>
              <a:gd name="connsiteX17" fmla="*/ 805399 w 841975"/>
              <a:gd name="connsiteY17" fmla="*/ 219456 h 850392"/>
              <a:gd name="connsiteX18" fmla="*/ 796255 w 841975"/>
              <a:gd name="connsiteY18" fmla="*/ 246888 h 850392"/>
              <a:gd name="connsiteX19" fmla="*/ 787111 w 841975"/>
              <a:gd name="connsiteY19" fmla="*/ 338328 h 850392"/>
              <a:gd name="connsiteX20" fmla="*/ 759679 w 841975"/>
              <a:gd name="connsiteY20" fmla="*/ 347472 h 850392"/>
              <a:gd name="connsiteX21" fmla="*/ 741391 w 841975"/>
              <a:gd name="connsiteY21" fmla="*/ 374904 h 850392"/>
              <a:gd name="connsiteX22" fmla="*/ 713959 w 841975"/>
              <a:gd name="connsiteY22" fmla="*/ 402336 h 850392"/>
              <a:gd name="connsiteX23" fmla="*/ 704815 w 841975"/>
              <a:gd name="connsiteY23" fmla="*/ 475488 h 850392"/>
              <a:gd name="connsiteX24" fmla="*/ 695671 w 841975"/>
              <a:gd name="connsiteY24" fmla="*/ 502920 h 850392"/>
              <a:gd name="connsiteX25" fmla="*/ 613375 w 841975"/>
              <a:gd name="connsiteY25" fmla="*/ 576072 h 850392"/>
              <a:gd name="connsiteX26" fmla="*/ 576799 w 841975"/>
              <a:gd name="connsiteY26" fmla="*/ 630936 h 850392"/>
              <a:gd name="connsiteX27" fmla="*/ 549367 w 841975"/>
              <a:gd name="connsiteY27" fmla="*/ 685800 h 850392"/>
              <a:gd name="connsiteX28" fmla="*/ 467071 w 841975"/>
              <a:gd name="connsiteY28" fmla="*/ 749808 h 850392"/>
              <a:gd name="connsiteX29" fmla="*/ 357343 w 841975"/>
              <a:gd name="connsiteY29" fmla="*/ 758952 h 850392"/>
              <a:gd name="connsiteX30" fmla="*/ 348199 w 841975"/>
              <a:gd name="connsiteY30" fmla="*/ 795528 h 850392"/>
              <a:gd name="connsiteX31" fmla="*/ 329911 w 841975"/>
              <a:gd name="connsiteY31" fmla="*/ 850392 h 850392"/>
              <a:gd name="connsiteX32" fmla="*/ 238471 w 841975"/>
              <a:gd name="connsiteY32" fmla="*/ 841248 h 850392"/>
              <a:gd name="connsiteX33" fmla="*/ 220183 w 841975"/>
              <a:gd name="connsiteY33" fmla="*/ 786384 h 850392"/>
              <a:gd name="connsiteX34" fmla="*/ 192751 w 841975"/>
              <a:gd name="connsiteY34" fmla="*/ 731520 h 850392"/>
              <a:gd name="connsiteX35" fmla="*/ 183607 w 841975"/>
              <a:gd name="connsiteY35" fmla="*/ 685800 h 850392"/>
              <a:gd name="connsiteX36" fmla="*/ 147031 w 841975"/>
              <a:gd name="connsiteY36" fmla="*/ 630936 h 850392"/>
              <a:gd name="connsiteX37" fmla="*/ 119599 w 841975"/>
              <a:gd name="connsiteY37" fmla="*/ 530352 h 850392"/>
              <a:gd name="connsiteX38" fmla="*/ 101311 w 841975"/>
              <a:gd name="connsiteY38" fmla="*/ 502920 h 850392"/>
              <a:gd name="connsiteX39" fmla="*/ 73879 w 841975"/>
              <a:gd name="connsiteY39" fmla="*/ 475488 h 850392"/>
              <a:gd name="connsiteX40" fmla="*/ 28159 w 841975"/>
              <a:gd name="connsiteY40" fmla="*/ 429768 h 850392"/>
              <a:gd name="connsiteX41" fmla="*/ 19015 w 841975"/>
              <a:gd name="connsiteY41" fmla="*/ 402336 h 850392"/>
              <a:gd name="connsiteX42" fmla="*/ 727 w 841975"/>
              <a:gd name="connsiteY42" fmla="*/ 374904 h 850392"/>
              <a:gd name="connsiteX43" fmla="*/ 9871 w 841975"/>
              <a:gd name="connsiteY43" fmla="*/ 246888 h 850392"/>
              <a:gd name="connsiteX44" fmla="*/ 55591 w 841975"/>
              <a:gd name="connsiteY44" fmla="*/ 210312 h 850392"/>
              <a:gd name="connsiteX45" fmla="*/ 101311 w 841975"/>
              <a:gd name="connsiteY45" fmla="*/ 155448 h 8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41975" h="850392">
                <a:moveTo>
                  <a:pt x="101311" y="155448"/>
                </a:moveTo>
                <a:lnTo>
                  <a:pt x="101311" y="155448"/>
                </a:lnTo>
                <a:cubicBezTo>
                  <a:pt x="116551" y="176784"/>
                  <a:pt x="127434" y="202036"/>
                  <a:pt x="147031" y="219456"/>
                </a:cubicBezTo>
                <a:cubicBezTo>
                  <a:pt x="156424" y="227805"/>
                  <a:pt x="171040" y="228600"/>
                  <a:pt x="183607" y="228600"/>
                </a:cubicBezTo>
                <a:cubicBezTo>
                  <a:pt x="226388" y="228600"/>
                  <a:pt x="268951" y="222504"/>
                  <a:pt x="311623" y="219456"/>
                </a:cubicBezTo>
                <a:cubicBezTo>
                  <a:pt x="317719" y="210312"/>
                  <a:pt x="322876" y="200467"/>
                  <a:pt x="329911" y="192024"/>
                </a:cubicBezTo>
                <a:cubicBezTo>
                  <a:pt x="344356" y="174690"/>
                  <a:pt x="364224" y="156579"/>
                  <a:pt x="384775" y="146304"/>
                </a:cubicBezTo>
                <a:cubicBezTo>
                  <a:pt x="393396" y="141993"/>
                  <a:pt x="403063" y="140208"/>
                  <a:pt x="412207" y="137160"/>
                </a:cubicBezTo>
                <a:lnTo>
                  <a:pt x="494503" y="146304"/>
                </a:lnTo>
                <a:lnTo>
                  <a:pt x="640807" y="164592"/>
                </a:lnTo>
                <a:cubicBezTo>
                  <a:pt x="652999" y="158496"/>
                  <a:pt x="669460" y="157396"/>
                  <a:pt x="677383" y="146304"/>
                </a:cubicBezTo>
                <a:cubicBezTo>
                  <a:pt x="720859" y="85437"/>
                  <a:pt x="655153" y="116606"/>
                  <a:pt x="704815" y="73152"/>
                </a:cubicBezTo>
                <a:cubicBezTo>
                  <a:pt x="748362" y="35048"/>
                  <a:pt x="750805" y="38794"/>
                  <a:pt x="796255" y="27432"/>
                </a:cubicBezTo>
                <a:cubicBezTo>
                  <a:pt x="805399" y="18288"/>
                  <a:pt x="810755" y="0"/>
                  <a:pt x="823687" y="0"/>
                </a:cubicBezTo>
                <a:cubicBezTo>
                  <a:pt x="833326" y="0"/>
                  <a:pt x="830740" y="18023"/>
                  <a:pt x="832831" y="27432"/>
                </a:cubicBezTo>
                <a:cubicBezTo>
                  <a:pt x="836853" y="45531"/>
                  <a:pt x="838927" y="64008"/>
                  <a:pt x="841975" y="82296"/>
                </a:cubicBezTo>
                <a:cubicBezTo>
                  <a:pt x="838927" y="118872"/>
                  <a:pt x="842288" y="156560"/>
                  <a:pt x="832831" y="192024"/>
                </a:cubicBezTo>
                <a:cubicBezTo>
                  <a:pt x="829499" y="204519"/>
                  <a:pt x="812572" y="208696"/>
                  <a:pt x="805399" y="219456"/>
                </a:cubicBezTo>
                <a:cubicBezTo>
                  <a:pt x="800052" y="227476"/>
                  <a:pt x="799303" y="237744"/>
                  <a:pt x="796255" y="246888"/>
                </a:cubicBezTo>
                <a:cubicBezTo>
                  <a:pt x="793207" y="277368"/>
                  <a:pt x="797579" y="309540"/>
                  <a:pt x="787111" y="338328"/>
                </a:cubicBezTo>
                <a:cubicBezTo>
                  <a:pt x="783817" y="347386"/>
                  <a:pt x="767205" y="341451"/>
                  <a:pt x="759679" y="347472"/>
                </a:cubicBezTo>
                <a:cubicBezTo>
                  <a:pt x="751097" y="354337"/>
                  <a:pt x="748426" y="366461"/>
                  <a:pt x="741391" y="374904"/>
                </a:cubicBezTo>
                <a:cubicBezTo>
                  <a:pt x="733112" y="384838"/>
                  <a:pt x="723103" y="393192"/>
                  <a:pt x="713959" y="402336"/>
                </a:cubicBezTo>
                <a:cubicBezTo>
                  <a:pt x="710911" y="426720"/>
                  <a:pt x="709211" y="451311"/>
                  <a:pt x="704815" y="475488"/>
                </a:cubicBezTo>
                <a:cubicBezTo>
                  <a:pt x="703091" y="484971"/>
                  <a:pt x="701589" y="495312"/>
                  <a:pt x="695671" y="502920"/>
                </a:cubicBezTo>
                <a:cubicBezTo>
                  <a:pt x="661945" y="546283"/>
                  <a:pt x="650043" y="551627"/>
                  <a:pt x="613375" y="576072"/>
                </a:cubicBezTo>
                <a:cubicBezTo>
                  <a:pt x="591633" y="641299"/>
                  <a:pt x="622462" y="562441"/>
                  <a:pt x="576799" y="630936"/>
                </a:cubicBezTo>
                <a:cubicBezTo>
                  <a:pt x="534432" y="694487"/>
                  <a:pt x="606920" y="621053"/>
                  <a:pt x="549367" y="685800"/>
                </a:cubicBezTo>
                <a:cubicBezTo>
                  <a:pt x="523585" y="714804"/>
                  <a:pt x="505661" y="744663"/>
                  <a:pt x="467071" y="749808"/>
                </a:cubicBezTo>
                <a:cubicBezTo>
                  <a:pt x="430690" y="754659"/>
                  <a:pt x="393919" y="755904"/>
                  <a:pt x="357343" y="758952"/>
                </a:cubicBezTo>
                <a:cubicBezTo>
                  <a:pt x="354295" y="771144"/>
                  <a:pt x="351810" y="783491"/>
                  <a:pt x="348199" y="795528"/>
                </a:cubicBezTo>
                <a:cubicBezTo>
                  <a:pt x="342660" y="813992"/>
                  <a:pt x="329911" y="850392"/>
                  <a:pt x="329911" y="850392"/>
                </a:cubicBezTo>
                <a:lnTo>
                  <a:pt x="238471" y="841248"/>
                </a:lnTo>
                <a:cubicBezTo>
                  <a:pt x="221820" y="831535"/>
                  <a:pt x="230876" y="802424"/>
                  <a:pt x="220183" y="786384"/>
                </a:cubicBezTo>
                <a:cubicBezTo>
                  <a:pt x="202304" y="759565"/>
                  <a:pt x="200323" y="761806"/>
                  <a:pt x="192751" y="731520"/>
                </a:cubicBezTo>
                <a:cubicBezTo>
                  <a:pt x="188982" y="716442"/>
                  <a:pt x="190038" y="699949"/>
                  <a:pt x="183607" y="685800"/>
                </a:cubicBezTo>
                <a:cubicBezTo>
                  <a:pt x="174512" y="665791"/>
                  <a:pt x="147031" y="630936"/>
                  <a:pt x="147031" y="630936"/>
                </a:cubicBezTo>
                <a:cubicBezTo>
                  <a:pt x="142124" y="606399"/>
                  <a:pt x="132858" y="550240"/>
                  <a:pt x="119599" y="530352"/>
                </a:cubicBezTo>
                <a:cubicBezTo>
                  <a:pt x="113503" y="521208"/>
                  <a:pt x="108346" y="511363"/>
                  <a:pt x="101311" y="502920"/>
                </a:cubicBezTo>
                <a:cubicBezTo>
                  <a:pt x="93032" y="492986"/>
                  <a:pt x="82158" y="485422"/>
                  <a:pt x="73879" y="475488"/>
                </a:cubicBezTo>
                <a:cubicBezTo>
                  <a:pt x="35779" y="429768"/>
                  <a:pt x="78451" y="463296"/>
                  <a:pt x="28159" y="429768"/>
                </a:cubicBezTo>
                <a:cubicBezTo>
                  <a:pt x="25111" y="420624"/>
                  <a:pt x="23326" y="410957"/>
                  <a:pt x="19015" y="402336"/>
                </a:cubicBezTo>
                <a:cubicBezTo>
                  <a:pt x="14100" y="392506"/>
                  <a:pt x="1372" y="385875"/>
                  <a:pt x="727" y="374904"/>
                </a:cubicBezTo>
                <a:cubicBezTo>
                  <a:pt x="-1785" y="332197"/>
                  <a:pt x="2436" y="289018"/>
                  <a:pt x="9871" y="246888"/>
                </a:cubicBezTo>
                <a:cubicBezTo>
                  <a:pt x="15838" y="213076"/>
                  <a:pt x="33229" y="221493"/>
                  <a:pt x="55591" y="210312"/>
                </a:cubicBezTo>
                <a:cubicBezTo>
                  <a:pt x="85559" y="195328"/>
                  <a:pt x="93691" y="164592"/>
                  <a:pt x="101311" y="155448"/>
                </a:cubicBezTo>
                <a:close/>
              </a:path>
            </a:pathLst>
          </a:custGeom>
          <a:solidFill>
            <a:srgbClr val="002060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3831336" y="1554480"/>
            <a:ext cx="1188720" cy="1700784"/>
          </a:xfrm>
          <a:custGeom>
            <a:avLst/>
            <a:gdLst>
              <a:gd name="connsiteX0" fmla="*/ 128016 w 1188720"/>
              <a:gd name="connsiteY0" fmla="*/ 0 h 1700784"/>
              <a:gd name="connsiteX1" fmla="*/ 128016 w 1188720"/>
              <a:gd name="connsiteY1" fmla="*/ 0 h 1700784"/>
              <a:gd name="connsiteX2" fmla="*/ 155448 w 1188720"/>
              <a:gd name="connsiteY2" fmla="*/ 82296 h 1700784"/>
              <a:gd name="connsiteX3" fmla="*/ 164592 w 1188720"/>
              <a:gd name="connsiteY3" fmla="*/ 118872 h 1700784"/>
              <a:gd name="connsiteX4" fmla="*/ 182880 w 1188720"/>
              <a:gd name="connsiteY4" fmla="*/ 146304 h 1700784"/>
              <a:gd name="connsiteX5" fmla="*/ 182880 w 1188720"/>
              <a:gd name="connsiteY5" fmla="*/ 475488 h 1700784"/>
              <a:gd name="connsiteX6" fmla="*/ 164592 w 1188720"/>
              <a:gd name="connsiteY6" fmla="*/ 502920 h 1700784"/>
              <a:gd name="connsiteX7" fmla="*/ 100584 w 1188720"/>
              <a:gd name="connsiteY7" fmla="*/ 548640 h 1700784"/>
              <a:gd name="connsiteX8" fmla="*/ 64008 w 1188720"/>
              <a:gd name="connsiteY8" fmla="*/ 603504 h 1700784"/>
              <a:gd name="connsiteX9" fmla="*/ 45720 w 1188720"/>
              <a:gd name="connsiteY9" fmla="*/ 630936 h 1700784"/>
              <a:gd name="connsiteX10" fmla="*/ 36576 w 1188720"/>
              <a:gd name="connsiteY10" fmla="*/ 667512 h 1700784"/>
              <a:gd name="connsiteX11" fmla="*/ 0 w 1188720"/>
              <a:gd name="connsiteY11" fmla="*/ 722376 h 1700784"/>
              <a:gd name="connsiteX12" fmla="*/ 9144 w 1188720"/>
              <a:gd name="connsiteY12" fmla="*/ 795528 h 1700784"/>
              <a:gd name="connsiteX13" fmla="*/ 45720 w 1188720"/>
              <a:gd name="connsiteY13" fmla="*/ 877824 h 1700784"/>
              <a:gd name="connsiteX14" fmla="*/ 73152 w 1188720"/>
              <a:gd name="connsiteY14" fmla="*/ 905256 h 1700784"/>
              <a:gd name="connsiteX15" fmla="*/ 100584 w 1188720"/>
              <a:gd name="connsiteY15" fmla="*/ 923544 h 1700784"/>
              <a:gd name="connsiteX16" fmla="*/ 137160 w 1188720"/>
              <a:gd name="connsiteY16" fmla="*/ 987552 h 1700784"/>
              <a:gd name="connsiteX17" fmla="*/ 192024 w 1188720"/>
              <a:gd name="connsiteY17" fmla="*/ 1005840 h 1700784"/>
              <a:gd name="connsiteX18" fmla="*/ 246888 w 1188720"/>
              <a:gd name="connsiteY18" fmla="*/ 1033272 h 1700784"/>
              <a:gd name="connsiteX19" fmla="*/ 265176 w 1188720"/>
              <a:gd name="connsiteY19" fmla="*/ 1088136 h 1700784"/>
              <a:gd name="connsiteX20" fmla="*/ 256032 w 1188720"/>
              <a:gd name="connsiteY20" fmla="*/ 1124712 h 1700784"/>
              <a:gd name="connsiteX21" fmla="*/ 228600 w 1188720"/>
              <a:gd name="connsiteY21" fmla="*/ 1133856 h 1700784"/>
              <a:gd name="connsiteX22" fmla="*/ 100584 w 1188720"/>
              <a:gd name="connsiteY22" fmla="*/ 1143000 h 1700784"/>
              <a:gd name="connsiteX23" fmla="*/ 109728 w 1188720"/>
              <a:gd name="connsiteY23" fmla="*/ 1243584 h 1700784"/>
              <a:gd name="connsiteX24" fmla="*/ 137160 w 1188720"/>
              <a:gd name="connsiteY24" fmla="*/ 1261872 h 1700784"/>
              <a:gd name="connsiteX25" fmla="*/ 201168 w 1188720"/>
              <a:gd name="connsiteY25" fmla="*/ 1298448 h 1700784"/>
              <a:gd name="connsiteX26" fmla="*/ 228600 w 1188720"/>
              <a:gd name="connsiteY26" fmla="*/ 1325880 h 1700784"/>
              <a:gd name="connsiteX27" fmla="*/ 256032 w 1188720"/>
              <a:gd name="connsiteY27" fmla="*/ 1344168 h 1700784"/>
              <a:gd name="connsiteX28" fmla="*/ 246888 w 1188720"/>
              <a:gd name="connsiteY28" fmla="*/ 1371600 h 1700784"/>
              <a:gd name="connsiteX29" fmla="*/ 210312 w 1188720"/>
              <a:gd name="connsiteY29" fmla="*/ 1408176 h 1700784"/>
              <a:gd name="connsiteX30" fmla="*/ 182880 w 1188720"/>
              <a:gd name="connsiteY30" fmla="*/ 1463040 h 1700784"/>
              <a:gd name="connsiteX31" fmla="*/ 210312 w 1188720"/>
              <a:gd name="connsiteY31" fmla="*/ 1627632 h 1700784"/>
              <a:gd name="connsiteX32" fmla="*/ 237744 w 1188720"/>
              <a:gd name="connsiteY32" fmla="*/ 1691640 h 1700784"/>
              <a:gd name="connsiteX33" fmla="*/ 265176 w 1188720"/>
              <a:gd name="connsiteY33" fmla="*/ 1700784 h 1700784"/>
              <a:gd name="connsiteX34" fmla="*/ 356616 w 1188720"/>
              <a:gd name="connsiteY34" fmla="*/ 1664208 h 1700784"/>
              <a:gd name="connsiteX35" fmla="*/ 365760 w 1188720"/>
              <a:gd name="connsiteY35" fmla="*/ 1636776 h 1700784"/>
              <a:gd name="connsiteX36" fmla="*/ 420624 w 1188720"/>
              <a:gd name="connsiteY36" fmla="*/ 1600200 h 1700784"/>
              <a:gd name="connsiteX37" fmla="*/ 448056 w 1188720"/>
              <a:gd name="connsiteY37" fmla="*/ 1581912 h 1700784"/>
              <a:gd name="connsiteX38" fmla="*/ 530352 w 1188720"/>
              <a:gd name="connsiteY38" fmla="*/ 1554480 h 1700784"/>
              <a:gd name="connsiteX39" fmla="*/ 640080 w 1188720"/>
              <a:gd name="connsiteY39" fmla="*/ 1563624 h 1700784"/>
              <a:gd name="connsiteX40" fmla="*/ 667512 w 1188720"/>
              <a:gd name="connsiteY40" fmla="*/ 1572768 h 1700784"/>
              <a:gd name="connsiteX41" fmla="*/ 731520 w 1188720"/>
              <a:gd name="connsiteY41" fmla="*/ 1591056 h 1700784"/>
              <a:gd name="connsiteX42" fmla="*/ 768096 w 1188720"/>
              <a:gd name="connsiteY42" fmla="*/ 1581912 h 1700784"/>
              <a:gd name="connsiteX43" fmla="*/ 841248 w 1188720"/>
              <a:gd name="connsiteY43" fmla="*/ 1517904 h 1700784"/>
              <a:gd name="connsiteX44" fmla="*/ 1179576 w 1188720"/>
              <a:gd name="connsiteY44" fmla="*/ 1508760 h 1700784"/>
              <a:gd name="connsiteX45" fmla="*/ 1188720 w 1188720"/>
              <a:gd name="connsiteY45" fmla="*/ 1481328 h 1700784"/>
              <a:gd name="connsiteX46" fmla="*/ 1124712 w 1188720"/>
              <a:gd name="connsiteY46" fmla="*/ 1389888 h 1700784"/>
              <a:gd name="connsiteX47" fmla="*/ 1078992 w 1188720"/>
              <a:gd name="connsiteY47" fmla="*/ 1344168 h 1700784"/>
              <a:gd name="connsiteX48" fmla="*/ 1060704 w 1188720"/>
              <a:gd name="connsiteY48" fmla="*/ 1316736 h 1700784"/>
              <a:gd name="connsiteX49" fmla="*/ 1005840 w 1188720"/>
              <a:gd name="connsiteY49" fmla="*/ 1280160 h 1700784"/>
              <a:gd name="connsiteX50" fmla="*/ 960120 w 1188720"/>
              <a:gd name="connsiteY50" fmla="*/ 1234440 h 1700784"/>
              <a:gd name="connsiteX51" fmla="*/ 914400 w 1188720"/>
              <a:gd name="connsiteY51" fmla="*/ 1197864 h 1700784"/>
              <a:gd name="connsiteX52" fmla="*/ 877824 w 1188720"/>
              <a:gd name="connsiteY52" fmla="*/ 1143000 h 1700784"/>
              <a:gd name="connsiteX53" fmla="*/ 868680 w 1188720"/>
              <a:gd name="connsiteY53" fmla="*/ 1106424 h 1700784"/>
              <a:gd name="connsiteX54" fmla="*/ 832104 w 1188720"/>
              <a:gd name="connsiteY54" fmla="*/ 1051560 h 1700784"/>
              <a:gd name="connsiteX55" fmla="*/ 813816 w 1188720"/>
              <a:gd name="connsiteY55" fmla="*/ 1024128 h 1700784"/>
              <a:gd name="connsiteX56" fmla="*/ 777240 w 1188720"/>
              <a:gd name="connsiteY56" fmla="*/ 960120 h 1700784"/>
              <a:gd name="connsiteX57" fmla="*/ 749808 w 1188720"/>
              <a:gd name="connsiteY57" fmla="*/ 932688 h 1700784"/>
              <a:gd name="connsiteX58" fmla="*/ 740664 w 1188720"/>
              <a:gd name="connsiteY58" fmla="*/ 905256 h 1700784"/>
              <a:gd name="connsiteX59" fmla="*/ 722376 w 1188720"/>
              <a:gd name="connsiteY59" fmla="*/ 877824 h 1700784"/>
              <a:gd name="connsiteX60" fmla="*/ 694944 w 1188720"/>
              <a:gd name="connsiteY60" fmla="*/ 813816 h 1700784"/>
              <a:gd name="connsiteX61" fmla="*/ 704088 w 1188720"/>
              <a:gd name="connsiteY61" fmla="*/ 749808 h 1700784"/>
              <a:gd name="connsiteX62" fmla="*/ 713232 w 1188720"/>
              <a:gd name="connsiteY62" fmla="*/ 722376 h 1700784"/>
              <a:gd name="connsiteX63" fmla="*/ 740664 w 1188720"/>
              <a:gd name="connsiteY63" fmla="*/ 704088 h 1700784"/>
              <a:gd name="connsiteX64" fmla="*/ 768096 w 1188720"/>
              <a:gd name="connsiteY64" fmla="*/ 676656 h 1700784"/>
              <a:gd name="connsiteX65" fmla="*/ 777240 w 1188720"/>
              <a:gd name="connsiteY65" fmla="*/ 649224 h 1700784"/>
              <a:gd name="connsiteX66" fmla="*/ 804672 w 1188720"/>
              <a:gd name="connsiteY66" fmla="*/ 630936 h 1700784"/>
              <a:gd name="connsiteX67" fmla="*/ 813816 w 1188720"/>
              <a:gd name="connsiteY67" fmla="*/ 585216 h 1700784"/>
              <a:gd name="connsiteX68" fmla="*/ 832104 w 1188720"/>
              <a:gd name="connsiteY68" fmla="*/ 548640 h 1700784"/>
              <a:gd name="connsiteX69" fmla="*/ 859536 w 1188720"/>
              <a:gd name="connsiteY69" fmla="*/ 493776 h 1700784"/>
              <a:gd name="connsiteX70" fmla="*/ 868680 w 1188720"/>
              <a:gd name="connsiteY70" fmla="*/ 457200 h 1700784"/>
              <a:gd name="connsiteX71" fmla="*/ 877824 w 1188720"/>
              <a:gd name="connsiteY71" fmla="*/ 429768 h 1700784"/>
              <a:gd name="connsiteX72" fmla="*/ 868680 w 1188720"/>
              <a:gd name="connsiteY72" fmla="*/ 301752 h 1700784"/>
              <a:gd name="connsiteX73" fmla="*/ 859536 w 1188720"/>
              <a:gd name="connsiteY73" fmla="*/ 274320 h 1700784"/>
              <a:gd name="connsiteX74" fmla="*/ 786384 w 1188720"/>
              <a:gd name="connsiteY74" fmla="*/ 210312 h 1700784"/>
              <a:gd name="connsiteX75" fmla="*/ 740664 w 1188720"/>
              <a:gd name="connsiteY75" fmla="*/ 192024 h 1700784"/>
              <a:gd name="connsiteX76" fmla="*/ 658368 w 1188720"/>
              <a:gd name="connsiteY76" fmla="*/ 182880 h 1700784"/>
              <a:gd name="connsiteX77" fmla="*/ 630936 w 1188720"/>
              <a:gd name="connsiteY77" fmla="*/ 173736 h 1700784"/>
              <a:gd name="connsiteX78" fmla="*/ 603504 w 1188720"/>
              <a:gd name="connsiteY78" fmla="*/ 155448 h 1700784"/>
              <a:gd name="connsiteX79" fmla="*/ 557784 w 1188720"/>
              <a:gd name="connsiteY79" fmla="*/ 146304 h 1700784"/>
              <a:gd name="connsiteX80" fmla="*/ 502920 w 1188720"/>
              <a:gd name="connsiteY80" fmla="*/ 118872 h 1700784"/>
              <a:gd name="connsiteX81" fmla="*/ 466344 w 1188720"/>
              <a:gd name="connsiteY81" fmla="*/ 109728 h 1700784"/>
              <a:gd name="connsiteX82" fmla="*/ 429768 w 1188720"/>
              <a:gd name="connsiteY82" fmla="*/ 91440 h 1700784"/>
              <a:gd name="connsiteX83" fmla="*/ 374904 w 1188720"/>
              <a:gd name="connsiteY83" fmla="*/ 54864 h 1700784"/>
              <a:gd name="connsiteX84" fmla="*/ 338328 w 1188720"/>
              <a:gd name="connsiteY84" fmla="*/ 45720 h 1700784"/>
              <a:gd name="connsiteX85" fmla="*/ 283464 w 1188720"/>
              <a:gd name="connsiteY85" fmla="*/ 36576 h 1700784"/>
              <a:gd name="connsiteX86" fmla="*/ 228600 w 1188720"/>
              <a:gd name="connsiteY86" fmla="*/ 18288 h 1700784"/>
              <a:gd name="connsiteX87" fmla="*/ 201168 w 1188720"/>
              <a:gd name="connsiteY87" fmla="*/ 9144 h 1700784"/>
              <a:gd name="connsiteX88" fmla="*/ 173736 w 1188720"/>
              <a:gd name="connsiteY88" fmla="*/ 0 h 1700784"/>
              <a:gd name="connsiteX89" fmla="*/ 128016 w 1188720"/>
              <a:gd name="connsiteY89" fmla="*/ 0 h 170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188720" h="1700784">
                <a:moveTo>
                  <a:pt x="128016" y="0"/>
                </a:moveTo>
                <a:lnTo>
                  <a:pt x="128016" y="0"/>
                </a:lnTo>
                <a:cubicBezTo>
                  <a:pt x="137160" y="27432"/>
                  <a:pt x="146944" y="54659"/>
                  <a:pt x="155448" y="82296"/>
                </a:cubicBezTo>
                <a:cubicBezTo>
                  <a:pt x="159144" y="94307"/>
                  <a:pt x="159642" y="107321"/>
                  <a:pt x="164592" y="118872"/>
                </a:cubicBezTo>
                <a:cubicBezTo>
                  <a:pt x="168921" y="128973"/>
                  <a:pt x="176784" y="137160"/>
                  <a:pt x="182880" y="146304"/>
                </a:cubicBezTo>
                <a:cubicBezTo>
                  <a:pt x="214098" y="271174"/>
                  <a:pt x="204794" y="219828"/>
                  <a:pt x="182880" y="475488"/>
                </a:cubicBezTo>
                <a:cubicBezTo>
                  <a:pt x="181941" y="486438"/>
                  <a:pt x="172363" y="495149"/>
                  <a:pt x="164592" y="502920"/>
                </a:cubicBezTo>
                <a:cubicBezTo>
                  <a:pt x="153250" y="514262"/>
                  <a:pt x="116160" y="538256"/>
                  <a:pt x="100584" y="548640"/>
                </a:cubicBezTo>
                <a:lnTo>
                  <a:pt x="64008" y="603504"/>
                </a:lnTo>
                <a:lnTo>
                  <a:pt x="45720" y="630936"/>
                </a:lnTo>
                <a:cubicBezTo>
                  <a:pt x="42672" y="643128"/>
                  <a:pt x="42196" y="656272"/>
                  <a:pt x="36576" y="667512"/>
                </a:cubicBezTo>
                <a:cubicBezTo>
                  <a:pt x="26746" y="687171"/>
                  <a:pt x="0" y="722376"/>
                  <a:pt x="0" y="722376"/>
                </a:cubicBezTo>
                <a:cubicBezTo>
                  <a:pt x="3048" y="746760"/>
                  <a:pt x="3995" y="771500"/>
                  <a:pt x="9144" y="795528"/>
                </a:cubicBezTo>
                <a:cubicBezTo>
                  <a:pt x="16045" y="827732"/>
                  <a:pt x="25212" y="853214"/>
                  <a:pt x="45720" y="877824"/>
                </a:cubicBezTo>
                <a:cubicBezTo>
                  <a:pt x="53999" y="887758"/>
                  <a:pt x="63218" y="896977"/>
                  <a:pt x="73152" y="905256"/>
                </a:cubicBezTo>
                <a:cubicBezTo>
                  <a:pt x="81595" y="912291"/>
                  <a:pt x="91440" y="917448"/>
                  <a:pt x="100584" y="923544"/>
                </a:cubicBezTo>
                <a:cubicBezTo>
                  <a:pt x="108545" y="947428"/>
                  <a:pt x="113435" y="971735"/>
                  <a:pt x="137160" y="987552"/>
                </a:cubicBezTo>
                <a:cubicBezTo>
                  <a:pt x="153200" y="998245"/>
                  <a:pt x="173736" y="999744"/>
                  <a:pt x="192024" y="1005840"/>
                </a:cubicBezTo>
                <a:cubicBezTo>
                  <a:pt x="229882" y="1018459"/>
                  <a:pt x="211436" y="1009637"/>
                  <a:pt x="246888" y="1033272"/>
                </a:cubicBezTo>
                <a:cubicBezTo>
                  <a:pt x="252984" y="1051560"/>
                  <a:pt x="269851" y="1069434"/>
                  <a:pt x="265176" y="1088136"/>
                </a:cubicBezTo>
                <a:cubicBezTo>
                  <a:pt x="262128" y="1100328"/>
                  <a:pt x="263883" y="1114899"/>
                  <a:pt x="256032" y="1124712"/>
                </a:cubicBezTo>
                <a:cubicBezTo>
                  <a:pt x="250011" y="1132238"/>
                  <a:pt x="238173" y="1132730"/>
                  <a:pt x="228600" y="1133856"/>
                </a:cubicBezTo>
                <a:cubicBezTo>
                  <a:pt x="186112" y="1138855"/>
                  <a:pt x="143256" y="1139952"/>
                  <a:pt x="100584" y="1143000"/>
                </a:cubicBezTo>
                <a:cubicBezTo>
                  <a:pt x="103632" y="1176528"/>
                  <a:pt x="99827" y="1211406"/>
                  <a:pt x="109728" y="1243584"/>
                </a:cubicBezTo>
                <a:cubicBezTo>
                  <a:pt x="112960" y="1254088"/>
                  <a:pt x="129389" y="1254101"/>
                  <a:pt x="137160" y="1261872"/>
                </a:cubicBezTo>
                <a:cubicBezTo>
                  <a:pt x="180887" y="1305599"/>
                  <a:pt x="120887" y="1282392"/>
                  <a:pt x="201168" y="1298448"/>
                </a:cubicBezTo>
                <a:cubicBezTo>
                  <a:pt x="210312" y="1307592"/>
                  <a:pt x="218666" y="1317601"/>
                  <a:pt x="228600" y="1325880"/>
                </a:cubicBezTo>
                <a:cubicBezTo>
                  <a:pt x="237043" y="1332915"/>
                  <a:pt x="251951" y="1333964"/>
                  <a:pt x="256032" y="1344168"/>
                </a:cubicBezTo>
                <a:cubicBezTo>
                  <a:pt x="259612" y="1353117"/>
                  <a:pt x="252490" y="1363757"/>
                  <a:pt x="246888" y="1371600"/>
                </a:cubicBezTo>
                <a:cubicBezTo>
                  <a:pt x="236866" y="1385630"/>
                  <a:pt x="221533" y="1395085"/>
                  <a:pt x="210312" y="1408176"/>
                </a:cubicBezTo>
                <a:cubicBezTo>
                  <a:pt x="190975" y="1430736"/>
                  <a:pt x="191730" y="1436489"/>
                  <a:pt x="182880" y="1463040"/>
                </a:cubicBezTo>
                <a:cubicBezTo>
                  <a:pt x="200740" y="1677355"/>
                  <a:pt x="176681" y="1493107"/>
                  <a:pt x="210312" y="1627632"/>
                </a:cubicBezTo>
                <a:cubicBezTo>
                  <a:pt x="215803" y="1649595"/>
                  <a:pt x="218010" y="1675853"/>
                  <a:pt x="237744" y="1691640"/>
                </a:cubicBezTo>
                <a:cubicBezTo>
                  <a:pt x="245270" y="1697661"/>
                  <a:pt x="256032" y="1697736"/>
                  <a:pt x="265176" y="1700784"/>
                </a:cubicBezTo>
                <a:cubicBezTo>
                  <a:pt x="315783" y="1693554"/>
                  <a:pt x="329665" y="1704634"/>
                  <a:pt x="356616" y="1664208"/>
                </a:cubicBezTo>
                <a:cubicBezTo>
                  <a:pt x="361963" y="1656188"/>
                  <a:pt x="358944" y="1643592"/>
                  <a:pt x="365760" y="1636776"/>
                </a:cubicBezTo>
                <a:cubicBezTo>
                  <a:pt x="381302" y="1621234"/>
                  <a:pt x="402336" y="1612392"/>
                  <a:pt x="420624" y="1600200"/>
                </a:cubicBezTo>
                <a:cubicBezTo>
                  <a:pt x="429768" y="1594104"/>
                  <a:pt x="437394" y="1584577"/>
                  <a:pt x="448056" y="1581912"/>
                </a:cubicBezTo>
                <a:cubicBezTo>
                  <a:pt x="500556" y="1568787"/>
                  <a:pt x="472964" y="1577435"/>
                  <a:pt x="530352" y="1554480"/>
                </a:cubicBezTo>
                <a:cubicBezTo>
                  <a:pt x="566928" y="1557528"/>
                  <a:pt x="603699" y="1558773"/>
                  <a:pt x="640080" y="1563624"/>
                </a:cubicBezTo>
                <a:cubicBezTo>
                  <a:pt x="649634" y="1564898"/>
                  <a:pt x="658244" y="1570120"/>
                  <a:pt x="667512" y="1572768"/>
                </a:cubicBezTo>
                <a:cubicBezTo>
                  <a:pt x="747884" y="1595731"/>
                  <a:pt x="665747" y="1569132"/>
                  <a:pt x="731520" y="1591056"/>
                </a:cubicBezTo>
                <a:cubicBezTo>
                  <a:pt x="743712" y="1588008"/>
                  <a:pt x="757639" y="1588883"/>
                  <a:pt x="768096" y="1581912"/>
                </a:cubicBezTo>
                <a:cubicBezTo>
                  <a:pt x="806282" y="1556455"/>
                  <a:pt x="761828" y="1520050"/>
                  <a:pt x="841248" y="1517904"/>
                </a:cubicBezTo>
                <a:lnTo>
                  <a:pt x="1179576" y="1508760"/>
                </a:lnTo>
                <a:cubicBezTo>
                  <a:pt x="1182624" y="1499616"/>
                  <a:pt x="1188720" y="1490967"/>
                  <a:pt x="1188720" y="1481328"/>
                </a:cubicBezTo>
                <a:cubicBezTo>
                  <a:pt x="1188720" y="1427298"/>
                  <a:pt x="1156735" y="1437922"/>
                  <a:pt x="1124712" y="1389888"/>
                </a:cubicBezTo>
                <a:cubicBezTo>
                  <a:pt x="1100328" y="1353312"/>
                  <a:pt x="1115568" y="1368552"/>
                  <a:pt x="1078992" y="1344168"/>
                </a:cubicBezTo>
                <a:cubicBezTo>
                  <a:pt x="1072896" y="1335024"/>
                  <a:pt x="1068975" y="1323973"/>
                  <a:pt x="1060704" y="1316736"/>
                </a:cubicBezTo>
                <a:cubicBezTo>
                  <a:pt x="1044163" y="1302262"/>
                  <a:pt x="1005840" y="1280160"/>
                  <a:pt x="1005840" y="1280160"/>
                </a:cubicBezTo>
                <a:cubicBezTo>
                  <a:pt x="957072" y="1207008"/>
                  <a:pt x="1021080" y="1295400"/>
                  <a:pt x="960120" y="1234440"/>
                </a:cubicBezTo>
                <a:cubicBezTo>
                  <a:pt x="918760" y="1193080"/>
                  <a:pt x="967804" y="1215665"/>
                  <a:pt x="914400" y="1197864"/>
                </a:cubicBezTo>
                <a:cubicBezTo>
                  <a:pt x="885851" y="1112216"/>
                  <a:pt x="932620" y="1238893"/>
                  <a:pt x="877824" y="1143000"/>
                </a:cubicBezTo>
                <a:cubicBezTo>
                  <a:pt x="871589" y="1132089"/>
                  <a:pt x="874300" y="1117664"/>
                  <a:pt x="868680" y="1106424"/>
                </a:cubicBezTo>
                <a:cubicBezTo>
                  <a:pt x="858850" y="1086765"/>
                  <a:pt x="844296" y="1069848"/>
                  <a:pt x="832104" y="1051560"/>
                </a:cubicBezTo>
                <a:cubicBezTo>
                  <a:pt x="826008" y="1042416"/>
                  <a:pt x="818731" y="1033958"/>
                  <a:pt x="813816" y="1024128"/>
                </a:cubicBezTo>
                <a:cubicBezTo>
                  <a:pt x="802636" y="1001769"/>
                  <a:pt x="793396" y="979507"/>
                  <a:pt x="777240" y="960120"/>
                </a:cubicBezTo>
                <a:cubicBezTo>
                  <a:pt x="768961" y="950186"/>
                  <a:pt x="758952" y="941832"/>
                  <a:pt x="749808" y="932688"/>
                </a:cubicBezTo>
                <a:cubicBezTo>
                  <a:pt x="746760" y="923544"/>
                  <a:pt x="744975" y="913877"/>
                  <a:pt x="740664" y="905256"/>
                </a:cubicBezTo>
                <a:cubicBezTo>
                  <a:pt x="735749" y="895426"/>
                  <a:pt x="726705" y="887925"/>
                  <a:pt x="722376" y="877824"/>
                </a:cubicBezTo>
                <a:cubicBezTo>
                  <a:pt x="686948" y="795158"/>
                  <a:pt x="740857" y="882686"/>
                  <a:pt x="694944" y="813816"/>
                </a:cubicBezTo>
                <a:cubicBezTo>
                  <a:pt x="697992" y="792480"/>
                  <a:pt x="699861" y="770942"/>
                  <a:pt x="704088" y="749808"/>
                </a:cubicBezTo>
                <a:cubicBezTo>
                  <a:pt x="705978" y="740357"/>
                  <a:pt x="707211" y="729902"/>
                  <a:pt x="713232" y="722376"/>
                </a:cubicBezTo>
                <a:cubicBezTo>
                  <a:pt x="720097" y="713794"/>
                  <a:pt x="732221" y="711123"/>
                  <a:pt x="740664" y="704088"/>
                </a:cubicBezTo>
                <a:cubicBezTo>
                  <a:pt x="750598" y="695809"/>
                  <a:pt x="758952" y="685800"/>
                  <a:pt x="768096" y="676656"/>
                </a:cubicBezTo>
                <a:cubicBezTo>
                  <a:pt x="771144" y="667512"/>
                  <a:pt x="771219" y="656750"/>
                  <a:pt x="777240" y="649224"/>
                </a:cubicBezTo>
                <a:cubicBezTo>
                  <a:pt x="784105" y="640642"/>
                  <a:pt x="799220" y="640478"/>
                  <a:pt x="804672" y="630936"/>
                </a:cubicBezTo>
                <a:cubicBezTo>
                  <a:pt x="812383" y="617442"/>
                  <a:pt x="808901" y="599960"/>
                  <a:pt x="813816" y="585216"/>
                </a:cubicBezTo>
                <a:cubicBezTo>
                  <a:pt x="818127" y="572284"/>
                  <a:pt x="826734" y="561169"/>
                  <a:pt x="832104" y="548640"/>
                </a:cubicBezTo>
                <a:cubicBezTo>
                  <a:pt x="854819" y="495639"/>
                  <a:pt x="824391" y="546494"/>
                  <a:pt x="859536" y="493776"/>
                </a:cubicBezTo>
                <a:cubicBezTo>
                  <a:pt x="862584" y="481584"/>
                  <a:pt x="865228" y="469284"/>
                  <a:pt x="868680" y="457200"/>
                </a:cubicBezTo>
                <a:cubicBezTo>
                  <a:pt x="871328" y="447932"/>
                  <a:pt x="877824" y="439407"/>
                  <a:pt x="877824" y="429768"/>
                </a:cubicBezTo>
                <a:cubicBezTo>
                  <a:pt x="877824" y="386987"/>
                  <a:pt x="873679" y="344240"/>
                  <a:pt x="868680" y="301752"/>
                </a:cubicBezTo>
                <a:cubicBezTo>
                  <a:pt x="867554" y="292179"/>
                  <a:pt x="863847" y="282941"/>
                  <a:pt x="859536" y="274320"/>
                </a:cubicBezTo>
                <a:cubicBezTo>
                  <a:pt x="843915" y="243078"/>
                  <a:pt x="820674" y="224028"/>
                  <a:pt x="786384" y="210312"/>
                </a:cubicBezTo>
                <a:cubicBezTo>
                  <a:pt x="771144" y="204216"/>
                  <a:pt x="756714" y="195463"/>
                  <a:pt x="740664" y="192024"/>
                </a:cubicBezTo>
                <a:cubicBezTo>
                  <a:pt x="713676" y="186241"/>
                  <a:pt x="685800" y="185928"/>
                  <a:pt x="658368" y="182880"/>
                </a:cubicBezTo>
                <a:cubicBezTo>
                  <a:pt x="649224" y="179832"/>
                  <a:pt x="639557" y="178047"/>
                  <a:pt x="630936" y="173736"/>
                </a:cubicBezTo>
                <a:cubicBezTo>
                  <a:pt x="621106" y="168821"/>
                  <a:pt x="613794" y="159307"/>
                  <a:pt x="603504" y="155448"/>
                </a:cubicBezTo>
                <a:cubicBezTo>
                  <a:pt x="588952" y="149991"/>
                  <a:pt x="572862" y="150073"/>
                  <a:pt x="557784" y="146304"/>
                </a:cubicBezTo>
                <a:cubicBezTo>
                  <a:pt x="496135" y="130892"/>
                  <a:pt x="565497" y="145691"/>
                  <a:pt x="502920" y="118872"/>
                </a:cubicBezTo>
                <a:cubicBezTo>
                  <a:pt x="491369" y="113922"/>
                  <a:pt x="478111" y="114141"/>
                  <a:pt x="466344" y="109728"/>
                </a:cubicBezTo>
                <a:cubicBezTo>
                  <a:pt x="453581" y="104942"/>
                  <a:pt x="441457" y="98453"/>
                  <a:pt x="429768" y="91440"/>
                </a:cubicBezTo>
                <a:cubicBezTo>
                  <a:pt x="410921" y="80132"/>
                  <a:pt x="396227" y="60195"/>
                  <a:pt x="374904" y="54864"/>
                </a:cubicBezTo>
                <a:cubicBezTo>
                  <a:pt x="362712" y="51816"/>
                  <a:pt x="350651" y="48185"/>
                  <a:pt x="338328" y="45720"/>
                </a:cubicBezTo>
                <a:cubicBezTo>
                  <a:pt x="320148" y="42084"/>
                  <a:pt x="301451" y="41073"/>
                  <a:pt x="283464" y="36576"/>
                </a:cubicBezTo>
                <a:cubicBezTo>
                  <a:pt x="264762" y="31901"/>
                  <a:pt x="246888" y="24384"/>
                  <a:pt x="228600" y="18288"/>
                </a:cubicBezTo>
                <a:lnTo>
                  <a:pt x="201168" y="9144"/>
                </a:lnTo>
                <a:lnTo>
                  <a:pt x="173736" y="0"/>
                </a:lnTo>
                <a:lnTo>
                  <a:pt x="128016" y="0"/>
                </a:lnTo>
                <a:close/>
              </a:path>
            </a:pathLst>
          </a:custGeom>
          <a:solidFill>
            <a:srgbClr val="002060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544322" y="1591056"/>
            <a:ext cx="1380990" cy="1605795"/>
          </a:xfrm>
          <a:custGeom>
            <a:avLst/>
            <a:gdLst>
              <a:gd name="connsiteX0" fmla="*/ 247134 w 1380990"/>
              <a:gd name="connsiteY0" fmla="*/ 73152 h 1605795"/>
              <a:gd name="connsiteX1" fmla="*/ 247134 w 1380990"/>
              <a:gd name="connsiteY1" fmla="*/ 73152 h 1605795"/>
              <a:gd name="connsiteX2" fmla="*/ 219702 w 1380990"/>
              <a:gd name="connsiteY2" fmla="*/ 155448 h 1605795"/>
              <a:gd name="connsiteX3" fmla="*/ 210558 w 1380990"/>
              <a:gd name="connsiteY3" fmla="*/ 256032 h 1605795"/>
              <a:gd name="connsiteX4" fmla="*/ 155694 w 1380990"/>
              <a:gd name="connsiteY4" fmla="*/ 274320 h 1605795"/>
              <a:gd name="connsiteX5" fmla="*/ 155694 w 1380990"/>
              <a:gd name="connsiteY5" fmla="*/ 521208 h 1605795"/>
              <a:gd name="connsiteX6" fmla="*/ 91686 w 1380990"/>
              <a:gd name="connsiteY6" fmla="*/ 566928 h 1605795"/>
              <a:gd name="connsiteX7" fmla="*/ 73398 w 1380990"/>
              <a:gd name="connsiteY7" fmla="*/ 594360 h 1605795"/>
              <a:gd name="connsiteX8" fmla="*/ 55110 w 1380990"/>
              <a:gd name="connsiteY8" fmla="*/ 649224 h 1605795"/>
              <a:gd name="connsiteX9" fmla="*/ 27678 w 1380990"/>
              <a:gd name="connsiteY9" fmla="*/ 704088 h 1605795"/>
              <a:gd name="connsiteX10" fmla="*/ 18534 w 1380990"/>
              <a:gd name="connsiteY10" fmla="*/ 795528 h 1605795"/>
              <a:gd name="connsiteX11" fmla="*/ 246 w 1380990"/>
              <a:gd name="connsiteY11" fmla="*/ 822960 h 1605795"/>
              <a:gd name="connsiteX12" fmla="*/ 9390 w 1380990"/>
              <a:gd name="connsiteY12" fmla="*/ 850392 h 1605795"/>
              <a:gd name="connsiteX13" fmla="*/ 55110 w 1380990"/>
              <a:gd name="connsiteY13" fmla="*/ 905256 h 1605795"/>
              <a:gd name="connsiteX14" fmla="*/ 119118 w 1380990"/>
              <a:gd name="connsiteY14" fmla="*/ 978408 h 1605795"/>
              <a:gd name="connsiteX15" fmla="*/ 164838 w 1380990"/>
              <a:gd name="connsiteY15" fmla="*/ 1033272 h 1605795"/>
              <a:gd name="connsiteX16" fmla="*/ 201414 w 1380990"/>
              <a:gd name="connsiteY16" fmla="*/ 1088136 h 1605795"/>
              <a:gd name="connsiteX17" fmla="*/ 228846 w 1380990"/>
              <a:gd name="connsiteY17" fmla="*/ 1115568 h 1605795"/>
              <a:gd name="connsiteX18" fmla="*/ 265422 w 1380990"/>
              <a:gd name="connsiteY18" fmla="*/ 1170432 h 1605795"/>
              <a:gd name="connsiteX19" fmla="*/ 283710 w 1380990"/>
              <a:gd name="connsiteY19" fmla="*/ 1197864 h 1605795"/>
              <a:gd name="connsiteX20" fmla="*/ 338574 w 1380990"/>
              <a:gd name="connsiteY20" fmla="*/ 1252728 h 1605795"/>
              <a:gd name="connsiteX21" fmla="*/ 402582 w 1380990"/>
              <a:gd name="connsiteY21" fmla="*/ 1316736 h 1605795"/>
              <a:gd name="connsiteX22" fmla="*/ 430014 w 1380990"/>
              <a:gd name="connsiteY22" fmla="*/ 1344168 h 1605795"/>
              <a:gd name="connsiteX23" fmla="*/ 457446 w 1380990"/>
              <a:gd name="connsiteY23" fmla="*/ 1362456 h 1605795"/>
              <a:gd name="connsiteX24" fmla="*/ 484878 w 1380990"/>
              <a:gd name="connsiteY24" fmla="*/ 1399032 h 1605795"/>
              <a:gd name="connsiteX25" fmla="*/ 494022 w 1380990"/>
              <a:gd name="connsiteY25" fmla="*/ 1426464 h 1605795"/>
              <a:gd name="connsiteX26" fmla="*/ 503166 w 1380990"/>
              <a:gd name="connsiteY26" fmla="*/ 1536192 h 1605795"/>
              <a:gd name="connsiteX27" fmla="*/ 548886 w 1380990"/>
              <a:gd name="connsiteY27" fmla="*/ 1581912 h 1605795"/>
              <a:gd name="connsiteX28" fmla="*/ 612894 w 1380990"/>
              <a:gd name="connsiteY28" fmla="*/ 1572768 h 1605795"/>
              <a:gd name="connsiteX29" fmla="*/ 640326 w 1380990"/>
              <a:gd name="connsiteY29" fmla="*/ 1545336 h 1605795"/>
              <a:gd name="connsiteX30" fmla="*/ 731766 w 1380990"/>
              <a:gd name="connsiteY30" fmla="*/ 1554480 h 1605795"/>
              <a:gd name="connsiteX31" fmla="*/ 1070094 w 1380990"/>
              <a:gd name="connsiteY31" fmla="*/ 1581912 h 1605795"/>
              <a:gd name="connsiteX32" fmla="*/ 1097526 w 1380990"/>
              <a:gd name="connsiteY32" fmla="*/ 1563624 h 1605795"/>
              <a:gd name="connsiteX33" fmla="*/ 1143246 w 1380990"/>
              <a:gd name="connsiteY33" fmla="*/ 1508760 h 1605795"/>
              <a:gd name="connsiteX34" fmla="*/ 1152390 w 1380990"/>
              <a:gd name="connsiteY34" fmla="*/ 1481328 h 1605795"/>
              <a:gd name="connsiteX35" fmla="*/ 1134102 w 1380990"/>
              <a:gd name="connsiteY35" fmla="*/ 1426464 h 1605795"/>
              <a:gd name="connsiteX36" fmla="*/ 1088382 w 1380990"/>
              <a:gd name="connsiteY36" fmla="*/ 1335024 h 1605795"/>
              <a:gd name="connsiteX37" fmla="*/ 1060950 w 1380990"/>
              <a:gd name="connsiteY37" fmla="*/ 1316736 h 1605795"/>
              <a:gd name="connsiteX38" fmla="*/ 1042662 w 1380990"/>
              <a:gd name="connsiteY38" fmla="*/ 1289304 h 1605795"/>
              <a:gd name="connsiteX39" fmla="*/ 1015230 w 1380990"/>
              <a:gd name="connsiteY39" fmla="*/ 1271016 h 1605795"/>
              <a:gd name="connsiteX40" fmla="*/ 987798 w 1380990"/>
              <a:gd name="connsiteY40" fmla="*/ 1243584 h 1605795"/>
              <a:gd name="connsiteX41" fmla="*/ 996942 w 1380990"/>
              <a:gd name="connsiteY41" fmla="*/ 1152144 h 1605795"/>
              <a:gd name="connsiteX42" fmla="*/ 1051806 w 1380990"/>
              <a:gd name="connsiteY42" fmla="*/ 1133856 h 1605795"/>
              <a:gd name="connsiteX43" fmla="*/ 1060950 w 1380990"/>
              <a:gd name="connsiteY43" fmla="*/ 1106424 h 1605795"/>
              <a:gd name="connsiteX44" fmla="*/ 1070094 w 1380990"/>
              <a:gd name="connsiteY44" fmla="*/ 996696 h 1605795"/>
              <a:gd name="connsiteX45" fmla="*/ 1088382 w 1380990"/>
              <a:gd name="connsiteY45" fmla="*/ 969264 h 1605795"/>
              <a:gd name="connsiteX46" fmla="*/ 1097526 w 1380990"/>
              <a:gd name="connsiteY46" fmla="*/ 941832 h 1605795"/>
              <a:gd name="connsiteX47" fmla="*/ 1152390 w 1380990"/>
              <a:gd name="connsiteY47" fmla="*/ 886968 h 1605795"/>
              <a:gd name="connsiteX48" fmla="*/ 1161534 w 1380990"/>
              <a:gd name="connsiteY48" fmla="*/ 859536 h 1605795"/>
              <a:gd name="connsiteX49" fmla="*/ 1179822 w 1380990"/>
              <a:gd name="connsiteY49" fmla="*/ 786384 h 1605795"/>
              <a:gd name="connsiteX50" fmla="*/ 1207254 w 1380990"/>
              <a:gd name="connsiteY50" fmla="*/ 667512 h 1605795"/>
              <a:gd name="connsiteX51" fmla="*/ 1243830 w 1380990"/>
              <a:gd name="connsiteY51" fmla="*/ 603504 h 1605795"/>
              <a:gd name="connsiteX52" fmla="*/ 1252974 w 1380990"/>
              <a:gd name="connsiteY52" fmla="*/ 576072 h 1605795"/>
              <a:gd name="connsiteX53" fmla="*/ 1262118 w 1380990"/>
              <a:gd name="connsiteY53" fmla="*/ 484632 h 1605795"/>
              <a:gd name="connsiteX54" fmla="*/ 1280406 w 1380990"/>
              <a:gd name="connsiteY54" fmla="*/ 457200 h 1605795"/>
              <a:gd name="connsiteX55" fmla="*/ 1362702 w 1380990"/>
              <a:gd name="connsiteY55" fmla="*/ 384048 h 1605795"/>
              <a:gd name="connsiteX56" fmla="*/ 1380990 w 1380990"/>
              <a:gd name="connsiteY56" fmla="*/ 356616 h 1605795"/>
              <a:gd name="connsiteX57" fmla="*/ 1362702 w 1380990"/>
              <a:gd name="connsiteY57" fmla="*/ 310896 h 1605795"/>
              <a:gd name="connsiteX58" fmla="*/ 1353558 w 1380990"/>
              <a:gd name="connsiteY58" fmla="*/ 283464 h 1605795"/>
              <a:gd name="connsiteX59" fmla="*/ 1307838 w 1380990"/>
              <a:gd name="connsiteY59" fmla="*/ 201168 h 1605795"/>
              <a:gd name="connsiteX60" fmla="*/ 1298694 w 1380990"/>
              <a:gd name="connsiteY60" fmla="*/ 91440 h 1605795"/>
              <a:gd name="connsiteX61" fmla="*/ 1289550 w 1380990"/>
              <a:gd name="connsiteY61" fmla="*/ 64008 h 1605795"/>
              <a:gd name="connsiteX62" fmla="*/ 1280406 w 1380990"/>
              <a:gd name="connsiteY62" fmla="*/ 18288 h 1605795"/>
              <a:gd name="connsiteX63" fmla="*/ 1252974 w 1380990"/>
              <a:gd name="connsiteY63" fmla="*/ 0 h 1605795"/>
              <a:gd name="connsiteX64" fmla="*/ 1161534 w 1380990"/>
              <a:gd name="connsiteY64" fmla="*/ 9144 h 1605795"/>
              <a:gd name="connsiteX65" fmla="*/ 1134102 w 1380990"/>
              <a:gd name="connsiteY65" fmla="*/ 18288 h 1605795"/>
              <a:gd name="connsiteX66" fmla="*/ 1115814 w 1380990"/>
              <a:gd name="connsiteY66" fmla="*/ 54864 h 1605795"/>
              <a:gd name="connsiteX67" fmla="*/ 951222 w 1380990"/>
              <a:gd name="connsiteY67" fmla="*/ 45720 h 1605795"/>
              <a:gd name="connsiteX68" fmla="*/ 887214 w 1380990"/>
              <a:gd name="connsiteY68" fmla="*/ 36576 h 1605795"/>
              <a:gd name="connsiteX69" fmla="*/ 722622 w 1380990"/>
              <a:gd name="connsiteY69" fmla="*/ 45720 h 1605795"/>
              <a:gd name="connsiteX70" fmla="*/ 283710 w 1380990"/>
              <a:gd name="connsiteY70" fmla="*/ 45720 h 1605795"/>
              <a:gd name="connsiteX71" fmla="*/ 247134 w 1380990"/>
              <a:gd name="connsiteY71" fmla="*/ 73152 h 160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380990" h="1605795">
                <a:moveTo>
                  <a:pt x="247134" y="73152"/>
                </a:moveTo>
                <a:lnTo>
                  <a:pt x="247134" y="73152"/>
                </a:lnTo>
                <a:cubicBezTo>
                  <a:pt x="237990" y="100584"/>
                  <a:pt x="225373" y="127094"/>
                  <a:pt x="219702" y="155448"/>
                </a:cubicBezTo>
                <a:cubicBezTo>
                  <a:pt x="213100" y="188460"/>
                  <a:pt x="226519" y="226390"/>
                  <a:pt x="210558" y="256032"/>
                </a:cubicBezTo>
                <a:cubicBezTo>
                  <a:pt x="201419" y="273005"/>
                  <a:pt x="155694" y="274320"/>
                  <a:pt x="155694" y="274320"/>
                </a:cubicBezTo>
                <a:cubicBezTo>
                  <a:pt x="174125" y="366477"/>
                  <a:pt x="182288" y="388237"/>
                  <a:pt x="155694" y="521208"/>
                </a:cubicBezTo>
                <a:cubicBezTo>
                  <a:pt x="154822" y="525570"/>
                  <a:pt x="99712" y="561577"/>
                  <a:pt x="91686" y="566928"/>
                </a:cubicBezTo>
                <a:cubicBezTo>
                  <a:pt x="85590" y="576072"/>
                  <a:pt x="77861" y="584317"/>
                  <a:pt x="73398" y="594360"/>
                </a:cubicBezTo>
                <a:cubicBezTo>
                  <a:pt x="65569" y="611976"/>
                  <a:pt x="65803" y="633184"/>
                  <a:pt x="55110" y="649224"/>
                </a:cubicBezTo>
                <a:cubicBezTo>
                  <a:pt x="31475" y="684676"/>
                  <a:pt x="40297" y="666230"/>
                  <a:pt x="27678" y="704088"/>
                </a:cubicBezTo>
                <a:cubicBezTo>
                  <a:pt x="24630" y="734568"/>
                  <a:pt x="25422" y="765680"/>
                  <a:pt x="18534" y="795528"/>
                </a:cubicBezTo>
                <a:cubicBezTo>
                  <a:pt x="16063" y="806236"/>
                  <a:pt x="2053" y="812120"/>
                  <a:pt x="246" y="822960"/>
                </a:cubicBezTo>
                <a:cubicBezTo>
                  <a:pt x="-1339" y="832467"/>
                  <a:pt x="5079" y="841771"/>
                  <a:pt x="9390" y="850392"/>
                </a:cubicBezTo>
                <a:cubicBezTo>
                  <a:pt x="28995" y="889602"/>
                  <a:pt x="26798" y="868855"/>
                  <a:pt x="55110" y="905256"/>
                </a:cubicBezTo>
                <a:cubicBezTo>
                  <a:pt x="112553" y="979111"/>
                  <a:pt x="66012" y="943004"/>
                  <a:pt x="119118" y="978408"/>
                </a:cubicBezTo>
                <a:cubicBezTo>
                  <a:pt x="169039" y="1078250"/>
                  <a:pt x="104523" y="964341"/>
                  <a:pt x="164838" y="1033272"/>
                </a:cubicBezTo>
                <a:cubicBezTo>
                  <a:pt x="179312" y="1049813"/>
                  <a:pt x="185872" y="1072594"/>
                  <a:pt x="201414" y="1088136"/>
                </a:cubicBezTo>
                <a:lnTo>
                  <a:pt x="228846" y="1115568"/>
                </a:lnTo>
                <a:cubicBezTo>
                  <a:pt x="244916" y="1163777"/>
                  <a:pt x="227369" y="1124769"/>
                  <a:pt x="265422" y="1170432"/>
                </a:cubicBezTo>
                <a:cubicBezTo>
                  <a:pt x="272457" y="1178875"/>
                  <a:pt x="276409" y="1189650"/>
                  <a:pt x="283710" y="1197864"/>
                </a:cubicBezTo>
                <a:cubicBezTo>
                  <a:pt x="300893" y="1217194"/>
                  <a:pt x="324228" y="1231209"/>
                  <a:pt x="338574" y="1252728"/>
                </a:cubicBezTo>
                <a:cubicBezTo>
                  <a:pt x="380497" y="1315612"/>
                  <a:pt x="354298" y="1300641"/>
                  <a:pt x="402582" y="1316736"/>
                </a:cubicBezTo>
                <a:cubicBezTo>
                  <a:pt x="411726" y="1325880"/>
                  <a:pt x="420080" y="1335889"/>
                  <a:pt x="430014" y="1344168"/>
                </a:cubicBezTo>
                <a:cubicBezTo>
                  <a:pt x="438457" y="1351203"/>
                  <a:pt x="449675" y="1354685"/>
                  <a:pt x="457446" y="1362456"/>
                </a:cubicBezTo>
                <a:cubicBezTo>
                  <a:pt x="468222" y="1373232"/>
                  <a:pt x="475734" y="1386840"/>
                  <a:pt x="484878" y="1399032"/>
                </a:cubicBezTo>
                <a:cubicBezTo>
                  <a:pt x="487926" y="1408176"/>
                  <a:pt x="492748" y="1416910"/>
                  <a:pt x="494022" y="1426464"/>
                </a:cubicBezTo>
                <a:cubicBezTo>
                  <a:pt x="498873" y="1462845"/>
                  <a:pt x="495968" y="1500202"/>
                  <a:pt x="503166" y="1536192"/>
                </a:cubicBezTo>
                <a:cubicBezTo>
                  <a:pt x="507855" y="1559638"/>
                  <a:pt x="532005" y="1570658"/>
                  <a:pt x="548886" y="1581912"/>
                </a:cubicBezTo>
                <a:cubicBezTo>
                  <a:pt x="570222" y="1578864"/>
                  <a:pt x="592883" y="1580772"/>
                  <a:pt x="612894" y="1572768"/>
                </a:cubicBezTo>
                <a:cubicBezTo>
                  <a:pt x="624901" y="1567965"/>
                  <a:pt x="627545" y="1547302"/>
                  <a:pt x="640326" y="1545336"/>
                </a:cubicBezTo>
                <a:cubicBezTo>
                  <a:pt x="670602" y="1540678"/>
                  <a:pt x="701286" y="1551432"/>
                  <a:pt x="731766" y="1554480"/>
                </a:cubicBezTo>
                <a:cubicBezTo>
                  <a:pt x="865290" y="1643496"/>
                  <a:pt x="764662" y="1591765"/>
                  <a:pt x="1070094" y="1581912"/>
                </a:cubicBezTo>
                <a:cubicBezTo>
                  <a:pt x="1079238" y="1575816"/>
                  <a:pt x="1089083" y="1570659"/>
                  <a:pt x="1097526" y="1563624"/>
                </a:cubicBezTo>
                <a:cubicBezTo>
                  <a:pt x="1114860" y="1549179"/>
                  <a:pt x="1132971" y="1529311"/>
                  <a:pt x="1143246" y="1508760"/>
                </a:cubicBezTo>
                <a:cubicBezTo>
                  <a:pt x="1147557" y="1500139"/>
                  <a:pt x="1149342" y="1490472"/>
                  <a:pt x="1152390" y="1481328"/>
                </a:cubicBezTo>
                <a:cubicBezTo>
                  <a:pt x="1146294" y="1463040"/>
                  <a:pt x="1139641" y="1444928"/>
                  <a:pt x="1134102" y="1426464"/>
                </a:cubicBezTo>
                <a:cubicBezTo>
                  <a:pt x="1123789" y="1392089"/>
                  <a:pt x="1124650" y="1359202"/>
                  <a:pt x="1088382" y="1335024"/>
                </a:cubicBezTo>
                <a:lnTo>
                  <a:pt x="1060950" y="1316736"/>
                </a:lnTo>
                <a:cubicBezTo>
                  <a:pt x="1054854" y="1307592"/>
                  <a:pt x="1050433" y="1297075"/>
                  <a:pt x="1042662" y="1289304"/>
                </a:cubicBezTo>
                <a:cubicBezTo>
                  <a:pt x="1034891" y="1281533"/>
                  <a:pt x="1023673" y="1278051"/>
                  <a:pt x="1015230" y="1271016"/>
                </a:cubicBezTo>
                <a:cubicBezTo>
                  <a:pt x="1005296" y="1262737"/>
                  <a:pt x="996942" y="1252728"/>
                  <a:pt x="987798" y="1243584"/>
                </a:cubicBezTo>
                <a:cubicBezTo>
                  <a:pt x="990846" y="1213104"/>
                  <a:pt x="981507" y="1178603"/>
                  <a:pt x="996942" y="1152144"/>
                </a:cubicBezTo>
                <a:cubicBezTo>
                  <a:pt x="1006655" y="1135493"/>
                  <a:pt x="1051806" y="1133856"/>
                  <a:pt x="1051806" y="1133856"/>
                </a:cubicBezTo>
                <a:cubicBezTo>
                  <a:pt x="1054854" y="1124712"/>
                  <a:pt x="1059676" y="1115978"/>
                  <a:pt x="1060950" y="1106424"/>
                </a:cubicBezTo>
                <a:cubicBezTo>
                  <a:pt x="1065801" y="1070043"/>
                  <a:pt x="1062896" y="1032686"/>
                  <a:pt x="1070094" y="996696"/>
                </a:cubicBezTo>
                <a:cubicBezTo>
                  <a:pt x="1072249" y="985920"/>
                  <a:pt x="1083467" y="979094"/>
                  <a:pt x="1088382" y="969264"/>
                </a:cubicBezTo>
                <a:cubicBezTo>
                  <a:pt x="1092693" y="960643"/>
                  <a:pt x="1091608" y="949440"/>
                  <a:pt x="1097526" y="941832"/>
                </a:cubicBezTo>
                <a:cubicBezTo>
                  <a:pt x="1113404" y="921417"/>
                  <a:pt x="1152390" y="886968"/>
                  <a:pt x="1152390" y="886968"/>
                </a:cubicBezTo>
                <a:cubicBezTo>
                  <a:pt x="1155438" y="877824"/>
                  <a:pt x="1159196" y="868887"/>
                  <a:pt x="1161534" y="859536"/>
                </a:cubicBezTo>
                <a:lnTo>
                  <a:pt x="1179822" y="786384"/>
                </a:lnTo>
                <a:cubicBezTo>
                  <a:pt x="1184038" y="756874"/>
                  <a:pt x="1188997" y="694898"/>
                  <a:pt x="1207254" y="667512"/>
                </a:cubicBezTo>
                <a:cubicBezTo>
                  <a:pt x="1225620" y="639962"/>
                  <a:pt x="1229908" y="635988"/>
                  <a:pt x="1243830" y="603504"/>
                </a:cubicBezTo>
                <a:cubicBezTo>
                  <a:pt x="1247627" y="594645"/>
                  <a:pt x="1249926" y="585216"/>
                  <a:pt x="1252974" y="576072"/>
                </a:cubicBezTo>
                <a:cubicBezTo>
                  <a:pt x="1256022" y="545592"/>
                  <a:pt x="1255230" y="514480"/>
                  <a:pt x="1262118" y="484632"/>
                </a:cubicBezTo>
                <a:cubicBezTo>
                  <a:pt x="1264589" y="473924"/>
                  <a:pt x="1273105" y="465414"/>
                  <a:pt x="1280406" y="457200"/>
                </a:cubicBezTo>
                <a:cubicBezTo>
                  <a:pt x="1325959" y="405953"/>
                  <a:pt x="1321009" y="411843"/>
                  <a:pt x="1362702" y="384048"/>
                </a:cubicBezTo>
                <a:cubicBezTo>
                  <a:pt x="1368798" y="374904"/>
                  <a:pt x="1380990" y="367606"/>
                  <a:pt x="1380990" y="356616"/>
                </a:cubicBezTo>
                <a:cubicBezTo>
                  <a:pt x="1380990" y="340202"/>
                  <a:pt x="1368465" y="326265"/>
                  <a:pt x="1362702" y="310896"/>
                </a:cubicBezTo>
                <a:cubicBezTo>
                  <a:pt x="1359318" y="301871"/>
                  <a:pt x="1358239" y="291890"/>
                  <a:pt x="1353558" y="283464"/>
                </a:cubicBezTo>
                <a:cubicBezTo>
                  <a:pt x="1301155" y="189138"/>
                  <a:pt x="1328529" y="263240"/>
                  <a:pt x="1307838" y="201168"/>
                </a:cubicBezTo>
                <a:cubicBezTo>
                  <a:pt x="1304790" y="164592"/>
                  <a:pt x="1303545" y="127821"/>
                  <a:pt x="1298694" y="91440"/>
                </a:cubicBezTo>
                <a:cubicBezTo>
                  <a:pt x="1297420" y="81886"/>
                  <a:pt x="1291888" y="73359"/>
                  <a:pt x="1289550" y="64008"/>
                </a:cubicBezTo>
                <a:cubicBezTo>
                  <a:pt x="1285781" y="48930"/>
                  <a:pt x="1288117" y="31782"/>
                  <a:pt x="1280406" y="18288"/>
                </a:cubicBezTo>
                <a:cubicBezTo>
                  <a:pt x="1274954" y="8746"/>
                  <a:pt x="1262118" y="6096"/>
                  <a:pt x="1252974" y="0"/>
                </a:cubicBezTo>
                <a:cubicBezTo>
                  <a:pt x="1222494" y="3048"/>
                  <a:pt x="1191810" y="4486"/>
                  <a:pt x="1161534" y="9144"/>
                </a:cubicBezTo>
                <a:cubicBezTo>
                  <a:pt x="1152007" y="10610"/>
                  <a:pt x="1140918" y="11472"/>
                  <a:pt x="1134102" y="18288"/>
                </a:cubicBezTo>
                <a:cubicBezTo>
                  <a:pt x="1124463" y="27927"/>
                  <a:pt x="1121910" y="42672"/>
                  <a:pt x="1115814" y="54864"/>
                </a:cubicBezTo>
                <a:cubicBezTo>
                  <a:pt x="1060950" y="51816"/>
                  <a:pt x="1005996" y="50102"/>
                  <a:pt x="951222" y="45720"/>
                </a:cubicBezTo>
                <a:cubicBezTo>
                  <a:pt x="929738" y="44001"/>
                  <a:pt x="908767" y="36576"/>
                  <a:pt x="887214" y="36576"/>
                </a:cubicBezTo>
                <a:cubicBezTo>
                  <a:pt x="832265" y="36576"/>
                  <a:pt x="777486" y="42672"/>
                  <a:pt x="722622" y="45720"/>
                </a:cubicBezTo>
                <a:cubicBezTo>
                  <a:pt x="566571" y="97737"/>
                  <a:pt x="682991" y="62357"/>
                  <a:pt x="283710" y="45720"/>
                </a:cubicBezTo>
                <a:cubicBezTo>
                  <a:pt x="274080" y="45319"/>
                  <a:pt x="253230" y="68580"/>
                  <a:pt x="247134" y="73152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733288" y="1947672"/>
            <a:ext cx="622248" cy="503075"/>
          </a:xfrm>
          <a:custGeom>
            <a:avLst/>
            <a:gdLst>
              <a:gd name="connsiteX0" fmla="*/ 182880 w 622248"/>
              <a:gd name="connsiteY0" fmla="*/ 0 h 503075"/>
              <a:gd name="connsiteX1" fmla="*/ 182880 w 622248"/>
              <a:gd name="connsiteY1" fmla="*/ 0 h 503075"/>
              <a:gd name="connsiteX2" fmla="*/ 219456 w 622248"/>
              <a:gd name="connsiteY2" fmla="*/ 109728 h 503075"/>
              <a:gd name="connsiteX3" fmla="*/ 246888 w 622248"/>
              <a:gd name="connsiteY3" fmla="*/ 128016 h 503075"/>
              <a:gd name="connsiteX4" fmla="*/ 265176 w 622248"/>
              <a:gd name="connsiteY4" fmla="*/ 155448 h 503075"/>
              <a:gd name="connsiteX5" fmla="*/ 292608 w 622248"/>
              <a:gd name="connsiteY5" fmla="*/ 182880 h 503075"/>
              <a:gd name="connsiteX6" fmla="*/ 320040 w 622248"/>
              <a:gd name="connsiteY6" fmla="*/ 237744 h 503075"/>
              <a:gd name="connsiteX7" fmla="*/ 374904 w 622248"/>
              <a:gd name="connsiteY7" fmla="*/ 265176 h 503075"/>
              <a:gd name="connsiteX8" fmla="*/ 402336 w 622248"/>
              <a:gd name="connsiteY8" fmla="*/ 283464 h 503075"/>
              <a:gd name="connsiteX9" fmla="*/ 429768 w 622248"/>
              <a:gd name="connsiteY9" fmla="*/ 310896 h 503075"/>
              <a:gd name="connsiteX10" fmla="*/ 530352 w 622248"/>
              <a:gd name="connsiteY10" fmla="*/ 374904 h 503075"/>
              <a:gd name="connsiteX11" fmla="*/ 585216 w 622248"/>
              <a:gd name="connsiteY11" fmla="*/ 420624 h 503075"/>
              <a:gd name="connsiteX12" fmla="*/ 612648 w 622248"/>
              <a:gd name="connsiteY12" fmla="*/ 448056 h 503075"/>
              <a:gd name="connsiteX13" fmla="*/ 594360 w 622248"/>
              <a:gd name="connsiteY13" fmla="*/ 502920 h 503075"/>
              <a:gd name="connsiteX14" fmla="*/ 539496 w 622248"/>
              <a:gd name="connsiteY14" fmla="*/ 484632 h 503075"/>
              <a:gd name="connsiteX15" fmla="*/ 530352 w 622248"/>
              <a:gd name="connsiteY15" fmla="*/ 457200 h 503075"/>
              <a:gd name="connsiteX16" fmla="*/ 475488 w 622248"/>
              <a:gd name="connsiteY16" fmla="*/ 420624 h 503075"/>
              <a:gd name="connsiteX17" fmla="*/ 429768 w 622248"/>
              <a:gd name="connsiteY17" fmla="*/ 374904 h 503075"/>
              <a:gd name="connsiteX18" fmla="*/ 411480 w 622248"/>
              <a:gd name="connsiteY18" fmla="*/ 347472 h 503075"/>
              <a:gd name="connsiteX19" fmla="*/ 384048 w 622248"/>
              <a:gd name="connsiteY19" fmla="*/ 292608 h 503075"/>
              <a:gd name="connsiteX20" fmla="*/ 347472 w 622248"/>
              <a:gd name="connsiteY20" fmla="*/ 283464 h 503075"/>
              <a:gd name="connsiteX21" fmla="*/ 128016 w 622248"/>
              <a:gd name="connsiteY21" fmla="*/ 310896 h 503075"/>
              <a:gd name="connsiteX22" fmla="*/ 109728 w 622248"/>
              <a:gd name="connsiteY22" fmla="*/ 338328 h 503075"/>
              <a:gd name="connsiteX23" fmla="*/ 9144 w 622248"/>
              <a:gd name="connsiteY23" fmla="*/ 310896 h 503075"/>
              <a:gd name="connsiteX24" fmla="*/ 0 w 622248"/>
              <a:gd name="connsiteY24" fmla="*/ 283464 h 503075"/>
              <a:gd name="connsiteX25" fmla="*/ 18288 w 622248"/>
              <a:gd name="connsiteY25" fmla="*/ 192024 h 503075"/>
              <a:gd name="connsiteX26" fmla="*/ 27432 w 622248"/>
              <a:gd name="connsiteY26" fmla="*/ 164592 h 503075"/>
              <a:gd name="connsiteX27" fmla="*/ 54864 w 622248"/>
              <a:gd name="connsiteY27" fmla="*/ 146304 h 503075"/>
              <a:gd name="connsiteX28" fmla="*/ 100584 w 622248"/>
              <a:gd name="connsiteY28" fmla="*/ 91440 h 503075"/>
              <a:gd name="connsiteX29" fmla="*/ 128016 w 622248"/>
              <a:gd name="connsiteY29" fmla="*/ 82296 h 503075"/>
              <a:gd name="connsiteX30" fmla="*/ 182880 w 622248"/>
              <a:gd name="connsiteY30" fmla="*/ 0 h 50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22248" h="503075">
                <a:moveTo>
                  <a:pt x="182880" y="0"/>
                </a:moveTo>
                <a:lnTo>
                  <a:pt x="182880" y="0"/>
                </a:lnTo>
                <a:cubicBezTo>
                  <a:pt x="191177" y="37339"/>
                  <a:pt x="190420" y="80692"/>
                  <a:pt x="219456" y="109728"/>
                </a:cubicBezTo>
                <a:cubicBezTo>
                  <a:pt x="227227" y="117499"/>
                  <a:pt x="237744" y="121920"/>
                  <a:pt x="246888" y="128016"/>
                </a:cubicBezTo>
                <a:cubicBezTo>
                  <a:pt x="252984" y="137160"/>
                  <a:pt x="258141" y="147005"/>
                  <a:pt x="265176" y="155448"/>
                </a:cubicBezTo>
                <a:cubicBezTo>
                  <a:pt x="273455" y="165382"/>
                  <a:pt x="285435" y="172120"/>
                  <a:pt x="292608" y="182880"/>
                </a:cubicBezTo>
                <a:cubicBezTo>
                  <a:pt x="322356" y="227502"/>
                  <a:pt x="276876" y="194580"/>
                  <a:pt x="320040" y="237744"/>
                </a:cubicBezTo>
                <a:cubicBezTo>
                  <a:pt x="346245" y="263949"/>
                  <a:pt x="345156" y="250302"/>
                  <a:pt x="374904" y="265176"/>
                </a:cubicBezTo>
                <a:cubicBezTo>
                  <a:pt x="384734" y="270091"/>
                  <a:pt x="393893" y="276429"/>
                  <a:pt x="402336" y="283464"/>
                </a:cubicBezTo>
                <a:cubicBezTo>
                  <a:pt x="412270" y="291743"/>
                  <a:pt x="419423" y="303137"/>
                  <a:pt x="429768" y="310896"/>
                </a:cubicBezTo>
                <a:cubicBezTo>
                  <a:pt x="457981" y="332056"/>
                  <a:pt x="505659" y="350211"/>
                  <a:pt x="530352" y="374904"/>
                </a:cubicBezTo>
                <a:cubicBezTo>
                  <a:pt x="610495" y="455047"/>
                  <a:pt x="508833" y="356971"/>
                  <a:pt x="585216" y="420624"/>
                </a:cubicBezTo>
                <a:cubicBezTo>
                  <a:pt x="595150" y="428903"/>
                  <a:pt x="603504" y="438912"/>
                  <a:pt x="612648" y="448056"/>
                </a:cubicBezTo>
                <a:cubicBezTo>
                  <a:pt x="618588" y="465876"/>
                  <a:pt x="638393" y="498027"/>
                  <a:pt x="594360" y="502920"/>
                </a:cubicBezTo>
                <a:cubicBezTo>
                  <a:pt x="575201" y="505049"/>
                  <a:pt x="539496" y="484632"/>
                  <a:pt x="539496" y="484632"/>
                </a:cubicBezTo>
                <a:cubicBezTo>
                  <a:pt x="536448" y="475488"/>
                  <a:pt x="535699" y="465220"/>
                  <a:pt x="530352" y="457200"/>
                </a:cubicBezTo>
                <a:cubicBezTo>
                  <a:pt x="510782" y="427845"/>
                  <a:pt x="504248" y="430211"/>
                  <a:pt x="475488" y="420624"/>
                </a:cubicBezTo>
                <a:cubicBezTo>
                  <a:pt x="426720" y="347472"/>
                  <a:pt x="490728" y="435864"/>
                  <a:pt x="429768" y="374904"/>
                </a:cubicBezTo>
                <a:cubicBezTo>
                  <a:pt x="421997" y="367133"/>
                  <a:pt x="416395" y="357302"/>
                  <a:pt x="411480" y="347472"/>
                </a:cubicBezTo>
                <a:cubicBezTo>
                  <a:pt x="402352" y="329216"/>
                  <a:pt x="403702" y="305711"/>
                  <a:pt x="384048" y="292608"/>
                </a:cubicBezTo>
                <a:cubicBezTo>
                  <a:pt x="373591" y="285637"/>
                  <a:pt x="359664" y="286512"/>
                  <a:pt x="347472" y="283464"/>
                </a:cubicBezTo>
                <a:cubicBezTo>
                  <a:pt x="324436" y="284676"/>
                  <a:pt x="180287" y="273559"/>
                  <a:pt x="128016" y="310896"/>
                </a:cubicBezTo>
                <a:cubicBezTo>
                  <a:pt x="119073" y="317284"/>
                  <a:pt x="115824" y="329184"/>
                  <a:pt x="109728" y="338328"/>
                </a:cubicBezTo>
                <a:cubicBezTo>
                  <a:pt x="81184" y="334760"/>
                  <a:pt x="32197" y="339712"/>
                  <a:pt x="9144" y="310896"/>
                </a:cubicBezTo>
                <a:cubicBezTo>
                  <a:pt x="3123" y="303370"/>
                  <a:pt x="3048" y="292608"/>
                  <a:pt x="0" y="283464"/>
                </a:cubicBezTo>
                <a:cubicBezTo>
                  <a:pt x="6096" y="252984"/>
                  <a:pt x="11299" y="222312"/>
                  <a:pt x="18288" y="192024"/>
                </a:cubicBezTo>
                <a:cubicBezTo>
                  <a:pt x="20455" y="182632"/>
                  <a:pt x="21411" y="172118"/>
                  <a:pt x="27432" y="164592"/>
                </a:cubicBezTo>
                <a:cubicBezTo>
                  <a:pt x="34297" y="156010"/>
                  <a:pt x="45720" y="152400"/>
                  <a:pt x="54864" y="146304"/>
                </a:cubicBezTo>
                <a:cubicBezTo>
                  <a:pt x="68358" y="126062"/>
                  <a:pt x="79462" y="105521"/>
                  <a:pt x="100584" y="91440"/>
                </a:cubicBezTo>
                <a:cubicBezTo>
                  <a:pt x="108604" y="86093"/>
                  <a:pt x="118872" y="85344"/>
                  <a:pt x="128016" y="82296"/>
                </a:cubicBezTo>
                <a:lnTo>
                  <a:pt x="182880" y="0"/>
                </a:lnTo>
                <a:close/>
              </a:path>
            </a:pathLst>
          </a:custGeom>
          <a:solidFill>
            <a:srgbClr val="DD75D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2377440" y="2551176"/>
            <a:ext cx="365760" cy="566928"/>
          </a:xfrm>
          <a:custGeom>
            <a:avLst/>
            <a:gdLst>
              <a:gd name="connsiteX0" fmla="*/ 365760 w 365760"/>
              <a:gd name="connsiteY0" fmla="*/ 457200 h 566928"/>
              <a:gd name="connsiteX1" fmla="*/ 365760 w 365760"/>
              <a:gd name="connsiteY1" fmla="*/ 457200 h 566928"/>
              <a:gd name="connsiteX2" fmla="*/ 310896 w 365760"/>
              <a:gd name="connsiteY2" fmla="*/ 393192 h 566928"/>
              <a:gd name="connsiteX3" fmla="*/ 301752 w 365760"/>
              <a:gd name="connsiteY3" fmla="*/ 347472 h 566928"/>
              <a:gd name="connsiteX4" fmla="*/ 320040 w 365760"/>
              <a:gd name="connsiteY4" fmla="*/ 182880 h 566928"/>
              <a:gd name="connsiteX5" fmla="*/ 338328 w 365760"/>
              <a:gd name="connsiteY5" fmla="*/ 155448 h 566928"/>
              <a:gd name="connsiteX6" fmla="*/ 329184 w 365760"/>
              <a:gd name="connsiteY6" fmla="*/ 27432 h 566928"/>
              <a:gd name="connsiteX7" fmla="*/ 274320 w 365760"/>
              <a:gd name="connsiteY7" fmla="*/ 9144 h 566928"/>
              <a:gd name="connsiteX8" fmla="*/ 246888 w 365760"/>
              <a:gd name="connsiteY8" fmla="*/ 0 h 566928"/>
              <a:gd name="connsiteX9" fmla="*/ 128016 w 365760"/>
              <a:gd name="connsiteY9" fmla="*/ 27432 h 566928"/>
              <a:gd name="connsiteX10" fmla="*/ 73152 w 365760"/>
              <a:gd name="connsiteY10" fmla="*/ 45720 h 566928"/>
              <a:gd name="connsiteX11" fmla="*/ 36576 w 365760"/>
              <a:gd name="connsiteY11" fmla="*/ 173736 h 566928"/>
              <a:gd name="connsiteX12" fmla="*/ 0 w 365760"/>
              <a:gd name="connsiteY12" fmla="*/ 182880 h 566928"/>
              <a:gd name="connsiteX13" fmla="*/ 27432 w 365760"/>
              <a:gd name="connsiteY13" fmla="*/ 210312 h 566928"/>
              <a:gd name="connsiteX14" fmla="*/ 82296 w 365760"/>
              <a:gd name="connsiteY14" fmla="*/ 246888 h 566928"/>
              <a:gd name="connsiteX15" fmla="*/ 64008 w 365760"/>
              <a:gd name="connsiteY15" fmla="*/ 393192 h 566928"/>
              <a:gd name="connsiteX16" fmla="*/ 54864 w 365760"/>
              <a:gd name="connsiteY16" fmla="*/ 420624 h 566928"/>
              <a:gd name="connsiteX17" fmla="*/ 91440 w 365760"/>
              <a:gd name="connsiteY17" fmla="*/ 512064 h 566928"/>
              <a:gd name="connsiteX18" fmla="*/ 109728 w 365760"/>
              <a:gd name="connsiteY18" fmla="*/ 566928 h 566928"/>
              <a:gd name="connsiteX19" fmla="*/ 164592 w 365760"/>
              <a:gd name="connsiteY19" fmla="*/ 548640 h 566928"/>
              <a:gd name="connsiteX20" fmla="*/ 192024 w 365760"/>
              <a:gd name="connsiteY20" fmla="*/ 539496 h 566928"/>
              <a:gd name="connsiteX21" fmla="*/ 283464 w 365760"/>
              <a:gd name="connsiteY21" fmla="*/ 502920 h 566928"/>
              <a:gd name="connsiteX22" fmla="*/ 310896 w 365760"/>
              <a:gd name="connsiteY22" fmla="*/ 493776 h 566928"/>
              <a:gd name="connsiteX23" fmla="*/ 365760 w 365760"/>
              <a:gd name="connsiteY23" fmla="*/ 457200 h 5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65760" h="566928">
                <a:moveTo>
                  <a:pt x="365760" y="457200"/>
                </a:moveTo>
                <a:lnTo>
                  <a:pt x="365760" y="457200"/>
                </a:lnTo>
                <a:cubicBezTo>
                  <a:pt x="347472" y="435864"/>
                  <a:pt x="325055" y="417465"/>
                  <a:pt x="310896" y="393192"/>
                </a:cubicBezTo>
                <a:cubicBezTo>
                  <a:pt x="303065" y="379767"/>
                  <a:pt x="301752" y="363014"/>
                  <a:pt x="301752" y="347472"/>
                </a:cubicBezTo>
                <a:cubicBezTo>
                  <a:pt x="301752" y="332620"/>
                  <a:pt x="298464" y="226031"/>
                  <a:pt x="320040" y="182880"/>
                </a:cubicBezTo>
                <a:cubicBezTo>
                  <a:pt x="324955" y="173050"/>
                  <a:pt x="332232" y="164592"/>
                  <a:pt x="338328" y="155448"/>
                </a:cubicBezTo>
                <a:cubicBezTo>
                  <a:pt x="335280" y="112776"/>
                  <a:pt x="346331" y="66626"/>
                  <a:pt x="329184" y="27432"/>
                </a:cubicBezTo>
                <a:cubicBezTo>
                  <a:pt x="321457" y="9771"/>
                  <a:pt x="292608" y="15240"/>
                  <a:pt x="274320" y="9144"/>
                </a:cubicBezTo>
                <a:lnTo>
                  <a:pt x="246888" y="0"/>
                </a:lnTo>
                <a:cubicBezTo>
                  <a:pt x="163797" y="11870"/>
                  <a:pt x="203327" y="2328"/>
                  <a:pt x="128016" y="27432"/>
                </a:cubicBezTo>
                <a:lnTo>
                  <a:pt x="73152" y="45720"/>
                </a:lnTo>
                <a:cubicBezTo>
                  <a:pt x="64275" y="161127"/>
                  <a:pt x="101466" y="155196"/>
                  <a:pt x="36576" y="173736"/>
                </a:cubicBezTo>
                <a:cubicBezTo>
                  <a:pt x="24492" y="177188"/>
                  <a:pt x="12192" y="179832"/>
                  <a:pt x="0" y="182880"/>
                </a:cubicBezTo>
                <a:cubicBezTo>
                  <a:pt x="9144" y="192024"/>
                  <a:pt x="16204" y="203896"/>
                  <a:pt x="27432" y="210312"/>
                </a:cubicBezTo>
                <a:cubicBezTo>
                  <a:pt x="91021" y="246649"/>
                  <a:pt x="42738" y="187551"/>
                  <a:pt x="82296" y="246888"/>
                </a:cubicBezTo>
                <a:cubicBezTo>
                  <a:pt x="76618" y="309349"/>
                  <a:pt x="77505" y="339204"/>
                  <a:pt x="64008" y="393192"/>
                </a:cubicBezTo>
                <a:cubicBezTo>
                  <a:pt x="61670" y="402543"/>
                  <a:pt x="57912" y="411480"/>
                  <a:pt x="54864" y="420624"/>
                </a:cubicBezTo>
                <a:cubicBezTo>
                  <a:pt x="76778" y="574024"/>
                  <a:pt x="42203" y="423438"/>
                  <a:pt x="91440" y="512064"/>
                </a:cubicBezTo>
                <a:cubicBezTo>
                  <a:pt x="100802" y="528915"/>
                  <a:pt x="109728" y="566928"/>
                  <a:pt x="109728" y="566928"/>
                </a:cubicBezTo>
                <a:lnTo>
                  <a:pt x="164592" y="548640"/>
                </a:lnTo>
                <a:cubicBezTo>
                  <a:pt x="173736" y="545592"/>
                  <a:pt x="183403" y="543807"/>
                  <a:pt x="192024" y="539496"/>
                </a:cubicBezTo>
                <a:cubicBezTo>
                  <a:pt x="245842" y="512587"/>
                  <a:pt x="215668" y="525519"/>
                  <a:pt x="283464" y="502920"/>
                </a:cubicBezTo>
                <a:cubicBezTo>
                  <a:pt x="292608" y="499872"/>
                  <a:pt x="301257" y="493776"/>
                  <a:pt x="310896" y="493776"/>
                </a:cubicBezTo>
                <a:lnTo>
                  <a:pt x="365760" y="457200"/>
                </a:lnTo>
                <a:close/>
              </a:path>
            </a:pathLst>
          </a:custGeom>
          <a:solidFill>
            <a:srgbClr val="DD75D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72768" y="2651760"/>
            <a:ext cx="192024" cy="283294"/>
          </a:xfrm>
          <a:custGeom>
            <a:avLst/>
            <a:gdLst>
              <a:gd name="connsiteX0" fmla="*/ 0 w 192024"/>
              <a:gd name="connsiteY0" fmla="*/ 100584 h 283294"/>
              <a:gd name="connsiteX1" fmla="*/ 0 w 192024"/>
              <a:gd name="connsiteY1" fmla="*/ 100584 h 283294"/>
              <a:gd name="connsiteX2" fmla="*/ 45720 w 192024"/>
              <a:gd name="connsiteY2" fmla="*/ 36576 h 283294"/>
              <a:gd name="connsiteX3" fmla="*/ 100584 w 192024"/>
              <a:gd name="connsiteY3" fmla="*/ 0 h 283294"/>
              <a:gd name="connsiteX4" fmla="*/ 155448 w 192024"/>
              <a:gd name="connsiteY4" fmla="*/ 9144 h 283294"/>
              <a:gd name="connsiteX5" fmla="*/ 164592 w 192024"/>
              <a:gd name="connsiteY5" fmla="*/ 36576 h 283294"/>
              <a:gd name="connsiteX6" fmla="*/ 173736 w 192024"/>
              <a:gd name="connsiteY6" fmla="*/ 91440 h 283294"/>
              <a:gd name="connsiteX7" fmla="*/ 192024 w 192024"/>
              <a:gd name="connsiteY7" fmla="*/ 146304 h 283294"/>
              <a:gd name="connsiteX8" fmla="*/ 173736 w 192024"/>
              <a:gd name="connsiteY8" fmla="*/ 274320 h 283294"/>
              <a:gd name="connsiteX9" fmla="*/ 91440 w 192024"/>
              <a:gd name="connsiteY9" fmla="*/ 265176 h 283294"/>
              <a:gd name="connsiteX10" fmla="*/ 45720 w 192024"/>
              <a:gd name="connsiteY10" fmla="*/ 210312 h 283294"/>
              <a:gd name="connsiteX11" fmla="*/ 36576 w 192024"/>
              <a:gd name="connsiteY11" fmla="*/ 182880 h 283294"/>
              <a:gd name="connsiteX12" fmla="*/ 9144 w 192024"/>
              <a:gd name="connsiteY12" fmla="*/ 146304 h 283294"/>
              <a:gd name="connsiteX13" fmla="*/ 0 w 192024"/>
              <a:gd name="connsiteY13" fmla="*/ 100584 h 28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2024" h="283294">
                <a:moveTo>
                  <a:pt x="0" y="100584"/>
                </a:moveTo>
                <a:lnTo>
                  <a:pt x="0" y="100584"/>
                </a:lnTo>
                <a:cubicBezTo>
                  <a:pt x="15240" y="79248"/>
                  <a:pt x="27180" y="55116"/>
                  <a:pt x="45720" y="36576"/>
                </a:cubicBezTo>
                <a:cubicBezTo>
                  <a:pt x="61262" y="21034"/>
                  <a:pt x="100584" y="0"/>
                  <a:pt x="100584" y="0"/>
                </a:cubicBezTo>
                <a:cubicBezTo>
                  <a:pt x="118872" y="3048"/>
                  <a:pt x="139351" y="-55"/>
                  <a:pt x="155448" y="9144"/>
                </a:cubicBezTo>
                <a:cubicBezTo>
                  <a:pt x="163817" y="13926"/>
                  <a:pt x="162501" y="27167"/>
                  <a:pt x="164592" y="36576"/>
                </a:cubicBezTo>
                <a:cubicBezTo>
                  <a:pt x="168614" y="54675"/>
                  <a:pt x="169239" y="73453"/>
                  <a:pt x="173736" y="91440"/>
                </a:cubicBezTo>
                <a:cubicBezTo>
                  <a:pt x="178411" y="110142"/>
                  <a:pt x="192024" y="146304"/>
                  <a:pt x="192024" y="146304"/>
                </a:cubicBezTo>
                <a:cubicBezTo>
                  <a:pt x="185928" y="188976"/>
                  <a:pt x="201579" y="241414"/>
                  <a:pt x="173736" y="274320"/>
                </a:cubicBezTo>
                <a:cubicBezTo>
                  <a:pt x="155907" y="295390"/>
                  <a:pt x="117624" y="273904"/>
                  <a:pt x="91440" y="265176"/>
                </a:cubicBezTo>
                <a:cubicBezTo>
                  <a:pt x="79306" y="261131"/>
                  <a:pt x="51576" y="222024"/>
                  <a:pt x="45720" y="210312"/>
                </a:cubicBezTo>
                <a:cubicBezTo>
                  <a:pt x="41409" y="201691"/>
                  <a:pt x="41358" y="191249"/>
                  <a:pt x="36576" y="182880"/>
                </a:cubicBezTo>
                <a:cubicBezTo>
                  <a:pt x="29015" y="169648"/>
                  <a:pt x="18288" y="158496"/>
                  <a:pt x="9144" y="146304"/>
                </a:cubicBezTo>
                <a:cubicBezTo>
                  <a:pt x="-1363" y="114783"/>
                  <a:pt x="1524" y="108204"/>
                  <a:pt x="0" y="100584"/>
                </a:cubicBezTo>
                <a:close/>
              </a:path>
            </a:pathLst>
          </a:custGeom>
          <a:solidFill>
            <a:srgbClr val="DD75D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287113" y="2290180"/>
            <a:ext cx="240094" cy="142124"/>
          </a:xfrm>
          <a:custGeom>
            <a:avLst/>
            <a:gdLst>
              <a:gd name="connsiteX0" fmla="*/ 11335 w 240094"/>
              <a:gd name="connsiteY0" fmla="*/ 142124 h 142124"/>
              <a:gd name="connsiteX1" fmla="*/ 11335 w 240094"/>
              <a:gd name="connsiteY1" fmla="*/ 142124 h 142124"/>
              <a:gd name="connsiteX2" fmla="*/ 2191 w 240094"/>
              <a:gd name="connsiteY2" fmla="*/ 59828 h 142124"/>
              <a:gd name="connsiteX3" fmla="*/ 11335 w 240094"/>
              <a:gd name="connsiteY3" fmla="*/ 4964 h 142124"/>
              <a:gd name="connsiteX4" fmla="*/ 194215 w 240094"/>
              <a:gd name="connsiteY4" fmla="*/ 14108 h 142124"/>
              <a:gd name="connsiteX5" fmla="*/ 221647 w 240094"/>
              <a:gd name="connsiteY5" fmla="*/ 32396 h 142124"/>
              <a:gd name="connsiteX6" fmla="*/ 230791 w 240094"/>
              <a:gd name="connsiteY6" fmla="*/ 123836 h 142124"/>
              <a:gd name="connsiteX7" fmla="*/ 175927 w 240094"/>
              <a:gd name="connsiteY7" fmla="*/ 114692 h 142124"/>
              <a:gd name="connsiteX8" fmla="*/ 148495 w 240094"/>
              <a:gd name="connsiteY8" fmla="*/ 105548 h 142124"/>
              <a:gd name="connsiteX9" fmla="*/ 84487 w 240094"/>
              <a:gd name="connsiteY9" fmla="*/ 114692 h 142124"/>
              <a:gd name="connsiteX10" fmla="*/ 11335 w 240094"/>
              <a:gd name="connsiteY10" fmla="*/ 142124 h 14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094" h="142124">
                <a:moveTo>
                  <a:pt x="11335" y="142124"/>
                </a:moveTo>
                <a:lnTo>
                  <a:pt x="11335" y="142124"/>
                </a:lnTo>
                <a:cubicBezTo>
                  <a:pt x="8287" y="114692"/>
                  <a:pt x="2191" y="87429"/>
                  <a:pt x="2191" y="59828"/>
                </a:cubicBezTo>
                <a:cubicBezTo>
                  <a:pt x="2191" y="41288"/>
                  <a:pt x="-6701" y="9258"/>
                  <a:pt x="11335" y="4964"/>
                </a:cubicBezTo>
                <a:cubicBezTo>
                  <a:pt x="70711" y="-9173"/>
                  <a:pt x="133255" y="11060"/>
                  <a:pt x="194215" y="14108"/>
                </a:cubicBezTo>
                <a:cubicBezTo>
                  <a:pt x="203359" y="20204"/>
                  <a:pt x="214612" y="23953"/>
                  <a:pt x="221647" y="32396"/>
                </a:cubicBezTo>
                <a:cubicBezTo>
                  <a:pt x="251180" y="67835"/>
                  <a:pt x="238159" y="79628"/>
                  <a:pt x="230791" y="123836"/>
                </a:cubicBezTo>
                <a:cubicBezTo>
                  <a:pt x="212503" y="120788"/>
                  <a:pt x="194026" y="118714"/>
                  <a:pt x="175927" y="114692"/>
                </a:cubicBezTo>
                <a:cubicBezTo>
                  <a:pt x="166518" y="112601"/>
                  <a:pt x="158134" y="105548"/>
                  <a:pt x="148495" y="105548"/>
                </a:cubicBezTo>
                <a:cubicBezTo>
                  <a:pt x="126942" y="105548"/>
                  <a:pt x="105823" y="111644"/>
                  <a:pt x="84487" y="114692"/>
                </a:cubicBezTo>
                <a:lnTo>
                  <a:pt x="11335" y="142124"/>
                </a:lnTo>
                <a:close/>
              </a:path>
            </a:pathLst>
          </a:custGeom>
          <a:solidFill>
            <a:srgbClr val="DD75D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4387908" y="5093147"/>
            <a:ext cx="720488" cy="759013"/>
          </a:xfrm>
          <a:custGeom>
            <a:avLst/>
            <a:gdLst>
              <a:gd name="connsiteX0" fmla="*/ 92652 w 720488"/>
              <a:gd name="connsiteY0" fmla="*/ 9205 h 759013"/>
              <a:gd name="connsiteX1" fmla="*/ 92652 w 720488"/>
              <a:gd name="connsiteY1" fmla="*/ 9205 h 759013"/>
              <a:gd name="connsiteX2" fmla="*/ 101796 w 720488"/>
              <a:gd name="connsiteY2" fmla="*/ 109789 h 759013"/>
              <a:gd name="connsiteX3" fmla="*/ 129228 w 720488"/>
              <a:gd name="connsiteY3" fmla="*/ 210373 h 759013"/>
              <a:gd name="connsiteX4" fmla="*/ 92652 w 720488"/>
              <a:gd name="connsiteY4" fmla="*/ 310957 h 759013"/>
              <a:gd name="connsiteX5" fmla="*/ 56076 w 720488"/>
              <a:gd name="connsiteY5" fmla="*/ 320101 h 759013"/>
              <a:gd name="connsiteX6" fmla="*/ 46932 w 720488"/>
              <a:gd name="connsiteY6" fmla="*/ 347533 h 759013"/>
              <a:gd name="connsiteX7" fmla="*/ 37788 w 720488"/>
              <a:gd name="connsiteY7" fmla="*/ 429829 h 759013"/>
              <a:gd name="connsiteX8" fmla="*/ 19500 w 720488"/>
              <a:gd name="connsiteY8" fmla="*/ 457261 h 759013"/>
              <a:gd name="connsiteX9" fmla="*/ 19500 w 720488"/>
              <a:gd name="connsiteY9" fmla="*/ 731581 h 759013"/>
              <a:gd name="connsiteX10" fmla="*/ 92652 w 720488"/>
              <a:gd name="connsiteY10" fmla="*/ 759013 h 759013"/>
              <a:gd name="connsiteX11" fmla="*/ 129228 w 720488"/>
              <a:gd name="connsiteY11" fmla="*/ 704149 h 759013"/>
              <a:gd name="connsiteX12" fmla="*/ 284676 w 720488"/>
              <a:gd name="connsiteY12" fmla="*/ 676717 h 759013"/>
              <a:gd name="connsiteX13" fmla="*/ 312108 w 720488"/>
              <a:gd name="connsiteY13" fmla="*/ 658429 h 759013"/>
              <a:gd name="connsiteX14" fmla="*/ 467556 w 720488"/>
              <a:gd name="connsiteY14" fmla="*/ 630997 h 759013"/>
              <a:gd name="connsiteX15" fmla="*/ 494988 w 720488"/>
              <a:gd name="connsiteY15" fmla="*/ 603565 h 759013"/>
              <a:gd name="connsiteX16" fmla="*/ 540708 w 720488"/>
              <a:gd name="connsiteY16" fmla="*/ 512125 h 759013"/>
              <a:gd name="connsiteX17" fmla="*/ 604716 w 720488"/>
              <a:gd name="connsiteY17" fmla="*/ 475549 h 759013"/>
              <a:gd name="connsiteX18" fmla="*/ 632148 w 720488"/>
              <a:gd name="connsiteY18" fmla="*/ 457261 h 759013"/>
              <a:gd name="connsiteX19" fmla="*/ 696156 w 720488"/>
              <a:gd name="connsiteY19" fmla="*/ 420685 h 759013"/>
              <a:gd name="connsiteX20" fmla="*/ 705300 w 720488"/>
              <a:gd name="connsiteY20" fmla="*/ 338389 h 759013"/>
              <a:gd name="connsiteX21" fmla="*/ 650436 w 720488"/>
              <a:gd name="connsiteY21" fmla="*/ 320101 h 759013"/>
              <a:gd name="connsiteX22" fmla="*/ 613860 w 720488"/>
              <a:gd name="connsiteY22" fmla="*/ 237805 h 759013"/>
              <a:gd name="connsiteX23" fmla="*/ 604716 w 720488"/>
              <a:gd name="connsiteY23" fmla="*/ 210373 h 759013"/>
              <a:gd name="connsiteX24" fmla="*/ 595572 w 720488"/>
              <a:gd name="connsiteY24" fmla="*/ 155509 h 759013"/>
              <a:gd name="connsiteX25" fmla="*/ 549852 w 720488"/>
              <a:gd name="connsiteY25" fmla="*/ 100645 h 759013"/>
              <a:gd name="connsiteX26" fmla="*/ 494988 w 720488"/>
              <a:gd name="connsiteY26" fmla="*/ 64069 h 759013"/>
              <a:gd name="connsiteX27" fmla="*/ 467556 w 720488"/>
              <a:gd name="connsiteY27" fmla="*/ 36637 h 759013"/>
              <a:gd name="connsiteX28" fmla="*/ 321252 w 720488"/>
              <a:gd name="connsiteY28" fmla="*/ 9205 h 759013"/>
              <a:gd name="connsiteX29" fmla="*/ 284676 w 720488"/>
              <a:gd name="connsiteY29" fmla="*/ 61 h 759013"/>
              <a:gd name="connsiteX30" fmla="*/ 147516 w 720488"/>
              <a:gd name="connsiteY30" fmla="*/ 27493 h 759013"/>
              <a:gd name="connsiteX31" fmla="*/ 92652 w 720488"/>
              <a:gd name="connsiteY31" fmla="*/ 9205 h 75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20488" h="759013">
                <a:moveTo>
                  <a:pt x="92652" y="9205"/>
                </a:moveTo>
                <a:lnTo>
                  <a:pt x="92652" y="9205"/>
                </a:lnTo>
                <a:cubicBezTo>
                  <a:pt x="95700" y="42733"/>
                  <a:pt x="96545" y="76535"/>
                  <a:pt x="101796" y="109789"/>
                </a:cubicBezTo>
                <a:cubicBezTo>
                  <a:pt x="107984" y="148978"/>
                  <a:pt x="117673" y="175707"/>
                  <a:pt x="129228" y="210373"/>
                </a:cubicBezTo>
                <a:cubicBezTo>
                  <a:pt x="123392" y="257057"/>
                  <a:pt x="134875" y="286829"/>
                  <a:pt x="92652" y="310957"/>
                </a:cubicBezTo>
                <a:cubicBezTo>
                  <a:pt x="81741" y="317192"/>
                  <a:pt x="68268" y="317053"/>
                  <a:pt x="56076" y="320101"/>
                </a:cubicBezTo>
                <a:cubicBezTo>
                  <a:pt x="53028" y="329245"/>
                  <a:pt x="48517" y="338026"/>
                  <a:pt x="46932" y="347533"/>
                </a:cubicBezTo>
                <a:cubicBezTo>
                  <a:pt x="42394" y="374758"/>
                  <a:pt x="44482" y="403052"/>
                  <a:pt x="37788" y="429829"/>
                </a:cubicBezTo>
                <a:cubicBezTo>
                  <a:pt x="35123" y="440491"/>
                  <a:pt x="25596" y="448117"/>
                  <a:pt x="19500" y="457261"/>
                </a:cubicBezTo>
                <a:cubicBezTo>
                  <a:pt x="-6244" y="560236"/>
                  <a:pt x="-6755" y="547793"/>
                  <a:pt x="19500" y="731581"/>
                </a:cubicBezTo>
                <a:cubicBezTo>
                  <a:pt x="22270" y="750971"/>
                  <a:pt x="89321" y="758347"/>
                  <a:pt x="92652" y="759013"/>
                </a:cubicBezTo>
                <a:cubicBezTo>
                  <a:pt x="104844" y="740725"/>
                  <a:pt x="108376" y="711100"/>
                  <a:pt x="129228" y="704149"/>
                </a:cubicBezTo>
                <a:cubicBezTo>
                  <a:pt x="216031" y="675215"/>
                  <a:pt x="164894" y="687606"/>
                  <a:pt x="284676" y="676717"/>
                </a:cubicBezTo>
                <a:cubicBezTo>
                  <a:pt x="293820" y="670621"/>
                  <a:pt x="302065" y="662892"/>
                  <a:pt x="312108" y="658429"/>
                </a:cubicBezTo>
                <a:cubicBezTo>
                  <a:pt x="371630" y="631975"/>
                  <a:pt x="395418" y="637555"/>
                  <a:pt x="467556" y="630997"/>
                </a:cubicBezTo>
                <a:cubicBezTo>
                  <a:pt x="476700" y="621853"/>
                  <a:pt x="488572" y="614793"/>
                  <a:pt x="494988" y="603565"/>
                </a:cubicBezTo>
                <a:cubicBezTo>
                  <a:pt x="523357" y="553919"/>
                  <a:pt x="472861" y="563010"/>
                  <a:pt x="540708" y="512125"/>
                </a:cubicBezTo>
                <a:cubicBezTo>
                  <a:pt x="629151" y="445793"/>
                  <a:pt x="534899" y="510457"/>
                  <a:pt x="604716" y="475549"/>
                </a:cubicBezTo>
                <a:cubicBezTo>
                  <a:pt x="614546" y="470634"/>
                  <a:pt x="622606" y="462713"/>
                  <a:pt x="632148" y="457261"/>
                </a:cubicBezTo>
                <a:cubicBezTo>
                  <a:pt x="713358" y="410855"/>
                  <a:pt x="629322" y="465241"/>
                  <a:pt x="696156" y="420685"/>
                </a:cubicBezTo>
                <a:cubicBezTo>
                  <a:pt x="712799" y="395721"/>
                  <a:pt x="736376" y="373905"/>
                  <a:pt x="705300" y="338389"/>
                </a:cubicBezTo>
                <a:cubicBezTo>
                  <a:pt x="692606" y="323881"/>
                  <a:pt x="650436" y="320101"/>
                  <a:pt x="650436" y="320101"/>
                </a:cubicBezTo>
                <a:cubicBezTo>
                  <a:pt x="621455" y="276629"/>
                  <a:pt x="635623" y="303095"/>
                  <a:pt x="613860" y="237805"/>
                </a:cubicBezTo>
                <a:cubicBezTo>
                  <a:pt x="610812" y="228661"/>
                  <a:pt x="606301" y="219880"/>
                  <a:pt x="604716" y="210373"/>
                </a:cubicBezTo>
                <a:cubicBezTo>
                  <a:pt x="601668" y="192085"/>
                  <a:pt x="601435" y="173098"/>
                  <a:pt x="595572" y="155509"/>
                </a:cubicBezTo>
                <a:cubicBezTo>
                  <a:pt x="590289" y="139659"/>
                  <a:pt x="561312" y="109558"/>
                  <a:pt x="549852" y="100645"/>
                </a:cubicBezTo>
                <a:cubicBezTo>
                  <a:pt x="532502" y="87151"/>
                  <a:pt x="510530" y="79611"/>
                  <a:pt x="494988" y="64069"/>
                </a:cubicBezTo>
                <a:cubicBezTo>
                  <a:pt x="485844" y="54925"/>
                  <a:pt x="478860" y="42917"/>
                  <a:pt x="467556" y="36637"/>
                </a:cubicBezTo>
                <a:cubicBezTo>
                  <a:pt x="424570" y="12756"/>
                  <a:pt x="366821" y="13762"/>
                  <a:pt x="321252" y="9205"/>
                </a:cubicBezTo>
                <a:cubicBezTo>
                  <a:pt x="309060" y="6157"/>
                  <a:pt x="297219" y="-723"/>
                  <a:pt x="284676" y="61"/>
                </a:cubicBezTo>
                <a:cubicBezTo>
                  <a:pt x="249820" y="2240"/>
                  <a:pt x="188192" y="11222"/>
                  <a:pt x="147516" y="27493"/>
                </a:cubicBezTo>
                <a:cubicBezTo>
                  <a:pt x="141188" y="30024"/>
                  <a:pt x="101796" y="12253"/>
                  <a:pt x="92652" y="9205"/>
                </a:cubicBezTo>
                <a:close/>
              </a:path>
            </a:pathLst>
          </a:custGeom>
          <a:solidFill>
            <a:srgbClr val="DD75D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4440469" y="4212906"/>
            <a:ext cx="1128139" cy="852870"/>
          </a:xfrm>
          <a:custGeom>
            <a:avLst/>
            <a:gdLst>
              <a:gd name="connsiteX0" fmla="*/ 64008 w 1014896"/>
              <a:gd name="connsiteY0" fmla="*/ 667512 h 786384"/>
              <a:gd name="connsiteX1" fmla="*/ 64008 w 1014896"/>
              <a:gd name="connsiteY1" fmla="*/ 667512 h 786384"/>
              <a:gd name="connsiteX2" fmla="*/ 9144 w 1014896"/>
              <a:gd name="connsiteY2" fmla="*/ 603504 h 786384"/>
              <a:gd name="connsiteX3" fmla="*/ 0 w 1014896"/>
              <a:gd name="connsiteY3" fmla="*/ 576072 h 786384"/>
              <a:gd name="connsiteX4" fmla="*/ 9144 w 1014896"/>
              <a:gd name="connsiteY4" fmla="*/ 457200 h 786384"/>
              <a:gd name="connsiteX5" fmla="*/ 54864 w 1014896"/>
              <a:gd name="connsiteY5" fmla="*/ 402336 h 786384"/>
              <a:gd name="connsiteX6" fmla="*/ 201168 w 1014896"/>
              <a:gd name="connsiteY6" fmla="*/ 384048 h 786384"/>
              <a:gd name="connsiteX7" fmla="*/ 237744 w 1014896"/>
              <a:gd name="connsiteY7" fmla="*/ 320040 h 786384"/>
              <a:gd name="connsiteX8" fmla="*/ 256032 w 1014896"/>
              <a:gd name="connsiteY8" fmla="*/ 265176 h 786384"/>
              <a:gd name="connsiteX9" fmla="*/ 338328 w 1014896"/>
              <a:gd name="connsiteY9" fmla="*/ 283464 h 786384"/>
              <a:gd name="connsiteX10" fmla="*/ 365760 w 1014896"/>
              <a:gd name="connsiteY10" fmla="*/ 292608 h 786384"/>
              <a:gd name="connsiteX11" fmla="*/ 475488 w 1014896"/>
              <a:gd name="connsiteY11" fmla="*/ 347472 h 786384"/>
              <a:gd name="connsiteX12" fmla="*/ 566928 w 1014896"/>
              <a:gd name="connsiteY12" fmla="*/ 365760 h 786384"/>
              <a:gd name="connsiteX13" fmla="*/ 649224 w 1014896"/>
              <a:gd name="connsiteY13" fmla="*/ 411480 h 786384"/>
              <a:gd name="connsiteX14" fmla="*/ 713232 w 1014896"/>
              <a:gd name="connsiteY14" fmla="*/ 347472 h 786384"/>
              <a:gd name="connsiteX15" fmla="*/ 704088 w 1014896"/>
              <a:gd name="connsiteY15" fmla="*/ 283464 h 786384"/>
              <a:gd name="connsiteX16" fmla="*/ 658368 w 1014896"/>
              <a:gd name="connsiteY16" fmla="*/ 228600 h 786384"/>
              <a:gd name="connsiteX17" fmla="*/ 630936 w 1014896"/>
              <a:gd name="connsiteY17" fmla="*/ 173736 h 786384"/>
              <a:gd name="connsiteX18" fmla="*/ 621792 w 1014896"/>
              <a:gd name="connsiteY18" fmla="*/ 146304 h 786384"/>
              <a:gd name="connsiteX19" fmla="*/ 630936 w 1014896"/>
              <a:gd name="connsiteY19" fmla="*/ 27432 h 786384"/>
              <a:gd name="connsiteX20" fmla="*/ 658368 w 1014896"/>
              <a:gd name="connsiteY20" fmla="*/ 18288 h 786384"/>
              <a:gd name="connsiteX21" fmla="*/ 740664 w 1014896"/>
              <a:gd name="connsiteY21" fmla="*/ 0 h 786384"/>
              <a:gd name="connsiteX22" fmla="*/ 795528 w 1014896"/>
              <a:gd name="connsiteY22" fmla="*/ 9144 h 786384"/>
              <a:gd name="connsiteX23" fmla="*/ 832104 w 1014896"/>
              <a:gd name="connsiteY23" fmla="*/ 54864 h 786384"/>
              <a:gd name="connsiteX24" fmla="*/ 850392 w 1014896"/>
              <a:gd name="connsiteY24" fmla="*/ 82296 h 786384"/>
              <a:gd name="connsiteX25" fmla="*/ 859536 w 1014896"/>
              <a:gd name="connsiteY25" fmla="*/ 109728 h 786384"/>
              <a:gd name="connsiteX26" fmla="*/ 886968 w 1014896"/>
              <a:gd name="connsiteY26" fmla="*/ 128016 h 786384"/>
              <a:gd name="connsiteX27" fmla="*/ 996696 w 1014896"/>
              <a:gd name="connsiteY27" fmla="*/ 155448 h 786384"/>
              <a:gd name="connsiteX28" fmla="*/ 996696 w 1014896"/>
              <a:gd name="connsiteY28" fmla="*/ 347472 h 786384"/>
              <a:gd name="connsiteX29" fmla="*/ 969264 w 1014896"/>
              <a:gd name="connsiteY29" fmla="*/ 374904 h 786384"/>
              <a:gd name="connsiteX30" fmla="*/ 923544 w 1014896"/>
              <a:gd name="connsiteY30" fmla="*/ 438912 h 786384"/>
              <a:gd name="connsiteX31" fmla="*/ 896112 w 1014896"/>
              <a:gd name="connsiteY31" fmla="*/ 493776 h 786384"/>
              <a:gd name="connsiteX32" fmla="*/ 868680 w 1014896"/>
              <a:gd name="connsiteY32" fmla="*/ 502920 h 786384"/>
              <a:gd name="connsiteX33" fmla="*/ 841248 w 1014896"/>
              <a:gd name="connsiteY33" fmla="*/ 530352 h 786384"/>
              <a:gd name="connsiteX34" fmla="*/ 786384 w 1014896"/>
              <a:gd name="connsiteY34" fmla="*/ 548640 h 786384"/>
              <a:gd name="connsiteX35" fmla="*/ 722376 w 1014896"/>
              <a:gd name="connsiteY35" fmla="*/ 566928 h 786384"/>
              <a:gd name="connsiteX36" fmla="*/ 658368 w 1014896"/>
              <a:gd name="connsiteY36" fmla="*/ 594360 h 786384"/>
              <a:gd name="connsiteX37" fmla="*/ 576072 w 1014896"/>
              <a:gd name="connsiteY37" fmla="*/ 640080 h 786384"/>
              <a:gd name="connsiteX38" fmla="*/ 493776 w 1014896"/>
              <a:gd name="connsiteY38" fmla="*/ 704088 h 786384"/>
              <a:gd name="connsiteX39" fmla="*/ 438912 w 1014896"/>
              <a:gd name="connsiteY39" fmla="*/ 722376 h 786384"/>
              <a:gd name="connsiteX40" fmla="*/ 420624 w 1014896"/>
              <a:gd name="connsiteY40" fmla="*/ 749808 h 786384"/>
              <a:gd name="connsiteX41" fmla="*/ 356616 w 1014896"/>
              <a:gd name="connsiteY41" fmla="*/ 777240 h 786384"/>
              <a:gd name="connsiteX42" fmla="*/ 329184 w 1014896"/>
              <a:gd name="connsiteY42" fmla="*/ 786384 h 786384"/>
              <a:gd name="connsiteX43" fmla="*/ 228600 w 1014896"/>
              <a:gd name="connsiteY43" fmla="*/ 777240 h 786384"/>
              <a:gd name="connsiteX44" fmla="*/ 201168 w 1014896"/>
              <a:gd name="connsiteY44" fmla="*/ 768096 h 786384"/>
              <a:gd name="connsiteX45" fmla="*/ 182880 w 1014896"/>
              <a:gd name="connsiteY45" fmla="*/ 740664 h 786384"/>
              <a:gd name="connsiteX46" fmla="*/ 146304 w 1014896"/>
              <a:gd name="connsiteY46" fmla="*/ 731520 h 786384"/>
              <a:gd name="connsiteX47" fmla="*/ 64008 w 1014896"/>
              <a:gd name="connsiteY47" fmla="*/ 694944 h 786384"/>
              <a:gd name="connsiteX48" fmla="*/ 64008 w 1014896"/>
              <a:gd name="connsiteY48" fmla="*/ 667512 h 78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14896" h="786384">
                <a:moveTo>
                  <a:pt x="64008" y="667512"/>
                </a:moveTo>
                <a:lnTo>
                  <a:pt x="64008" y="667512"/>
                </a:lnTo>
                <a:cubicBezTo>
                  <a:pt x="45720" y="646176"/>
                  <a:pt x="25259" y="626525"/>
                  <a:pt x="9144" y="603504"/>
                </a:cubicBezTo>
                <a:cubicBezTo>
                  <a:pt x="3617" y="595608"/>
                  <a:pt x="0" y="585711"/>
                  <a:pt x="0" y="576072"/>
                </a:cubicBezTo>
                <a:cubicBezTo>
                  <a:pt x="0" y="536331"/>
                  <a:pt x="2238" y="496336"/>
                  <a:pt x="9144" y="457200"/>
                </a:cubicBezTo>
                <a:cubicBezTo>
                  <a:pt x="14329" y="427819"/>
                  <a:pt x="30617" y="414460"/>
                  <a:pt x="54864" y="402336"/>
                </a:cubicBezTo>
                <a:cubicBezTo>
                  <a:pt x="94339" y="382599"/>
                  <a:pt x="178479" y="385793"/>
                  <a:pt x="201168" y="384048"/>
                </a:cubicBezTo>
                <a:cubicBezTo>
                  <a:pt x="217664" y="359304"/>
                  <a:pt x="226143" y="349043"/>
                  <a:pt x="237744" y="320040"/>
                </a:cubicBezTo>
                <a:cubicBezTo>
                  <a:pt x="244903" y="302142"/>
                  <a:pt x="256032" y="265176"/>
                  <a:pt x="256032" y="265176"/>
                </a:cubicBezTo>
                <a:cubicBezTo>
                  <a:pt x="283464" y="271272"/>
                  <a:pt x="311066" y="276648"/>
                  <a:pt x="338328" y="283464"/>
                </a:cubicBezTo>
                <a:cubicBezTo>
                  <a:pt x="347679" y="285802"/>
                  <a:pt x="357334" y="287927"/>
                  <a:pt x="365760" y="292608"/>
                </a:cubicBezTo>
                <a:cubicBezTo>
                  <a:pt x="426448" y="326323"/>
                  <a:pt x="408732" y="334121"/>
                  <a:pt x="475488" y="347472"/>
                </a:cubicBezTo>
                <a:lnTo>
                  <a:pt x="566928" y="365760"/>
                </a:lnTo>
                <a:cubicBezTo>
                  <a:pt x="629812" y="407683"/>
                  <a:pt x="600940" y="395385"/>
                  <a:pt x="649224" y="411480"/>
                </a:cubicBezTo>
                <a:cubicBezTo>
                  <a:pt x="712108" y="369557"/>
                  <a:pt x="697137" y="395756"/>
                  <a:pt x="713232" y="347472"/>
                </a:cubicBezTo>
                <a:cubicBezTo>
                  <a:pt x="710184" y="326136"/>
                  <a:pt x="710281" y="304108"/>
                  <a:pt x="704088" y="283464"/>
                </a:cubicBezTo>
                <a:cubicBezTo>
                  <a:pt x="698632" y="265277"/>
                  <a:pt x="670031" y="240263"/>
                  <a:pt x="658368" y="228600"/>
                </a:cubicBezTo>
                <a:cubicBezTo>
                  <a:pt x="635384" y="159649"/>
                  <a:pt x="666388" y="244640"/>
                  <a:pt x="630936" y="173736"/>
                </a:cubicBezTo>
                <a:cubicBezTo>
                  <a:pt x="626625" y="165115"/>
                  <a:pt x="624840" y="155448"/>
                  <a:pt x="621792" y="146304"/>
                </a:cubicBezTo>
                <a:cubicBezTo>
                  <a:pt x="624840" y="106680"/>
                  <a:pt x="620018" y="65644"/>
                  <a:pt x="630936" y="27432"/>
                </a:cubicBezTo>
                <a:cubicBezTo>
                  <a:pt x="633584" y="18164"/>
                  <a:pt x="648959" y="20379"/>
                  <a:pt x="658368" y="18288"/>
                </a:cubicBezTo>
                <a:cubicBezTo>
                  <a:pt x="754925" y="-3169"/>
                  <a:pt x="678911" y="20584"/>
                  <a:pt x="740664" y="0"/>
                </a:cubicBezTo>
                <a:cubicBezTo>
                  <a:pt x="758952" y="3048"/>
                  <a:pt x="777939" y="3281"/>
                  <a:pt x="795528" y="9144"/>
                </a:cubicBezTo>
                <a:cubicBezTo>
                  <a:pt x="832522" y="21475"/>
                  <a:pt x="818132" y="26920"/>
                  <a:pt x="832104" y="54864"/>
                </a:cubicBezTo>
                <a:cubicBezTo>
                  <a:pt x="837019" y="64694"/>
                  <a:pt x="845477" y="72466"/>
                  <a:pt x="850392" y="82296"/>
                </a:cubicBezTo>
                <a:cubicBezTo>
                  <a:pt x="854703" y="90917"/>
                  <a:pt x="853515" y="102202"/>
                  <a:pt x="859536" y="109728"/>
                </a:cubicBezTo>
                <a:cubicBezTo>
                  <a:pt x="866401" y="118310"/>
                  <a:pt x="877426" y="122564"/>
                  <a:pt x="886968" y="128016"/>
                </a:cubicBezTo>
                <a:cubicBezTo>
                  <a:pt x="936155" y="156123"/>
                  <a:pt x="926908" y="146725"/>
                  <a:pt x="996696" y="155448"/>
                </a:cubicBezTo>
                <a:cubicBezTo>
                  <a:pt x="1020592" y="227137"/>
                  <a:pt x="1021333" y="218130"/>
                  <a:pt x="996696" y="347472"/>
                </a:cubicBezTo>
                <a:cubicBezTo>
                  <a:pt x="994276" y="360175"/>
                  <a:pt x="976780" y="364381"/>
                  <a:pt x="969264" y="374904"/>
                </a:cubicBezTo>
                <a:cubicBezTo>
                  <a:pt x="909086" y="459153"/>
                  <a:pt x="994869" y="367587"/>
                  <a:pt x="923544" y="438912"/>
                </a:cubicBezTo>
                <a:cubicBezTo>
                  <a:pt x="917520" y="456983"/>
                  <a:pt x="912226" y="480884"/>
                  <a:pt x="896112" y="493776"/>
                </a:cubicBezTo>
                <a:cubicBezTo>
                  <a:pt x="888586" y="499797"/>
                  <a:pt x="877824" y="499872"/>
                  <a:pt x="868680" y="502920"/>
                </a:cubicBezTo>
                <a:cubicBezTo>
                  <a:pt x="859536" y="512064"/>
                  <a:pt x="852552" y="524072"/>
                  <a:pt x="841248" y="530352"/>
                </a:cubicBezTo>
                <a:cubicBezTo>
                  <a:pt x="824397" y="539714"/>
                  <a:pt x="804672" y="542544"/>
                  <a:pt x="786384" y="548640"/>
                </a:cubicBezTo>
                <a:cubicBezTo>
                  <a:pt x="747030" y="561758"/>
                  <a:pt x="768303" y="555446"/>
                  <a:pt x="722376" y="566928"/>
                </a:cubicBezTo>
                <a:cubicBezTo>
                  <a:pt x="622525" y="633495"/>
                  <a:pt x="776462" y="535313"/>
                  <a:pt x="658368" y="594360"/>
                </a:cubicBezTo>
                <a:cubicBezTo>
                  <a:pt x="532600" y="657244"/>
                  <a:pt x="651932" y="614793"/>
                  <a:pt x="576072" y="640080"/>
                </a:cubicBezTo>
                <a:cubicBezTo>
                  <a:pt x="552403" y="663749"/>
                  <a:pt x="526588" y="693151"/>
                  <a:pt x="493776" y="704088"/>
                </a:cubicBezTo>
                <a:lnTo>
                  <a:pt x="438912" y="722376"/>
                </a:lnTo>
                <a:cubicBezTo>
                  <a:pt x="432816" y="731520"/>
                  <a:pt x="428395" y="742037"/>
                  <a:pt x="420624" y="749808"/>
                </a:cubicBezTo>
                <a:cubicBezTo>
                  <a:pt x="398351" y="772081"/>
                  <a:pt x="385996" y="768846"/>
                  <a:pt x="356616" y="777240"/>
                </a:cubicBezTo>
                <a:cubicBezTo>
                  <a:pt x="347348" y="779888"/>
                  <a:pt x="338328" y="783336"/>
                  <a:pt x="329184" y="786384"/>
                </a:cubicBezTo>
                <a:cubicBezTo>
                  <a:pt x="295656" y="783336"/>
                  <a:pt x="261928" y="782001"/>
                  <a:pt x="228600" y="777240"/>
                </a:cubicBezTo>
                <a:cubicBezTo>
                  <a:pt x="219058" y="775877"/>
                  <a:pt x="208694" y="774117"/>
                  <a:pt x="201168" y="768096"/>
                </a:cubicBezTo>
                <a:cubicBezTo>
                  <a:pt x="192586" y="761231"/>
                  <a:pt x="192024" y="746760"/>
                  <a:pt x="182880" y="740664"/>
                </a:cubicBezTo>
                <a:cubicBezTo>
                  <a:pt x="172423" y="733693"/>
                  <a:pt x="158341" y="735131"/>
                  <a:pt x="146304" y="731520"/>
                </a:cubicBezTo>
                <a:cubicBezTo>
                  <a:pt x="99972" y="717620"/>
                  <a:pt x="96672" y="719442"/>
                  <a:pt x="64008" y="694944"/>
                </a:cubicBezTo>
                <a:cubicBezTo>
                  <a:pt x="60560" y="692358"/>
                  <a:pt x="64008" y="672084"/>
                  <a:pt x="64008" y="667512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 smtClean="0">
                <a:solidFill>
                  <a:srgbClr val="FF0000"/>
                </a:solidFill>
              </a:rPr>
              <a:t>14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5449824" y="4425696"/>
            <a:ext cx="265176" cy="576072"/>
          </a:xfrm>
          <a:custGeom>
            <a:avLst/>
            <a:gdLst>
              <a:gd name="connsiteX0" fmla="*/ 100584 w 265176"/>
              <a:gd name="connsiteY0" fmla="*/ 0 h 576072"/>
              <a:gd name="connsiteX1" fmla="*/ 100584 w 265176"/>
              <a:gd name="connsiteY1" fmla="*/ 0 h 576072"/>
              <a:gd name="connsiteX2" fmla="*/ 100584 w 265176"/>
              <a:gd name="connsiteY2" fmla="*/ 182880 h 576072"/>
              <a:gd name="connsiteX3" fmla="*/ 73152 w 265176"/>
              <a:gd name="connsiteY3" fmla="*/ 192024 h 576072"/>
              <a:gd name="connsiteX4" fmla="*/ 45720 w 265176"/>
              <a:gd name="connsiteY4" fmla="*/ 219456 h 576072"/>
              <a:gd name="connsiteX5" fmla="*/ 18288 w 265176"/>
              <a:gd name="connsiteY5" fmla="*/ 237744 h 576072"/>
              <a:gd name="connsiteX6" fmla="*/ 0 w 265176"/>
              <a:gd name="connsiteY6" fmla="*/ 292608 h 576072"/>
              <a:gd name="connsiteX7" fmla="*/ 91440 w 265176"/>
              <a:gd name="connsiteY7" fmla="*/ 356616 h 576072"/>
              <a:gd name="connsiteX8" fmla="*/ 109728 w 265176"/>
              <a:gd name="connsiteY8" fmla="*/ 384048 h 576072"/>
              <a:gd name="connsiteX9" fmla="*/ 128016 w 265176"/>
              <a:gd name="connsiteY9" fmla="*/ 438912 h 576072"/>
              <a:gd name="connsiteX10" fmla="*/ 137160 w 265176"/>
              <a:gd name="connsiteY10" fmla="*/ 539496 h 576072"/>
              <a:gd name="connsiteX11" fmla="*/ 192024 w 265176"/>
              <a:gd name="connsiteY11" fmla="*/ 576072 h 576072"/>
              <a:gd name="connsiteX12" fmla="*/ 219456 w 265176"/>
              <a:gd name="connsiteY12" fmla="*/ 566928 h 576072"/>
              <a:gd name="connsiteX13" fmla="*/ 246888 w 265176"/>
              <a:gd name="connsiteY13" fmla="*/ 493776 h 576072"/>
              <a:gd name="connsiteX14" fmla="*/ 265176 w 265176"/>
              <a:gd name="connsiteY14" fmla="*/ 438912 h 576072"/>
              <a:gd name="connsiteX15" fmla="*/ 256032 w 265176"/>
              <a:gd name="connsiteY15" fmla="*/ 329184 h 576072"/>
              <a:gd name="connsiteX16" fmla="*/ 228600 w 265176"/>
              <a:gd name="connsiteY16" fmla="*/ 246888 h 576072"/>
              <a:gd name="connsiteX17" fmla="*/ 210312 w 265176"/>
              <a:gd name="connsiteY17" fmla="*/ 173736 h 576072"/>
              <a:gd name="connsiteX18" fmla="*/ 201168 w 265176"/>
              <a:gd name="connsiteY18" fmla="*/ 146304 h 576072"/>
              <a:gd name="connsiteX19" fmla="*/ 182880 w 265176"/>
              <a:gd name="connsiteY19" fmla="*/ 118872 h 576072"/>
              <a:gd name="connsiteX20" fmla="*/ 173736 w 265176"/>
              <a:gd name="connsiteY20" fmla="*/ 54864 h 576072"/>
              <a:gd name="connsiteX21" fmla="*/ 146304 w 265176"/>
              <a:gd name="connsiteY21" fmla="*/ 45720 h 576072"/>
              <a:gd name="connsiteX22" fmla="*/ 182880 w 265176"/>
              <a:gd name="connsiteY22" fmla="*/ 182880 h 576072"/>
              <a:gd name="connsiteX23" fmla="*/ 201168 w 265176"/>
              <a:gd name="connsiteY23" fmla="*/ 73152 h 576072"/>
              <a:gd name="connsiteX24" fmla="*/ 182880 w 265176"/>
              <a:gd name="connsiteY24" fmla="*/ 45720 h 576072"/>
              <a:gd name="connsiteX25" fmla="*/ 146304 w 265176"/>
              <a:gd name="connsiteY25" fmla="*/ 36576 h 576072"/>
              <a:gd name="connsiteX26" fmla="*/ 118872 w 265176"/>
              <a:gd name="connsiteY26" fmla="*/ 118872 h 576072"/>
              <a:gd name="connsiteX27" fmla="*/ 27432 w 265176"/>
              <a:gd name="connsiteY27" fmla="*/ 292608 h 576072"/>
              <a:gd name="connsiteX28" fmla="*/ 100584 w 265176"/>
              <a:gd name="connsiteY28" fmla="*/ 0 h 5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65176" h="576072">
                <a:moveTo>
                  <a:pt x="100584" y="0"/>
                </a:moveTo>
                <a:lnTo>
                  <a:pt x="100584" y="0"/>
                </a:lnTo>
                <a:cubicBezTo>
                  <a:pt x="107082" y="58485"/>
                  <a:pt x="119989" y="124666"/>
                  <a:pt x="100584" y="182880"/>
                </a:cubicBezTo>
                <a:cubicBezTo>
                  <a:pt x="97536" y="192024"/>
                  <a:pt x="82296" y="188976"/>
                  <a:pt x="73152" y="192024"/>
                </a:cubicBezTo>
                <a:cubicBezTo>
                  <a:pt x="64008" y="201168"/>
                  <a:pt x="55654" y="211177"/>
                  <a:pt x="45720" y="219456"/>
                </a:cubicBezTo>
                <a:cubicBezTo>
                  <a:pt x="37277" y="226491"/>
                  <a:pt x="24113" y="228425"/>
                  <a:pt x="18288" y="237744"/>
                </a:cubicBezTo>
                <a:cubicBezTo>
                  <a:pt x="8071" y="254091"/>
                  <a:pt x="0" y="292608"/>
                  <a:pt x="0" y="292608"/>
                </a:cubicBezTo>
                <a:cubicBezTo>
                  <a:pt x="16713" y="392885"/>
                  <a:pt x="-13796" y="318349"/>
                  <a:pt x="91440" y="356616"/>
                </a:cubicBezTo>
                <a:cubicBezTo>
                  <a:pt x="101768" y="360372"/>
                  <a:pt x="105265" y="374005"/>
                  <a:pt x="109728" y="384048"/>
                </a:cubicBezTo>
                <a:cubicBezTo>
                  <a:pt x="117557" y="401664"/>
                  <a:pt x="128016" y="438912"/>
                  <a:pt x="128016" y="438912"/>
                </a:cubicBezTo>
                <a:cubicBezTo>
                  <a:pt x="131064" y="472440"/>
                  <a:pt x="122923" y="508988"/>
                  <a:pt x="137160" y="539496"/>
                </a:cubicBezTo>
                <a:cubicBezTo>
                  <a:pt x="146455" y="559413"/>
                  <a:pt x="192024" y="576072"/>
                  <a:pt x="192024" y="576072"/>
                </a:cubicBezTo>
                <a:cubicBezTo>
                  <a:pt x="201168" y="573024"/>
                  <a:pt x="211930" y="572949"/>
                  <a:pt x="219456" y="566928"/>
                </a:cubicBezTo>
                <a:cubicBezTo>
                  <a:pt x="243510" y="547684"/>
                  <a:pt x="239626" y="520404"/>
                  <a:pt x="246888" y="493776"/>
                </a:cubicBezTo>
                <a:cubicBezTo>
                  <a:pt x="251960" y="475178"/>
                  <a:pt x="265176" y="438912"/>
                  <a:pt x="265176" y="438912"/>
                </a:cubicBezTo>
                <a:cubicBezTo>
                  <a:pt x="262128" y="402336"/>
                  <a:pt x="262066" y="365387"/>
                  <a:pt x="256032" y="329184"/>
                </a:cubicBezTo>
                <a:cubicBezTo>
                  <a:pt x="251460" y="301752"/>
                  <a:pt x="235458" y="274320"/>
                  <a:pt x="228600" y="246888"/>
                </a:cubicBezTo>
                <a:cubicBezTo>
                  <a:pt x="222504" y="222504"/>
                  <a:pt x="216925" y="197985"/>
                  <a:pt x="210312" y="173736"/>
                </a:cubicBezTo>
                <a:cubicBezTo>
                  <a:pt x="207776" y="164437"/>
                  <a:pt x="205479" y="154925"/>
                  <a:pt x="201168" y="146304"/>
                </a:cubicBezTo>
                <a:cubicBezTo>
                  <a:pt x="196253" y="136474"/>
                  <a:pt x="188976" y="128016"/>
                  <a:pt x="182880" y="118872"/>
                </a:cubicBezTo>
                <a:cubicBezTo>
                  <a:pt x="179832" y="97536"/>
                  <a:pt x="183375" y="74141"/>
                  <a:pt x="173736" y="54864"/>
                </a:cubicBezTo>
                <a:cubicBezTo>
                  <a:pt x="169425" y="46243"/>
                  <a:pt x="146304" y="45720"/>
                  <a:pt x="146304" y="45720"/>
                </a:cubicBezTo>
                <a:lnTo>
                  <a:pt x="182880" y="182880"/>
                </a:lnTo>
                <a:cubicBezTo>
                  <a:pt x="204046" y="126438"/>
                  <a:pt x="221782" y="121250"/>
                  <a:pt x="201168" y="73152"/>
                </a:cubicBezTo>
                <a:cubicBezTo>
                  <a:pt x="196839" y="63051"/>
                  <a:pt x="192024" y="51816"/>
                  <a:pt x="182880" y="45720"/>
                </a:cubicBezTo>
                <a:cubicBezTo>
                  <a:pt x="172423" y="38749"/>
                  <a:pt x="158496" y="39624"/>
                  <a:pt x="146304" y="36576"/>
                </a:cubicBezTo>
                <a:cubicBezTo>
                  <a:pt x="95739" y="53431"/>
                  <a:pt x="118872" y="36081"/>
                  <a:pt x="118872" y="118872"/>
                </a:cubicBezTo>
                <a:lnTo>
                  <a:pt x="27432" y="292608"/>
                </a:lnTo>
                <a:lnTo>
                  <a:pt x="100584" y="0"/>
                </a:lnTo>
                <a:close/>
              </a:path>
            </a:pathLst>
          </a:custGeom>
          <a:solidFill>
            <a:srgbClr val="DD75D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1347607" y="1042416"/>
            <a:ext cx="728081" cy="558376"/>
          </a:xfrm>
          <a:custGeom>
            <a:avLst/>
            <a:gdLst>
              <a:gd name="connsiteX0" fmla="*/ 444617 w 728081"/>
              <a:gd name="connsiteY0" fmla="*/ 0 h 558376"/>
              <a:gd name="connsiteX1" fmla="*/ 444617 w 728081"/>
              <a:gd name="connsiteY1" fmla="*/ 0 h 558376"/>
              <a:gd name="connsiteX2" fmla="*/ 316601 w 728081"/>
              <a:gd name="connsiteY2" fmla="*/ 100584 h 558376"/>
              <a:gd name="connsiteX3" fmla="*/ 307457 w 728081"/>
              <a:gd name="connsiteY3" fmla="*/ 128016 h 558376"/>
              <a:gd name="connsiteX4" fmla="*/ 270881 w 728081"/>
              <a:gd name="connsiteY4" fmla="*/ 182880 h 558376"/>
              <a:gd name="connsiteX5" fmla="*/ 188585 w 728081"/>
              <a:gd name="connsiteY5" fmla="*/ 265176 h 558376"/>
              <a:gd name="connsiteX6" fmla="*/ 161153 w 728081"/>
              <a:gd name="connsiteY6" fmla="*/ 292608 h 558376"/>
              <a:gd name="connsiteX7" fmla="*/ 106289 w 728081"/>
              <a:gd name="connsiteY7" fmla="*/ 329184 h 558376"/>
              <a:gd name="connsiteX8" fmla="*/ 69713 w 728081"/>
              <a:gd name="connsiteY8" fmla="*/ 384048 h 558376"/>
              <a:gd name="connsiteX9" fmla="*/ 51425 w 728081"/>
              <a:gd name="connsiteY9" fmla="*/ 438912 h 558376"/>
              <a:gd name="connsiteX10" fmla="*/ 33137 w 728081"/>
              <a:gd name="connsiteY10" fmla="*/ 466344 h 558376"/>
              <a:gd name="connsiteX11" fmla="*/ 23993 w 728081"/>
              <a:gd name="connsiteY11" fmla="*/ 502920 h 558376"/>
              <a:gd name="connsiteX12" fmla="*/ 5705 w 728081"/>
              <a:gd name="connsiteY12" fmla="*/ 557784 h 558376"/>
              <a:gd name="connsiteX13" fmla="*/ 261737 w 728081"/>
              <a:gd name="connsiteY13" fmla="*/ 530352 h 558376"/>
              <a:gd name="connsiteX14" fmla="*/ 280025 w 728081"/>
              <a:gd name="connsiteY14" fmla="*/ 475488 h 558376"/>
              <a:gd name="connsiteX15" fmla="*/ 289169 w 728081"/>
              <a:gd name="connsiteY15" fmla="*/ 448056 h 558376"/>
              <a:gd name="connsiteX16" fmla="*/ 344033 w 728081"/>
              <a:gd name="connsiteY16" fmla="*/ 411480 h 558376"/>
              <a:gd name="connsiteX17" fmla="*/ 417185 w 728081"/>
              <a:gd name="connsiteY17" fmla="*/ 374904 h 558376"/>
              <a:gd name="connsiteX18" fmla="*/ 444617 w 728081"/>
              <a:gd name="connsiteY18" fmla="*/ 301752 h 558376"/>
              <a:gd name="connsiteX19" fmla="*/ 453761 w 728081"/>
              <a:gd name="connsiteY19" fmla="*/ 256032 h 558376"/>
              <a:gd name="connsiteX20" fmla="*/ 499481 w 728081"/>
              <a:gd name="connsiteY20" fmla="*/ 192024 h 558376"/>
              <a:gd name="connsiteX21" fmla="*/ 618353 w 728081"/>
              <a:gd name="connsiteY21" fmla="*/ 182880 h 558376"/>
              <a:gd name="connsiteX22" fmla="*/ 673217 w 728081"/>
              <a:gd name="connsiteY22" fmla="*/ 164592 h 558376"/>
              <a:gd name="connsiteX23" fmla="*/ 709793 w 728081"/>
              <a:gd name="connsiteY23" fmla="*/ 155448 h 558376"/>
              <a:gd name="connsiteX24" fmla="*/ 728081 w 728081"/>
              <a:gd name="connsiteY24" fmla="*/ 82296 h 558376"/>
              <a:gd name="connsiteX25" fmla="*/ 700649 w 728081"/>
              <a:gd name="connsiteY25" fmla="*/ 73152 h 558376"/>
              <a:gd name="connsiteX26" fmla="*/ 627497 w 728081"/>
              <a:gd name="connsiteY26" fmla="*/ 64008 h 558376"/>
              <a:gd name="connsiteX27" fmla="*/ 600065 w 728081"/>
              <a:gd name="connsiteY27" fmla="*/ 45720 h 558376"/>
              <a:gd name="connsiteX28" fmla="*/ 472049 w 728081"/>
              <a:gd name="connsiteY28" fmla="*/ 36576 h 558376"/>
              <a:gd name="connsiteX29" fmla="*/ 444617 w 728081"/>
              <a:gd name="connsiteY29" fmla="*/ 0 h 55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8081" h="558376">
                <a:moveTo>
                  <a:pt x="444617" y="0"/>
                </a:moveTo>
                <a:lnTo>
                  <a:pt x="444617" y="0"/>
                </a:lnTo>
                <a:cubicBezTo>
                  <a:pt x="333575" y="80758"/>
                  <a:pt x="373348" y="43837"/>
                  <a:pt x="316601" y="100584"/>
                </a:cubicBezTo>
                <a:cubicBezTo>
                  <a:pt x="313553" y="109728"/>
                  <a:pt x="312138" y="119590"/>
                  <a:pt x="307457" y="128016"/>
                </a:cubicBezTo>
                <a:cubicBezTo>
                  <a:pt x="296783" y="147229"/>
                  <a:pt x="286423" y="167338"/>
                  <a:pt x="270881" y="182880"/>
                </a:cubicBezTo>
                <a:lnTo>
                  <a:pt x="188585" y="265176"/>
                </a:lnTo>
                <a:cubicBezTo>
                  <a:pt x="179441" y="274320"/>
                  <a:pt x="171913" y="285435"/>
                  <a:pt x="161153" y="292608"/>
                </a:cubicBezTo>
                <a:lnTo>
                  <a:pt x="106289" y="329184"/>
                </a:lnTo>
                <a:cubicBezTo>
                  <a:pt x="76038" y="419937"/>
                  <a:pt x="126792" y="281305"/>
                  <a:pt x="69713" y="384048"/>
                </a:cubicBezTo>
                <a:cubicBezTo>
                  <a:pt x="60351" y="400899"/>
                  <a:pt x="62118" y="422872"/>
                  <a:pt x="51425" y="438912"/>
                </a:cubicBezTo>
                <a:lnTo>
                  <a:pt x="33137" y="466344"/>
                </a:lnTo>
                <a:cubicBezTo>
                  <a:pt x="30089" y="478536"/>
                  <a:pt x="27604" y="490883"/>
                  <a:pt x="23993" y="502920"/>
                </a:cubicBezTo>
                <a:cubicBezTo>
                  <a:pt x="18454" y="521384"/>
                  <a:pt x="-12583" y="563880"/>
                  <a:pt x="5705" y="557784"/>
                </a:cubicBezTo>
                <a:cubicBezTo>
                  <a:pt x="124250" y="518269"/>
                  <a:pt x="41312" y="540371"/>
                  <a:pt x="261737" y="530352"/>
                </a:cubicBezTo>
                <a:lnTo>
                  <a:pt x="280025" y="475488"/>
                </a:lnTo>
                <a:cubicBezTo>
                  <a:pt x="283073" y="466344"/>
                  <a:pt x="281149" y="453403"/>
                  <a:pt x="289169" y="448056"/>
                </a:cubicBezTo>
                <a:cubicBezTo>
                  <a:pt x="307457" y="435864"/>
                  <a:pt x="323626" y="419643"/>
                  <a:pt x="344033" y="411480"/>
                </a:cubicBezTo>
                <a:cubicBezTo>
                  <a:pt x="399957" y="389111"/>
                  <a:pt x="376096" y="402297"/>
                  <a:pt x="417185" y="374904"/>
                </a:cubicBezTo>
                <a:cubicBezTo>
                  <a:pt x="447512" y="223270"/>
                  <a:pt x="404253" y="409388"/>
                  <a:pt x="444617" y="301752"/>
                </a:cubicBezTo>
                <a:cubicBezTo>
                  <a:pt x="450074" y="287200"/>
                  <a:pt x="449672" y="271026"/>
                  <a:pt x="453761" y="256032"/>
                </a:cubicBezTo>
                <a:cubicBezTo>
                  <a:pt x="465702" y="212248"/>
                  <a:pt x="458459" y="197152"/>
                  <a:pt x="499481" y="192024"/>
                </a:cubicBezTo>
                <a:cubicBezTo>
                  <a:pt x="538915" y="187095"/>
                  <a:pt x="578729" y="185928"/>
                  <a:pt x="618353" y="182880"/>
                </a:cubicBezTo>
                <a:cubicBezTo>
                  <a:pt x="636641" y="176784"/>
                  <a:pt x="654753" y="170131"/>
                  <a:pt x="673217" y="164592"/>
                </a:cubicBezTo>
                <a:cubicBezTo>
                  <a:pt x="685254" y="160981"/>
                  <a:pt x="702822" y="165905"/>
                  <a:pt x="709793" y="155448"/>
                </a:cubicBezTo>
                <a:cubicBezTo>
                  <a:pt x="723735" y="134535"/>
                  <a:pt x="728081" y="82296"/>
                  <a:pt x="728081" y="82296"/>
                </a:cubicBezTo>
                <a:cubicBezTo>
                  <a:pt x="718937" y="79248"/>
                  <a:pt x="710132" y="74876"/>
                  <a:pt x="700649" y="73152"/>
                </a:cubicBezTo>
                <a:cubicBezTo>
                  <a:pt x="676472" y="68756"/>
                  <a:pt x="651205" y="70474"/>
                  <a:pt x="627497" y="64008"/>
                </a:cubicBezTo>
                <a:cubicBezTo>
                  <a:pt x="616895" y="61116"/>
                  <a:pt x="610887" y="47630"/>
                  <a:pt x="600065" y="45720"/>
                </a:cubicBezTo>
                <a:cubicBezTo>
                  <a:pt x="557935" y="38285"/>
                  <a:pt x="514721" y="39624"/>
                  <a:pt x="472049" y="36576"/>
                </a:cubicBezTo>
                <a:lnTo>
                  <a:pt x="444617" y="0"/>
                </a:lnTo>
                <a:close/>
              </a:path>
            </a:pathLst>
          </a:custGeom>
          <a:solidFill>
            <a:srgbClr val="FFC000"/>
          </a:solidFill>
          <a:ln w="57150">
            <a:solidFill>
              <a:schemeClr val="bg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325880" y="2392652"/>
            <a:ext cx="193187" cy="168197"/>
          </a:xfrm>
          <a:custGeom>
            <a:avLst/>
            <a:gdLst>
              <a:gd name="connsiteX0" fmla="*/ 0 w 193187"/>
              <a:gd name="connsiteY0" fmla="*/ 48796 h 168197"/>
              <a:gd name="connsiteX1" fmla="*/ 0 w 193187"/>
              <a:gd name="connsiteY1" fmla="*/ 48796 h 168197"/>
              <a:gd name="connsiteX2" fmla="*/ 64008 w 193187"/>
              <a:gd name="connsiteY2" fmla="*/ 3076 h 168197"/>
              <a:gd name="connsiteX3" fmla="*/ 182880 w 193187"/>
              <a:gd name="connsiteY3" fmla="*/ 21364 h 168197"/>
              <a:gd name="connsiteX4" fmla="*/ 182880 w 193187"/>
              <a:gd name="connsiteY4" fmla="*/ 85372 h 168197"/>
              <a:gd name="connsiteX5" fmla="*/ 155448 w 193187"/>
              <a:gd name="connsiteY5" fmla="*/ 94516 h 168197"/>
              <a:gd name="connsiteX6" fmla="*/ 146304 w 193187"/>
              <a:gd name="connsiteY6" fmla="*/ 121948 h 168197"/>
              <a:gd name="connsiteX7" fmla="*/ 137160 w 193187"/>
              <a:gd name="connsiteY7" fmla="*/ 167668 h 168197"/>
              <a:gd name="connsiteX8" fmla="*/ 45720 w 193187"/>
              <a:gd name="connsiteY8" fmla="*/ 149380 h 168197"/>
              <a:gd name="connsiteX9" fmla="*/ 36576 w 193187"/>
              <a:gd name="connsiteY9" fmla="*/ 121948 h 168197"/>
              <a:gd name="connsiteX10" fmla="*/ 0 w 193187"/>
              <a:gd name="connsiteY10" fmla="*/ 48796 h 16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187" h="168197">
                <a:moveTo>
                  <a:pt x="0" y="48796"/>
                </a:moveTo>
                <a:lnTo>
                  <a:pt x="0" y="48796"/>
                </a:lnTo>
                <a:cubicBezTo>
                  <a:pt x="21336" y="33556"/>
                  <a:pt x="38485" y="9081"/>
                  <a:pt x="64008" y="3076"/>
                </a:cubicBezTo>
                <a:cubicBezTo>
                  <a:pt x="105465" y="-6679"/>
                  <a:pt x="145133" y="8782"/>
                  <a:pt x="182880" y="21364"/>
                </a:cubicBezTo>
                <a:cubicBezTo>
                  <a:pt x="190300" y="43624"/>
                  <a:pt x="201791" y="61733"/>
                  <a:pt x="182880" y="85372"/>
                </a:cubicBezTo>
                <a:cubicBezTo>
                  <a:pt x="176859" y="92898"/>
                  <a:pt x="164592" y="91468"/>
                  <a:pt x="155448" y="94516"/>
                </a:cubicBezTo>
                <a:cubicBezTo>
                  <a:pt x="152400" y="103660"/>
                  <a:pt x="148642" y="112597"/>
                  <a:pt x="146304" y="121948"/>
                </a:cubicBezTo>
                <a:cubicBezTo>
                  <a:pt x="142535" y="137026"/>
                  <a:pt x="150654" y="159957"/>
                  <a:pt x="137160" y="167668"/>
                </a:cubicBezTo>
                <a:cubicBezTo>
                  <a:pt x="130336" y="171567"/>
                  <a:pt x="59317" y="152779"/>
                  <a:pt x="45720" y="149380"/>
                </a:cubicBezTo>
                <a:cubicBezTo>
                  <a:pt x="42672" y="140236"/>
                  <a:pt x="41358" y="130317"/>
                  <a:pt x="36576" y="121948"/>
                </a:cubicBezTo>
                <a:cubicBezTo>
                  <a:pt x="29015" y="108716"/>
                  <a:pt x="6096" y="60988"/>
                  <a:pt x="0" y="4879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737360" y="2803164"/>
            <a:ext cx="329990" cy="342451"/>
          </a:xfrm>
          <a:custGeom>
            <a:avLst/>
            <a:gdLst>
              <a:gd name="connsiteX0" fmla="*/ 64008 w 329990"/>
              <a:gd name="connsiteY0" fmla="*/ 4044 h 342451"/>
              <a:gd name="connsiteX1" fmla="*/ 64008 w 329990"/>
              <a:gd name="connsiteY1" fmla="*/ 4044 h 342451"/>
              <a:gd name="connsiteX2" fmla="*/ 18288 w 329990"/>
              <a:gd name="connsiteY2" fmla="*/ 68052 h 342451"/>
              <a:gd name="connsiteX3" fmla="*/ 9144 w 329990"/>
              <a:gd name="connsiteY3" fmla="*/ 122916 h 342451"/>
              <a:gd name="connsiteX4" fmla="*/ 0 w 329990"/>
              <a:gd name="connsiteY4" fmla="*/ 150348 h 342451"/>
              <a:gd name="connsiteX5" fmla="*/ 9144 w 329990"/>
              <a:gd name="connsiteY5" fmla="*/ 186924 h 342451"/>
              <a:gd name="connsiteX6" fmla="*/ 64008 w 329990"/>
              <a:gd name="connsiteY6" fmla="*/ 214356 h 342451"/>
              <a:gd name="connsiteX7" fmla="*/ 91440 w 329990"/>
              <a:gd name="connsiteY7" fmla="*/ 232644 h 342451"/>
              <a:gd name="connsiteX8" fmla="*/ 109728 w 329990"/>
              <a:gd name="connsiteY8" fmla="*/ 260076 h 342451"/>
              <a:gd name="connsiteX9" fmla="*/ 164592 w 329990"/>
              <a:gd name="connsiteY9" fmla="*/ 287508 h 342451"/>
              <a:gd name="connsiteX10" fmla="*/ 201168 w 329990"/>
              <a:gd name="connsiteY10" fmla="*/ 305796 h 342451"/>
              <a:gd name="connsiteX11" fmla="*/ 219456 w 329990"/>
              <a:gd name="connsiteY11" fmla="*/ 333228 h 342451"/>
              <a:gd name="connsiteX12" fmla="*/ 283464 w 329990"/>
              <a:gd name="connsiteY12" fmla="*/ 333228 h 342451"/>
              <a:gd name="connsiteX13" fmla="*/ 329184 w 329990"/>
              <a:gd name="connsiteY13" fmla="*/ 287508 h 342451"/>
              <a:gd name="connsiteX14" fmla="*/ 265176 w 329990"/>
              <a:gd name="connsiteY14" fmla="*/ 223500 h 342451"/>
              <a:gd name="connsiteX15" fmla="*/ 246888 w 329990"/>
              <a:gd name="connsiteY15" fmla="*/ 196068 h 342451"/>
              <a:gd name="connsiteX16" fmla="*/ 237744 w 329990"/>
              <a:gd name="connsiteY16" fmla="*/ 86340 h 342451"/>
              <a:gd name="connsiteX17" fmla="*/ 64008 w 329990"/>
              <a:gd name="connsiteY17" fmla="*/ 4044 h 342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9990" h="342451">
                <a:moveTo>
                  <a:pt x="64008" y="4044"/>
                </a:moveTo>
                <a:lnTo>
                  <a:pt x="64008" y="4044"/>
                </a:lnTo>
                <a:cubicBezTo>
                  <a:pt x="48768" y="25380"/>
                  <a:pt x="29276" y="44245"/>
                  <a:pt x="18288" y="68052"/>
                </a:cubicBezTo>
                <a:cubicBezTo>
                  <a:pt x="10519" y="84886"/>
                  <a:pt x="13166" y="104817"/>
                  <a:pt x="9144" y="122916"/>
                </a:cubicBezTo>
                <a:cubicBezTo>
                  <a:pt x="7053" y="132325"/>
                  <a:pt x="3048" y="141204"/>
                  <a:pt x="0" y="150348"/>
                </a:cubicBezTo>
                <a:cubicBezTo>
                  <a:pt x="3048" y="162540"/>
                  <a:pt x="2173" y="176467"/>
                  <a:pt x="9144" y="186924"/>
                </a:cubicBezTo>
                <a:cubicBezTo>
                  <a:pt x="22247" y="206578"/>
                  <a:pt x="45752" y="205228"/>
                  <a:pt x="64008" y="214356"/>
                </a:cubicBezTo>
                <a:cubicBezTo>
                  <a:pt x="73838" y="219271"/>
                  <a:pt x="82296" y="226548"/>
                  <a:pt x="91440" y="232644"/>
                </a:cubicBezTo>
                <a:cubicBezTo>
                  <a:pt x="97536" y="241788"/>
                  <a:pt x="101957" y="252305"/>
                  <a:pt x="109728" y="260076"/>
                </a:cubicBezTo>
                <a:cubicBezTo>
                  <a:pt x="131694" y="282042"/>
                  <a:pt x="138562" y="276352"/>
                  <a:pt x="164592" y="287508"/>
                </a:cubicBezTo>
                <a:cubicBezTo>
                  <a:pt x="177121" y="292878"/>
                  <a:pt x="188976" y="299700"/>
                  <a:pt x="201168" y="305796"/>
                </a:cubicBezTo>
                <a:cubicBezTo>
                  <a:pt x="207264" y="314940"/>
                  <a:pt x="210874" y="326363"/>
                  <a:pt x="219456" y="333228"/>
                </a:cubicBezTo>
                <a:cubicBezTo>
                  <a:pt x="241320" y="350719"/>
                  <a:pt x="260342" y="339008"/>
                  <a:pt x="283464" y="333228"/>
                </a:cubicBezTo>
                <a:cubicBezTo>
                  <a:pt x="288036" y="330180"/>
                  <a:pt x="336804" y="302748"/>
                  <a:pt x="329184" y="287508"/>
                </a:cubicBezTo>
                <a:cubicBezTo>
                  <a:pt x="315690" y="260520"/>
                  <a:pt x="281913" y="248606"/>
                  <a:pt x="265176" y="223500"/>
                </a:cubicBezTo>
                <a:lnTo>
                  <a:pt x="246888" y="196068"/>
                </a:lnTo>
                <a:cubicBezTo>
                  <a:pt x="243840" y="159492"/>
                  <a:pt x="264576" y="111383"/>
                  <a:pt x="237744" y="86340"/>
                </a:cubicBezTo>
                <a:cubicBezTo>
                  <a:pt x="94641" y="-47223"/>
                  <a:pt x="92964" y="17760"/>
                  <a:pt x="64008" y="4044"/>
                </a:cubicBezTo>
                <a:close/>
              </a:path>
            </a:pathLst>
          </a:custGeom>
          <a:solidFill>
            <a:schemeClr val="tx1">
              <a:lumMod val="6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1261872" y="1124712"/>
            <a:ext cx="2752379" cy="1965960"/>
          </a:xfrm>
          <a:custGeom>
            <a:avLst/>
            <a:gdLst>
              <a:gd name="connsiteX0" fmla="*/ 822960 w 2752379"/>
              <a:gd name="connsiteY0" fmla="*/ 0 h 1965960"/>
              <a:gd name="connsiteX1" fmla="*/ 822960 w 2752379"/>
              <a:gd name="connsiteY1" fmla="*/ 0 h 1965960"/>
              <a:gd name="connsiteX2" fmla="*/ 813816 w 2752379"/>
              <a:gd name="connsiteY2" fmla="*/ 91440 h 1965960"/>
              <a:gd name="connsiteX3" fmla="*/ 786384 w 2752379"/>
              <a:gd name="connsiteY3" fmla="*/ 109728 h 1965960"/>
              <a:gd name="connsiteX4" fmla="*/ 694944 w 2752379"/>
              <a:gd name="connsiteY4" fmla="*/ 118872 h 1965960"/>
              <a:gd name="connsiteX5" fmla="*/ 649224 w 2752379"/>
              <a:gd name="connsiteY5" fmla="*/ 128016 h 1965960"/>
              <a:gd name="connsiteX6" fmla="*/ 557784 w 2752379"/>
              <a:gd name="connsiteY6" fmla="*/ 137160 h 1965960"/>
              <a:gd name="connsiteX7" fmla="*/ 548640 w 2752379"/>
              <a:gd name="connsiteY7" fmla="*/ 164592 h 1965960"/>
              <a:gd name="connsiteX8" fmla="*/ 530352 w 2752379"/>
              <a:gd name="connsiteY8" fmla="*/ 201168 h 1965960"/>
              <a:gd name="connsiteX9" fmla="*/ 521208 w 2752379"/>
              <a:gd name="connsiteY9" fmla="*/ 274320 h 1965960"/>
              <a:gd name="connsiteX10" fmla="*/ 466344 w 2752379"/>
              <a:gd name="connsiteY10" fmla="*/ 310896 h 1965960"/>
              <a:gd name="connsiteX11" fmla="*/ 438912 w 2752379"/>
              <a:gd name="connsiteY11" fmla="*/ 329184 h 1965960"/>
              <a:gd name="connsiteX12" fmla="*/ 402336 w 2752379"/>
              <a:gd name="connsiteY12" fmla="*/ 384048 h 1965960"/>
              <a:gd name="connsiteX13" fmla="*/ 393192 w 2752379"/>
              <a:gd name="connsiteY13" fmla="*/ 484632 h 1965960"/>
              <a:gd name="connsiteX14" fmla="*/ 100584 w 2752379"/>
              <a:gd name="connsiteY14" fmla="*/ 493776 h 1965960"/>
              <a:gd name="connsiteX15" fmla="*/ 109728 w 2752379"/>
              <a:gd name="connsiteY15" fmla="*/ 539496 h 1965960"/>
              <a:gd name="connsiteX16" fmla="*/ 128016 w 2752379"/>
              <a:gd name="connsiteY16" fmla="*/ 566928 h 1965960"/>
              <a:gd name="connsiteX17" fmla="*/ 118872 w 2752379"/>
              <a:gd name="connsiteY17" fmla="*/ 795528 h 1965960"/>
              <a:gd name="connsiteX18" fmla="*/ 100584 w 2752379"/>
              <a:gd name="connsiteY18" fmla="*/ 822960 h 1965960"/>
              <a:gd name="connsiteX19" fmla="*/ 73152 w 2752379"/>
              <a:gd name="connsiteY19" fmla="*/ 923544 h 1965960"/>
              <a:gd name="connsiteX20" fmla="*/ 54864 w 2752379"/>
              <a:gd name="connsiteY20" fmla="*/ 950976 h 1965960"/>
              <a:gd name="connsiteX21" fmla="*/ 27432 w 2752379"/>
              <a:gd name="connsiteY21" fmla="*/ 1024128 h 1965960"/>
              <a:gd name="connsiteX22" fmla="*/ 0 w 2752379"/>
              <a:gd name="connsiteY22" fmla="*/ 1078992 h 1965960"/>
              <a:gd name="connsiteX23" fmla="*/ 173736 w 2752379"/>
              <a:gd name="connsiteY23" fmla="*/ 1143000 h 1965960"/>
              <a:gd name="connsiteX24" fmla="*/ 201168 w 2752379"/>
              <a:gd name="connsiteY24" fmla="*/ 1170432 h 1965960"/>
              <a:gd name="connsiteX25" fmla="*/ 228600 w 2752379"/>
              <a:gd name="connsiteY25" fmla="*/ 1179576 h 1965960"/>
              <a:gd name="connsiteX26" fmla="*/ 246888 w 2752379"/>
              <a:gd name="connsiteY26" fmla="*/ 1207008 h 1965960"/>
              <a:gd name="connsiteX27" fmla="*/ 274320 w 2752379"/>
              <a:gd name="connsiteY27" fmla="*/ 1225296 h 1965960"/>
              <a:gd name="connsiteX28" fmla="*/ 283464 w 2752379"/>
              <a:gd name="connsiteY28" fmla="*/ 1261872 h 1965960"/>
              <a:gd name="connsiteX29" fmla="*/ 265176 w 2752379"/>
              <a:gd name="connsiteY29" fmla="*/ 1344168 h 1965960"/>
              <a:gd name="connsiteX30" fmla="*/ 256032 w 2752379"/>
              <a:gd name="connsiteY30" fmla="*/ 1389888 h 1965960"/>
              <a:gd name="connsiteX31" fmla="*/ 228600 w 2752379"/>
              <a:gd name="connsiteY31" fmla="*/ 1417320 h 1965960"/>
              <a:gd name="connsiteX32" fmla="*/ 210312 w 2752379"/>
              <a:gd name="connsiteY32" fmla="*/ 1444752 h 1965960"/>
              <a:gd name="connsiteX33" fmla="*/ 219456 w 2752379"/>
              <a:gd name="connsiteY33" fmla="*/ 1527048 h 1965960"/>
              <a:gd name="connsiteX34" fmla="*/ 310896 w 2752379"/>
              <a:gd name="connsiteY34" fmla="*/ 1536192 h 1965960"/>
              <a:gd name="connsiteX35" fmla="*/ 365760 w 2752379"/>
              <a:gd name="connsiteY35" fmla="*/ 1527048 h 1965960"/>
              <a:gd name="connsiteX36" fmla="*/ 429768 w 2752379"/>
              <a:gd name="connsiteY36" fmla="*/ 1517904 h 1965960"/>
              <a:gd name="connsiteX37" fmla="*/ 457200 w 2752379"/>
              <a:gd name="connsiteY37" fmla="*/ 1572768 h 1965960"/>
              <a:gd name="connsiteX38" fmla="*/ 475488 w 2752379"/>
              <a:gd name="connsiteY38" fmla="*/ 1600200 h 1965960"/>
              <a:gd name="connsiteX39" fmla="*/ 502920 w 2752379"/>
              <a:gd name="connsiteY39" fmla="*/ 1618488 h 1965960"/>
              <a:gd name="connsiteX40" fmla="*/ 530352 w 2752379"/>
              <a:gd name="connsiteY40" fmla="*/ 1645920 h 1965960"/>
              <a:gd name="connsiteX41" fmla="*/ 557784 w 2752379"/>
              <a:gd name="connsiteY41" fmla="*/ 1664208 h 1965960"/>
              <a:gd name="connsiteX42" fmla="*/ 630936 w 2752379"/>
              <a:gd name="connsiteY42" fmla="*/ 1682496 h 1965960"/>
              <a:gd name="connsiteX43" fmla="*/ 667512 w 2752379"/>
              <a:gd name="connsiteY43" fmla="*/ 1746504 h 1965960"/>
              <a:gd name="connsiteX44" fmla="*/ 740664 w 2752379"/>
              <a:gd name="connsiteY44" fmla="*/ 1828800 h 1965960"/>
              <a:gd name="connsiteX45" fmla="*/ 777240 w 2752379"/>
              <a:gd name="connsiteY45" fmla="*/ 1883664 h 1965960"/>
              <a:gd name="connsiteX46" fmla="*/ 786384 w 2752379"/>
              <a:gd name="connsiteY46" fmla="*/ 1920240 h 1965960"/>
              <a:gd name="connsiteX47" fmla="*/ 877824 w 2752379"/>
              <a:gd name="connsiteY47" fmla="*/ 1965960 h 1965960"/>
              <a:gd name="connsiteX48" fmla="*/ 1042416 w 2752379"/>
              <a:gd name="connsiteY48" fmla="*/ 1956816 h 1965960"/>
              <a:gd name="connsiteX49" fmla="*/ 1133856 w 2752379"/>
              <a:gd name="connsiteY49" fmla="*/ 1947672 h 1965960"/>
              <a:gd name="connsiteX50" fmla="*/ 1143000 w 2752379"/>
              <a:gd name="connsiteY50" fmla="*/ 1773936 h 1965960"/>
              <a:gd name="connsiteX51" fmla="*/ 1152144 w 2752379"/>
              <a:gd name="connsiteY51" fmla="*/ 1746504 h 1965960"/>
              <a:gd name="connsiteX52" fmla="*/ 1179576 w 2752379"/>
              <a:gd name="connsiteY52" fmla="*/ 1737360 h 1965960"/>
              <a:gd name="connsiteX53" fmla="*/ 1207008 w 2752379"/>
              <a:gd name="connsiteY53" fmla="*/ 1709928 h 1965960"/>
              <a:gd name="connsiteX54" fmla="*/ 987552 w 2752379"/>
              <a:gd name="connsiteY54" fmla="*/ 1508760 h 1965960"/>
              <a:gd name="connsiteX55" fmla="*/ 960120 w 2752379"/>
              <a:gd name="connsiteY55" fmla="*/ 1490472 h 1965960"/>
              <a:gd name="connsiteX56" fmla="*/ 987552 w 2752379"/>
              <a:gd name="connsiteY56" fmla="*/ 1481328 h 1965960"/>
              <a:gd name="connsiteX57" fmla="*/ 1014984 w 2752379"/>
              <a:gd name="connsiteY57" fmla="*/ 1490472 h 1965960"/>
              <a:gd name="connsiteX58" fmla="*/ 1088136 w 2752379"/>
              <a:gd name="connsiteY58" fmla="*/ 1508760 h 1965960"/>
              <a:gd name="connsiteX59" fmla="*/ 1197864 w 2752379"/>
              <a:gd name="connsiteY59" fmla="*/ 1499616 h 1965960"/>
              <a:gd name="connsiteX60" fmla="*/ 1216152 w 2752379"/>
              <a:gd name="connsiteY60" fmla="*/ 1453896 h 1965960"/>
              <a:gd name="connsiteX61" fmla="*/ 1271016 w 2752379"/>
              <a:gd name="connsiteY61" fmla="*/ 1426464 h 1965960"/>
              <a:gd name="connsiteX62" fmla="*/ 1463040 w 2752379"/>
              <a:gd name="connsiteY62" fmla="*/ 1463040 h 1965960"/>
              <a:gd name="connsiteX63" fmla="*/ 1472184 w 2752379"/>
              <a:gd name="connsiteY63" fmla="*/ 1490472 h 1965960"/>
              <a:gd name="connsiteX64" fmla="*/ 1481328 w 2752379"/>
              <a:gd name="connsiteY64" fmla="*/ 1755648 h 1965960"/>
              <a:gd name="connsiteX65" fmla="*/ 1499616 w 2752379"/>
              <a:gd name="connsiteY65" fmla="*/ 1828800 h 1965960"/>
              <a:gd name="connsiteX66" fmla="*/ 1517904 w 2752379"/>
              <a:gd name="connsiteY66" fmla="*/ 1856232 h 1965960"/>
              <a:gd name="connsiteX67" fmla="*/ 1636776 w 2752379"/>
              <a:gd name="connsiteY67" fmla="*/ 1828800 h 1965960"/>
              <a:gd name="connsiteX68" fmla="*/ 1645920 w 2752379"/>
              <a:gd name="connsiteY68" fmla="*/ 1792224 h 1965960"/>
              <a:gd name="connsiteX69" fmla="*/ 1655064 w 2752379"/>
              <a:gd name="connsiteY69" fmla="*/ 1682496 h 1965960"/>
              <a:gd name="connsiteX70" fmla="*/ 1664208 w 2752379"/>
              <a:gd name="connsiteY70" fmla="*/ 1636776 h 1965960"/>
              <a:gd name="connsiteX71" fmla="*/ 1719072 w 2752379"/>
              <a:gd name="connsiteY71" fmla="*/ 1600200 h 1965960"/>
              <a:gd name="connsiteX72" fmla="*/ 1746504 w 2752379"/>
              <a:gd name="connsiteY72" fmla="*/ 1353312 h 1965960"/>
              <a:gd name="connsiteX73" fmla="*/ 1773936 w 2752379"/>
              <a:gd name="connsiteY73" fmla="*/ 1325880 h 1965960"/>
              <a:gd name="connsiteX74" fmla="*/ 1801368 w 2752379"/>
              <a:gd name="connsiteY74" fmla="*/ 1307592 h 1965960"/>
              <a:gd name="connsiteX75" fmla="*/ 1828800 w 2752379"/>
              <a:gd name="connsiteY75" fmla="*/ 1225296 h 1965960"/>
              <a:gd name="connsiteX76" fmla="*/ 1865376 w 2752379"/>
              <a:gd name="connsiteY76" fmla="*/ 1216152 h 1965960"/>
              <a:gd name="connsiteX77" fmla="*/ 1947672 w 2752379"/>
              <a:gd name="connsiteY77" fmla="*/ 1225296 h 1965960"/>
              <a:gd name="connsiteX78" fmla="*/ 2002536 w 2752379"/>
              <a:gd name="connsiteY78" fmla="*/ 1252728 h 1965960"/>
              <a:gd name="connsiteX79" fmla="*/ 2039112 w 2752379"/>
              <a:gd name="connsiteY79" fmla="*/ 1261872 h 1965960"/>
              <a:gd name="connsiteX80" fmla="*/ 2295144 w 2752379"/>
              <a:gd name="connsiteY80" fmla="*/ 1252728 h 1965960"/>
              <a:gd name="connsiteX81" fmla="*/ 2468880 w 2752379"/>
              <a:gd name="connsiteY81" fmla="*/ 1225296 h 1965960"/>
              <a:gd name="connsiteX82" fmla="*/ 2496312 w 2752379"/>
              <a:gd name="connsiteY82" fmla="*/ 1216152 h 1965960"/>
              <a:gd name="connsiteX83" fmla="*/ 2532888 w 2752379"/>
              <a:gd name="connsiteY83" fmla="*/ 1161288 h 1965960"/>
              <a:gd name="connsiteX84" fmla="*/ 2560320 w 2752379"/>
              <a:gd name="connsiteY84" fmla="*/ 1143000 h 1965960"/>
              <a:gd name="connsiteX85" fmla="*/ 2587752 w 2752379"/>
              <a:gd name="connsiteY85" fmla="*/ 1069848 h 1965960"/>
              <a:gd name="connsiteX86" fmla="*/ 2596896 w 2752379"/>
              <a:gd name="connsiteY86" fmla="*/ 1042416 h 1965960"/>
              <a:gd name="connsiteX87" fmla="*/ 2624328 w 2752379"/>
              <a:gd name="connsiteY87" fmla="*/ 1033272 h 1965960"/>
              <a:gd name="connsiteX88" fmla="*/ 2651760 w 2752379"/>
              <a:gd name="connsiteY88" fmla="*/ 1014984 h 1965960"/>
              <a:gd name="connsiteX89" fmla="*/ 2706624 w 2752379"/>
              <a:gd name="connsiteY89" fmla="*/ 960120 h 1965960"/>
              <a:gd name="connsiteX90" fmla="*/ 2734056 w 2752379"/>
              <a:gd name="connsiteY90" fmla="*/ 850392 h 1965960"/>
              <a:gd name="connsiteX91" fmla="*/ 2743200 w 2752379"/>
              <a:gd name="connsiteY91" fmla="*/ 822960 h 1965960"/>
              <a:gd name="connsiteX92" fmla="*/ 2752344 w 2752379"/>
              <a:gd name="connsiteY92" fmla="*/ 758952 h 1965960"/>
              <a:gd name="connsiteX93" fmla="*/ 2734056 w 2752379"/>
              <a:gd name="connsiteY93" fmla="*/ 484632 h 1965960"/>
              <a:gd name="connsiteX94" fmla="*/ 2706624 w 2752379"/>
              <a:gd name="connsiteY94" fmla="*/ 466344 h 1965960"/>
              <a:gd name="connsiteX95" fmla="*/ 2569464 w 2752379"/>
              <a:gd name="connsiteY95" fmla="*/ 457200 h 1965960"/>
              <a:gd name="connsiteX96" fmla="*/ 2542032 w 2752379"/>
              <a:gd name="connsiteY96" fmla="*/ 438912 h 1965960"/>
              <a:gd name="connsiteX97" fmla="*/ 2514600 w 2752379"/>
              <a:gd name="connsiteY97" fmla="*/ 411480 h 1965960"/>
              <a:gd name="connsiteX98" fmla="*/ 2478024 w 2752379"/>
              <a:gd name="connsiteY98" fmla="*/ 420624 h 1965960"/>
              <a:gd name="connsiteX99" fmla="*/ 2414016 w 2752379"/>
              <a:gd name="connsiteY99" fmla="*/ 502920 h 1965960"/>
              <a:gd name="connsiteX100" fmla="*/ 2386584 w 2752379"/>
              <a:gd name="connsiteY100" fmla="*/ 521208 h 1965960"/>
              <a:gd name="connsiteX101" fmla="*/ 2304288 w 2752379"/>
              <a:gd name="connsiteY101" fmla="*/ 530352 h 1965960"/>
              <a:gd name="connsiteX102" fmla="*/ 2194560 w 2752379"/>
              <a:gd name="connsiteY102" fmla="*/ 576072 h 1965960"/>
              <a:gd name="connsiteX103" fmla="*/ 2167128 w 2752379"/>
              <a:gd name="connsiteY103" fmla="*/ 594360 h 1965960"/>
              <a:gd name="connsiteX104" fmla="*/ 2112264 w 2752379"/>
              <a:gd name="connsiteY104" fmla="*/ 612648 h 1965960"/>
              <a:gd name="connsiteX105" fmla="*/ 2084832 w 2752379"/>
              <a:gd name="connsiteY105" fmla="*/ 630936 h 1965960"/>
              <a:gd name="connsiteX106" fmla="*/ 2011680 w 2752379"/>
              <a:gd name="connsiteY106" fmla="*/ 676656 h 1965960"/>
              <a:gd name="connsiteX107" fmla="*/ 1956816 w 2752379"/>
              <a:gd name="connsiteY107" fmla="*/ 713232 h 1965960"/>
              <a:gd name="connsiteX108" fmla="*/ 1929384 w 2752379"/>
              <a:gd name="connsiteY108" fmla="*/ 740664 h 1965960"/>
              <a:gd name="connsiteX109" fmla="*/ 1892808 w 2752379"/>
              <a:gd name="connsiteY109" fmla="*/ 758952 h 1965960"/>
              <a:gd name="connsiteX110" fmla="*/ 1865376 w 2752379"/>
              <a:gd name="connsiteY110" fmla="*/ 777240 h 1965960"/>
              <a:gd name="connsiteX111" fmla="*/ 1673352 w 2752379"/>
              <a:gd name="connsiteY111" fmla="*/ 768096 h 1965960"/>
              <a:gd name="connsiteX112" fmla="*/ 1645920 w 2752379"/>
              <a:gd name="connsiteY112" fmla="*/ 740664 h 1965960"/>
              <a:gd name="connsiteX113" fmla="*/ 1609344 w 2752379"/>
              <a:gd name="connsiteY113" fmla="*/ 685800 h 1965960"/>
              <a:gd name="connsiteX114" fmla="*/ 1591056 w 2752379"/>
              <a:gd name="connsiteY114" fmla="*/ 630936 h 1965960"/>
              <a:gd name="connsiteX115" fmla="*/ 1536192 w 2752379"/>
              <a:gd name="connsiteY115" fmla="*/ 594360 h 1965960"/>
              <a:gd name="connsiteX116" fmla="*/ 1508760 w 2752379"/>
              <a:gd name="connsiteY116" fmla="*/ 585216 h 1965960"/>
              <a:gd name="connsiteX117" fmla="*/ 1453896 w 2752379"/>
              <a:gd name="connsiteY117" fmla="*/ 548640 h 1965960"/>
              <a:gd name="connsiteX118" fmla="*/ 1426464 w 2752379"/>
              <a:gd name="connsiteY118" fmla="*/ 530352 h 1965960"/>
              <a:gd name="connsiteX119" fmla="*/ 1417320 w 2752379"/>
              <a:gd name="connsiteY119" fmla="*/ 502920 h 1965960"/>
              <a:gd name="connsiteX120" fmla="*/ 1389888 w 2752379"/>
              <a:gd name="connsiteY120" fmla="*/ 484632 h 1965960"/>
              <a:gd name="connsiteX121" fmla="*/ 1362456 w 2752379"/>
              <a:gd name="connsiteY121" fmla="*/ 457200 h 1965960"/>
              <a:gd name="connsiteX122" fmla="*/ 1344168 w 2752379"/>
              <a:gd name="connsiteY122" fmla="*/ 429768 h 1965960"/>
              <a:gd name="connsiteX123" fmla="*/ 1316736 w 2752379"/>
              <a:gd name="connsiteY123" fmla="*/ 411480 h 1965960"/>
              <a:gd name="connsiteX124" fmla="*/ 1289304 w 2752379"/>
              <a:gd name="connsiteY124" fmla="*/ 384048 h 1965960"/>
              <a:gd name="connsiteX125" fmla="*/ 1261872 w 2752379"/>
              <a:gd name="connsiteY125" fmla="*/ 374904 h 1965960"/>
              <a:gd name="connsiteX126" fmla="*/ 1207008 w 2752379"/>
              <a:gd name="connsiteY126" fmla="*/ 347472 h 1965960"/>
              <a:gd name="connsiteX127" fmla="*/ 1170432 w 2752379"/>
              <a:gd name="connsiteY127" fmla="*/ 310896 h 1965960"/>
              <a:gd name="connsiteX128" fmla="*/ 1115568 w 2752379"/>
              <a:gd name="connsiteY128" fmla="*/ 274320 h 1965960"/>
              <a:gd name="connsiteX129" fmla="*/ 1088136 w 2752379"/>
              <a:gd name="connsiteY129" fmla="*/ 246888 h 1965960"/>
              <a:gd name="connsiteX130" fmla="*/ 1042416 w 2752379"/>
              <a:gd name="connsiteY130" fmla="*/ 228600 h 1965960"/>
              <a:gd name="connsiteX131" fmla="*/ 1024128 w 2752379"/>
              <a:gd name="connsiteY131" fmla="*/ 201168 h 1965960"/>
              <a:gd name="connsiteX132" fmla="*/ 923544 w 2752379"/>
              <a:gd name="connsiteY132" fmla="*/ 137160 h 1965960"/>
              <a:gd name="connsiteX133" fmla="*/ 868680 w 2752379"/>
              <a:gd name="connsiteY133" fmla="*/ 100584 h 1965960"/>
              <a:gd name="connsiteX134" fmla="*/ 859536 w 2752379"/>
              <a:gd name="connsiteY134" fmla="*/ 64008 h 1965960"/>
              <a:gd name="connsiteX135" fmla="*/ 822960 w 2752379"/>
              <a:gd name="connsiteY135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752379" h="1965960">
                <a:moveTo>
                  <a:pt x="822960" y="0"/>
                </a:moveTo>
                <a:lnTo>
                  <a:pt x="822960" y="0"/>
                </a:lnTo>
                <a:cubicBezTo>
                  <a:pt x="819912" y="30480"/>
                  <a:pt x="823503" y="62380"/>
                  <a:pt x="813816" y="91440"/>
                </a:cubicBezTo>
                <a:cubicBezTo>
                  <a:pt x="810341" y="101866"/>
                  <a:pt x="797092" y="107257"/>
                  <a:pt x="786384" y="109728"/>
                </a:cubicBezTo>
                <a:cubicBezTo>
                  <a:pt x="756536" y="116616"/>
                  <a:pt x="725307" y="114824"/>
                  <a:pt x="694944" y="118872"/>
                </a:cubicBezTo>
                <a:cubicBezTo>
                  <a:pt x="679539" y="120926"/>
                  <a:pt x="664629" y="125962"/>
                  <a:pt x="649224" y="128016"/>
                </a:cubicBezTo>
                <a:cubicBezTo>
                  <a:pt x="618861" y="132064"/>
                  <a:pt x="588264" y="134112"/>
                  <a:pt x="557784" y="137160"/>
                </a:cubicBezTo>
                <a:cubicBezTo>
                  <a:pt x="554736" y="146304"/>
                  <a:pt x="552437" y="155733"/>
                  <a:pt x="548640" y="164592"/>
                </a:cubicBezTo>
                <a:cubicBezTo>
                  <a:pt x="543270" y="177121"/>
                  <a:pt x="533658" y="187944"/>
                  <a:pt x="530352" y="201168"/>
                </a:cubicBezTo>
                <a:cubicBezTo>
                  <a:pt x="524392" y="225008"/>
                  <a:pt x="529606" y="251226"/>
                  <a:pt x="521208" y="274320"/>
                </a:cubicBezTo>
                <a:cubicBezTo>
                  <a:pt x="509652" y="306099"/>
                  <a:pt x="489131" y="299503"/>
                  <a:pt x="466344" y="310896"/>
                </a:cubicBezTo>
                <a:cubicBezTo>
                  <a:pt x="456514" y="315811"/>
                  <a:pt x="448056" y="323088"/>
                  <a:pt x="438912" y="329184"/>
                </a:cubicBezTo>
                <a:cubicBezTo>
                  <a:pt x="426720" y="347472"/>
                  <a:pt x="404326" y="362159"/>
                  <a:pt x="402336" y="384048"/>
                </a:cubicBezTo>
                <a:cubicBezTo>
                  <a:pt x="399288" y="417576"/>
                  <a:pt x="424831" y="473127"/>
                  <a:pt x="393192" y="484632"/>
                </a:cubicBezTo>
                <a:cubicBezTo>
                  <a:pt x="301484" y="517981"/>
                  <a:pt x="198120" y="490728"/>
                  <a:pt x="100584" y="493776"/>
                </a:cubicBezTo>
                <a:cubicBezTo>
                  <a:pt x="103632" y="509016"/>
                  <a:pt x="104271" y="524944"/>
                  <a:pt x="109728" y="539496"/>
                </a:cubicBezTo>
                <a:cubicBezTo>
                  <a:pt x="113587" y="549786"/>
                  <a:pt x="127624" y="555945"/>
                  <a:pt x="128016" y="566928"/>
                </a:cubicBezTo>
                <a:cubicBezTo>
                  <a:pt x="130738" y="643140"/>
                  <a:pt x="126996" y="719701"/>
                  <a:pt x="118872" y="795528"/>
                </a:cubicBezTo>
                <a:cubicBezTo>
                  <a:pt x="117701" y="806455"/>
                  <a:pt x="105047" y="812917"/>
                  <a:pt x="100584" y="822960"/>
                </a:cubicBezTo>
                <a:cubicBezTo>
                  <a:pt x="29373" y="983185"/>
                  <a:pt x="124782" y="785863"/>
                  <a:pt x="73152" y="923544"/>
                </a:cubicBezTo>
                <a:cubicBezTo>
                  <a:pt x="69293" y="933834"/>
                  <a:pt x="60316" y="941434"/>
                  <a:pt x="54864" y="950976"/>
                </a:cubicBezTo>
                <a:cubicBezTo>
                  <a:pt x="2619" y="1042404"/>
                  <a:pt x="66007" y="934120"/>
                  <a:pt x="27432" y="1024128"/>
                </a:cubicBezTo>
                <a:cubicBezTo>
                  <a:pt x="-25746" y="1148209"/>
                  <a:pt x="38530" y="963401"/>
                  <a:pt x="0" y="1078992"/>
                </a:cubicBezTo>
                <a:cubicBezTo>
                  <a:pt x="19612" y="1196666"/>
                  <a:pt x="-13620" y="1107313"/>
                  <a:pt x="173736" y="1143000"/>
                </a:cubicBezTo>
                <a:cubicBezTo>
                  <a:pt x="186439" y="1145420"/>
                  <a:pt x="190408" y="1163259"/>
                  <a:pt x="201168" y="1170432"/>
                </a:cubicBezTo>
                <a:cubicBezTo>
                  <a:pt x="209188" y="1175779"/>
                  <a:pt x="219456" y="1176528"/>
                  <a:pt x="228600" y="1179576"/>
                </a:cubicBezTo>
                <a:cubicBezTo>
                  <a:pt x="234696" y="1188720"/>
                  <a:pt x="239117" y="1199237"/>
                  <a:pt x="246888" y="1207008"/>
                </a:cubicBezTo>
                <a:cubicBezTo>
                  <a:pt x="254659" y="1214779"/>
                  <a:pt x="268224" y="1216152"/>
                  <a:pt x="274320" y="1225296"/>
                </a:cubicBezTo>
                <a:cubicBezTo>
                  <a:pt x="281291" y="1235753"/>
                  <a:pt x="280416" y="1249680"/>
                  <a:pt x="283464" y="1261872"/>
                </a:cubicBezTo>
                <a:cubicBezTo>
                  <a:pt x="277368" y="1289304"/>
                  <a:pt x="271064" y="1316691"/>
                  <a:pt x="265176" y="1344168"/>
                </a:cubicBezTo>
                <a:cubicBezTo>
                  <a:pt x="261920" y="1359365"/>
                  <a:pt x="262983" y="1375987"/>
                  <a:pt x="256032" y="1389888"/>
                </a:cubicBezTo>
                <a:cubicBezTo>
                  <a:pt x="250249" y="1401454"/>
                  <a:pt x="236879" y="1407386"/>
                  <a:pt x="228600" y="1417320"/>
                </a:cubicBezTo>
                <a:cubicBezTo>
                  <a:pt x="221565" y="1425763"/>
                  <a:pt x="216408" y="1435608"/>
                  <a:pt x="210312" y="1444752"/>
                </a:cubicBezTo>
                <a:cubicBezTo>
                  <a:pt x="213360" y="1472184"/>
                  <a:pt x="203222" y="1504726"/>
                  <a:pt x="219456" y="1527048"/>
                </a:cubicBezTo>
                <a:cubicBezTo>
                  <a:pt x="250523" y="1569765"/>
                  <a:pt x="280747" y="1542892"/>
                  <a:pt x="310896" y="1536192"/>
                </a:cubicBezTo>
                <a:cubicBezTo>
                  <a:pt x="328995" y="1532170"/>
                  <a:pt x="347472" y="1530096"/>
                  <a:pt x="365760" y="1527048"/>
                </a:cubicBezTo>
                <a:cubicBezTo>
                  <a:pt x="390740" y="1510395"/>
                  <a:pt x="397292" y="1496253"/>
                  <a:pt x="429768" y="1517904"/>
                </a:cubicBezTo>
                <a:cubicBezTo>
                  <a:pt x="449422" y="1531007"/>
                  <a:pt x="448072" y="1554512"/>
                  <a:pt x="457200" y="1572768"/>
                </a:cubicBezTo>
                <a:cubicBezTo>
                  <a:pt x="462115" y="1582598"/>
                  <a:pt x="467717" y="1592429"/>
                  <a:pt x="475488" y="1600200"/>
                </a:cubicBezTo>
                <a:cubicBezTo>
                  <a:pt x="483259" y="1607971"/>
                  <a:pt x="494477" y="1611453"/>
                  <a:pt x="502920" y="1618488"/>
                </a:cubicBezTo>
                <a:cubicBezTo>
                  <a:pt x="512854" y="1626767"/>
                  <a:pt x="520418" y="1637641"/>
                  <a:pt x="530352" y="1645920"/>
                </a:cubicBezTo>
                <a:cubicBezTo>
                  <a:pt x="538795" y="1652955"/>
                  <a:pt x="547954" y="1659293"/>
                  <a:pt x="557784" y="1664208"/>
                </a:cubicBezTo>
                <a:cubicBezTo>
                  <a:pt x="576529" y="1673581"/>
                  <a:pt x="613546" y="1679018"/>
                  <a:pt x="630936" y="1682496"/>
                </a:cubicBezTo>
                <a:cubicBezTo>
                  <a:pt x="730385" y="1815095"/>
                  <a:pt x="611659" y="1648761"/>
                  <a:pt x="667512" y="1746504"/>
                </a:cubicBezTo>
                <a:cubicBezTo>
                  <a:pt x="692830" y="1790811"/>
                  <a:pt x="705445" y="1785755"/>
                  <a:pt x="740664" y="1828800"/>
                </a:cubicBezTo>
                <a:cubicBezTo>
                  <a:pt x="754582" y="1845811"/>
                  <a:pt x="777240" y="1883664"/>
                  <a:pt x="777240" y="1883664"/>
                </a:cubicBezTo>
                <a:cubicBezTo>
                  <a:pt x="780288" y="1895856"/>
                  <a:pt x="778108" y="1910782"/>
                  <a:pt x="786384" y="1920240"/>
                </a:cubicBezTo>
                <a:cubicBezTo>
                  <a:pt x="816867" y="1955078"/>
                  <a:pt x="839844" y="1956465"/>
                  <a:pt x="877824" y="1965960"/>
                </a:cubicBezTo>
                <a:lnTo>
                  <a:pt x="1042416" y="1956816"/>
                </a:lnTo>
                <a:cubicBezTo>
                  <a:pt x="1072970" y="1954634"/>
                  <a:pt x="1119094" y="1974512"/>
                  <a:pt x="1133856" y="1947672"/>
                </a:cubicBezTo>
                <a:cubicBezTo>
                  <a:pt x="1161804" y="1896858"/>
                  <a:pt x="1137750" y="1831690"/>
                  <a:pt x="1143000" y="1773936"/>
                </a:cubicBezTo>
                <a:cubicBezTo>
                  <a:pt x="1143873" y="1764337"/>
                  <a:pt x="1145328" y="1753320"/>
                  <a:pt x="1152144" y="1746504"/>
                </a:cubicBezTo>
                <a:cubicBezTo>
                  <a:pt x="1158960" y="1739688"/>
                  <a:pt x="1170432" y="1740408"/>
                  <a:pt x="1179576" y="1737360"/>
                </a:cubicBezTo>
                <a:cubicBezTo>
                  <a:pt x="1188720" y="1728216"/>
                  <a:pt x="1206470" y="1722848"/>
                  <a:pt x="1207008" y="1709928"/>
                </a:cubicBezTo>
                <a:cubicBezTo>
                  <a:pt x="1217726" y="1452689"/>
                  <a:pt x="1216025" y="1519145"/>
                  <a:pt x="987552" y="1508760"/>
                </a:cubicBezTo>
                <a:cubicBezTo>
                  <a:pt x="978408" y="1502664"/>
                  <a:pt x="960120" y="1501462"/>
                  <a:pt x="960120" y="1490472"/>
                </a:cubicBezTo>
                <a:cubicBezTo>
                  <a:pt x="960120" y="1480833"/>
                  <a:pt x="977913" y="1481328"/>
                  <a:pt x="987552" y="1481328"/>
                </a:cubicBezTo>
                <a:cubicBezTo>
                  <a:pt x="997191" y="1481328"/>
                  <a:pt x="1005685" y="1487936"/>
                  <a:pt x="1014984" y="1490472"/>
                </a:cubicBezTo>
                <a:cubicBezTo>
                  <a:pt x="1039233" y="1497085"/>
                  <a:pt x="1088136" y="1508760"/>
                  <a:pt x="1088136" y="1508760"/>
                </a:cubicBezTo>
                <a:cubicBezTo>
                  <a:pt x="1124712" y="1505712"/>
                  <a:pt x="1164129" y="1514074"/>
                  <a:pt x="1197864" y="1499616"/>
                </a:cubicBezTo>
                <a:cubicBezTo>
                  <a:pt x="1212951" y="1493150"/>
                  <a:pt x="1206612" y="1467253"/>
                  <a:pt x="1216152" y="1453896"/>
                </a:cubicBezTo>
                <a:cubicBezTo>
                  <a:pt x="1227231" y="1438386"/>
                  <a:pt x="1254535" y="1431958"/>
                  <a:pt x="1271016" y="1426464"/>
                </a:cubicBezTo>
                <a:cubicBezTo>
                  <a:pt x="1387364" y="1432588"/>
                  <a:pt x="1425539" y="1388037"/>
                  <a:pt x="1463040" y="1463040"/>
                </a:cubicBezTo>
                <a:cubicBezTo>
                  <a:pt x="1467351" y="1471661"/>
                  <a:pt x="1469136" y="1481328"/>
                  <a:pt x="1472184" y="1490472"/>
                </a:cubicBezTo>
                <a:cubicBezTo>
                  <a:pt x="1475232" y="1578864"/>
                  <a:pt x="1474180" y="1667493"/>
                  <a:pt x="1481328" y="1755648"/>
                </a:cubicBezTo>
                <a:cubicBezTo>
                  <a:pt x="1483359" y="1780700"/>
                  <a:pt x="1485674" y="1807887"/>
                  <a:pt x="1499616" y="1828800"/>
                </a:cubicBezTo>
                <a:lnTo>
                  <a:pt x="1517904" y="1856232"/>
                </a:lnTo>
                <a:cubicBezTo>
                  <a:pt x="1532479" y="1854774"/>
                  <a:pt x="1615356" y="1860930"/>
                  <a:pt x="1636776" y="1828800"/>
                </a:cubicBezTo>
                <a:cubicBezTo>
                  <a:pt x="1643747" y="1818343"/>
                  <a:pt x="1642872" y="1804416"/>
                  <a:pt x="1645920" y="1792224"/>
                </a:cubicBezTo>
                <a:cubicBezTo>
                  <a:pt x="1648968" y="1755648"/>
                  <a:pt x="1650776" y="1718947"/>
                  <a:pt x="1655064" y="1682496"/>
                </a:cubicBezTo>
                <a:cubicBezTo>
                  <a:pt x="1656880" y="1667061"/>
                  <a:pt x="1654666" y="1649044"/>
                  <a:pt x="1664208" y="1636776"/>
                </a:cubicBezTo>
                <a:cubicBezTo>
                  <a:pt x="1677702" y="1619426"/>
                  <a:pt x="1719072" y="1600200"/>
                  <a:pt x="1719072" y="1600200"/>
                </a:cubicBezTo>
                <a:cubicBezTo>
                  <a:pt x="1723510" y="1493682"/>
                  <a:pt x="1688378" y="1423063"/>
                  <a:pt x="1746504" y="1353312"/>
                </a:cubicBezTo>
                <a:cubicBezTo>
                  <a:pt x="1754783" y="1343378"/>
                  <a:pt x="1764002" y="1334159"/>
                  <a:pt x="1773936" y="1325880"/>
                </a:cubicBezTo>
                <a:cubicBezTo>
                  <a:pt x="1782379" y="1318845"/>
                  <a:pt x="1792224" y="1313688"/>
                  <a:pt x="1801368" y="1307592"/>
                </a:cubicBezTo>
                <a:cubicBezTo>
                  <a:pt x="1804787" y="1287078"/>
                  <a:pt x="1804692" y="1241368"/>
                  <a:pt x="1828800" y="1225296"/>
                </a:cubicBezTo>
                <a:cubicBezTo>
                  <a:pt x="1839257" y="1218325"/>
                  <a:pt x="1853184" y="1219200"/>
                  <a:pt x="1865376" y="1216152"/>
                </a:cubicBezTo>
                <a:cubicBezTo>
                  <a:pt x="1892808" y="1219200"/>
                  <a:pt x="1920447" y="1220758"/>
                  <a:pt x="1947672" y="1225296"/>
                </a:cubicBezTo>
                <a:cubicBezTo>
                  <a:pt x="1989705" y="1232302"/>
                  <a:pt x="1962324" y="1235494"/>
                  <a:pt x="2002536" y="1252728"/>
                </a:cubicBezTo>
                <a:cubicBezTo>
                  <a:pt x="2014087" y="1257678"/>
                  <a:pt x="2026920" y="1258824"/>
                  <a:pt x="2039112" y="1261872"/>
                </a:cubicBezTo>
                <a:cubicBezTo>
                  <a:pt x="2124456" y="1258824"/>
                  <a:pt x="2210053" y="1259970"/>
                  <a:pt x="2295144" y="1252728"/>
                </a:cubicBezTo>
                <a:cubicBezTo>
                  <a:pt x="2353562" y="1247756"/>
                  <a:pt x="2468880" y="1225296"/>
                  <a:pt x="2468880" y="1225296"/>
                </a:cubicBezTo>
                <a:cubicBezTo>
                  <a:pt x="2478024" y="1222248"/>
                  <a:pt x="2488292" y="1221499"/>
                  <a:pt x="2496312" y="1216152"/>
                </a:cubicBezTo>
                <a:cubicBezTo>
                  <a:pt x="2564253" y="1170858"/>
                  <a:pt x="2494541" y="1209221"/>
                  <a:pt x="2532888" y="1161288"/>
                </a:cubicBezTo>
                <a:cubicBezTo>
                  <a:pt x="2539753" y="1152706"/>
                  <a:pt x="2551176" y="1149096"/>
                  <a:pt x="2560320" y="1143000"/>
                </a:cubicBezTo>
                <a:cubicBezTo>
                  <a:pt x="2588730" y="1086181"/>
                  <a:pt x="2571152" y="1127948"/>
                  <a:pt x="2587752" y="1069848"/>
                </a:cubicBezTo>
                <a:cubicBezTo>
                  <a:pt x="2590400" y="1060580"/>
                  <a:pt x="2590080" y="1049232"/>
                  <a:pt x="2596896" y="1042416"/>
                </a:cubicBezTo>
                <a:cubicBezTo>
                  <a:pt x="2603712" y="1035600"/>
                  <a:pt x="2615707" y="1037583"/>
                  <a:pt x="2624328" y="1033272"/>
                </a:cubicBezTo>
                <a:cubicBezTo>
                  <a:pt x="2634158" y="1028357"/>
                  <a:pt x="2642817" y="1021372"/>
                  <a:pt x="2651760" y="1014984"/>
                </a:cubicBezTo>
                <a:cubicBezTo>
                  <a:pt x="2677962" y="996268"/>
                  <a:pt x="2693703" y="989192"/>
                  <a:pt x="2706624" y="960120"/>
                </a:cubicBezTo>
                <a:cubicBezTo>
                  <a:pt x="2731260" y="904690"/>
                  <a:pt x="2721277" y="907899"/>
                  <a:pt x="2734056" y="850392"/>
                </a:cubicBezTo>
                <a:cubicBezTo>
                  <a:pt x="2736147" y="840983"/>
                  <a:pt x="2740152" y="832104"/>
                  <a:pt x="2743200" y="822960"/>
                </a:cubicBezTo>
                <a:cubicBezTo>
                  <a:pt x="2746248" y="801624"/>
                  <a:pt x="2752926" y="780497"/>
                  <a:pt x="2752344" y="758952"/>
                </a:cubicBezTo>
                <a:cubicBezTo>
                  <a:pt x="2749868" y="667342"/>
                  <a:pt x="2748204" y="575176"/>
                  <a:pt x="2734056" y="484632"/>
                </a:cubicBezTo>
                <a:cubicBezTo>
                  <a:pt x="2732359" y="473774"/>
                  <a:pt x="2717464" y="468151"/>
                  <a:pt x="2706624" y="466344"/>
                </a:cubicBezTo>
                <a:cubicBezTo>
                  <a:pt x="2661426" y="458811"/>
                  <a:pt x="2615184" y="460248"/>
                  <a:pt x="2569464" y="457200"/>
                </a:cubicBezTo>
                <a:cubicBezTo>
                  <a:pt x="2560320" y="451104"/>
                  <a:pt x="2550475" y="445947"/>
                  <a:pt x="2542032" y="438912"/>
                </a:cubicBezTo>
                <a:cubicBezTo>
                  <a:pt x="2532098" y="430633"/>
                  <a:pt x="2527034" y="415033"/>
                  <a:pt x="2514600" y="411480"/>
                </a:cubicBezTo>
                <a:cubicBezTo>
                  <a:pt x="2502516" y="408028"/>
                  <a:pt x="2490216" y="417576"/>
                  <a:pt x="2478024" y="420624"/>
                </a:cubicBezTo>
                <a:cubicBezTo>
                  <a:pt x="2452535" y="458857"/>
                  <a:pt x="2446246" y="476061"/>
                  <a:pt x="2414016" y="502920"/>
                </a:cubicBezTo>
                <a:cubicBezTo>
                  <a:pt x="2405573" y="509955"/>
                  <a:pt x="2397246" y="518543"/>
                  <a:pt x="2386584" y="521208"/>
                </a:cubicBezTo>
                <a:cubicBezTo>
                  <a:pt x="2359807" y="527902"/>
                  <a:pt x="2331720" y="527304"/>
                  <a:pt x="2304288" y="530352"/>
                </a:cubicBezTo>
                <a:cubicBezTo>
                  <a:pt x="2219896" y="572548"/>
                  <a:pt x="2257584" y="560316"/>
                  <a:pt x="2194560" y="576072"/>
                </a:cubicBezTo>
                <a:cubicBezTo>
                  <a:pt x="2185416" y="582168"/>
                  <a:pt x="2177171" y="589897"/>
                  <a:pt x="2167128" y="594360"/>
                </a:cubicBezTo>
                <a:cubicBezTo>
                  <a:pt x="2149512" y="602189"/>
                  <a:pt x="2128304" y="601955"/>
                  <a:pt x="2112264" y="612648"/>
                </a:cubicBezTo>
                <a:lnTo>
                  <a:pt x="2084832" y="630936"/>
                </a:lnTo>
                <a:cubicBezTo>
                  <a:pt x="2040963" y="696740"/>
                  <a:pt x="2103086" y="615719"/>
                  <a:pt x="2011680" y="676656"/>
                </a:cubicBezTo>
                <a:cubicBezTo>
                  <a:pt x="1993392" y="688848"/>
                  <a:pt x="1972358" y="697690"/>
                  <a:pt x="1956816" y="713232"/>
                </a:cubicBezTo>
                <a:cubicBezTo>
                  <a:pt x="1947672" y="722376"/>
                  <a:pt x="1939907" y="733148"/>
                  <a:pt x="1929384" y="740664"/>
                </a:cubicBezTo>
                <a:cubicBezTo>
                  <a:pt x="1918292" y="748587"/>
                  <a:pt x="1904643" y="752189"/>
                  <a:pt x="1892808" y="758952"/>
                </a:cubicBezTo>
                <a:cubicBezTo>
                  <a:pt x="1883266" y="764404"/>
                  <a:pt x="1874520" y="771144"/>
                  <a:pt x="1865376" y="777240"/>
                </a:cubicBezTo>
                <a:cubicBezTo>
                  <a:pt x="1801368" y="774192"/>
                  <a:pt x="1736561" y="778631"/>
                  <a:pt x="1673352" y="768096"/>
                </a:cubicBezTo>
                <a:cubicBezTo>
                  <a:pt x="1660596" y="765970"/>
                  <a:pt x="1653859" y="750872"/>
                  <a:pt x="1645920" y="740664"/>
                </a:cubicBezTo>
                <a:cubicBezTo>
                  <a:pt x="1632426" y="723314"/>
                  <a:pt x="1616295" y="706652"/>
                  <a:pt x="1609344" y="685800"/>
                </a:cubicBezTo>
                <a:cubicBezTo>
                  <a:pt x="1603248" y="667512"/>
                  <a:pt x="1607096" y="641629"/>
                  <a:pt x="1591056" y="630936"/>
                </a:cubicBezTo>
                <a:cubicBezTo>
                  <a:pt x="1572768" y="618744"/>
                  <a:pt x="1557044" y="601311"/>
                  <a:pt x="1536192" y="594360"/>
                </a:cubicBezTo>
                <a:cubicBezTo>
                  <a:pt x="1527048" y="591312"/>
                  <a:pt x="1517186" y="589897"/>
                  <a:pt x="1508760" y="585216"/>
                </a:cubicBezTo>
                <a:cubicBezTo>
                  <a:pt x="1489547" y="574542"/>
                  <a:pt x="1472184" y="560832"/>
                  <a:pt x="1453896" y="548640"/>
                </a:cubicBezTo>
                <a:lnTo>
                  <a:pt x="1426464" y="530352"/>
                </a:lnTo>
                <a:cubicBezTo>
                  <a:pt x="1423416" y="521208"/>
                  <a:pt x="1423341" y="510446"/>
                  <a:pt x="1417320" y="502920"/>
                </a:cubicBezTo>
                <a:cubicBezTo>
                  <a:pt x="1410455" y="494338"/>
                  <a:pt x="1398331" y="491667"/>
                  <a:pt x="1389888" y="484632"/>
                </a:cubicBezTo>
                <a:cubicBezTo>
                  <a:pt x="1379954" y="476353"/>
                  <a:pt x="1370735" y="467134"/>
                  <a:pt x="1362456" y="457200"/>
                </a:cubicBezTo>
                <a:cubicBezTo>
                  <a:pt x="1355421" y="448757"/>
                  <a:pt x="1351939" y="437539"/>
                  <a:pt x="1344168" y="429768"/>
                </a:cubicBezTo>
                <a:cubicBezTo>
                  <a:pt x="1336397" y="421997"/>
                  <a:pt x="1325179" y="418515"/>
                  <a:pt x="1316736" y="411480"/>
                </a:cubicBezTo>
                <a:cubicBezTo>
                  <a:pt x="1306802" y="403201"/>
                  <a:pt x="1300064" y="391221"/>
                  <a:pt x="1289304" y="384048"/>
                </a:cubicBezTo>
                <a:cubicBezTo>
                  <a:pt x="1281284" y="378701"/>
                  <a:pt x="1270493" y="379215"/>
                  <a:pt x="1261872" y="374904"/>
                </a:cubicBezTo>
                <a:cubicBezTo>
                  <a:pt x="1190968" y="339452"/>
                  <a:pt x="1275959" y="370456"/>
                  <a:pt x="1207008" y="347472"/>
                </a:cubicBezTo>
                <a:cubicBezTo>
                  <a:pt x="1194816" y="335280"/>
                  <a:pt x="1183896" y="321667"/>
                  <a:pt x="1170432" y="310896"/>
                </a:cubicBezTo>
                <a:cubicBezTo>
                  <a:pt x="1153269" y="297166"/>
                  <a:pt x="1131110" y="289862"/>
                  <a:pt x="1115568" y="274320"/>
                </a:cubicBezTo>
                <a:cubicBezTo>
                  <a:pt x="1106424" y="265176"/>
                  <a:pt x="1099102" y="253742"/>
                  <a:pt x="1088136" y="246888"/>
                </a:cubicBezTo>
                <a:cubicBezTo>
                  <a:pt x="1074217" y="238189"/>
                  <a:pt x="1057656" y="234696"/>
                  <a:pt x="1042416" y="228600"/>
                </a:cubicBezTo>
                <a:cubicBezTo>
                  <a:pt x="1036320" y="219456"/>
                  <a:pt x="1032399" y="208405"/>
                  <a:pt x="1024128" y="201168"/>
                </a:cubicBezTo>
                <a:cubicBezTo>
                  <a:pt x="998576" y="178810"/>
                  <a:pt x="952452" y="156432"/>
                  <a:pt x="923544" y="137160"/>
                </a:cubicBezTo>
                <a:lnTo>
                  <a:pt x="868680" y="100584"/>
                </a:lnTo>
                <a:cubicBezTo>
                  <a:pt x="865632" y="88392"/>
                  <a:pt x="865771" y="74919"/>
                  <a:pt x="859536" y="64008"/>
                </a:cubicBezTo>
                <a:lnTo>
                  <a:pt x="822960" y="0"/>
                </a:lnTo>
                <a:close/>
              </a:path>
            </a:pathLst>
          </a:custGeom>
          <a:solidFill>
            <a:srgbClr val="002060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279997" y="4654296"/>
            <a:ext cx="680062" cy="1197864"/>
          </a:xfrm>
          <a:custGeom>
            <a:avLst/>
            <a:gdLst>
              <a:gd name="connsiteX0" fmla="*/ 596291 w 680062"/>
              <a:gd name="connsiteY0" fmla="*/ 0 h 1197864"/>
              <a:gd name="connsiteX1" fmla="*/ 596291 w 680062"/>
              <a:gd name="connsiteY1" fmla="*/ 0 h 1197864"/>
              <a:gd name="connsiteX2" fmla="*/ 532283 w 680062"/>
              <a:gd name="connsiteY2" fmla="*/ 100584 h 1197864"/>
              <a:gd name="connsiteX3" fmla="*/ 486563 w 680062"/>
              <a:gd name="connsiteY3" fmla="*/ 109728 h 1197864"/>
              <a:gd name="connsiteX4" fmla="*/ 468275 w 680062"/>
              <a:gd name="connsiteY4" fmla="*/ 182880 h 1197864"/>
              <a:gd name="connsiteX5" fmla="*/ 422555 w 680062"/>
              <a:gd name="connsiteY5" fmla="*/ 237744 h 1197864"/>
              <a:gd name="connsiteX6" fmla="*/ 395123 w 680062"/>
              <a:gd name="connsiteY6" fmla="*/ 256032 h 1197864"/>
              <a:gd name="connsiteX7" fmla="*/ 367691 w 680062"/>
              <a:gd name="connsiteY7" fmla="*/ 283464 h 1197864"/>
              <a:gd name="connsiteX8" fmla="*/ 294539 w 680062"/>
              <a:gd name="connsiteY8" fmla="*/ 320040 h 1197864"/>
              <a:gd name="connsiteX9" fmla="*/ 184811 w 680062"/>
              <a:gd name="connsiteY9" fmla="*/ 329184 h 1197864"/>
              <a:gd name="connsiteX10" fmla="*/ 157379 w 680062"/>
              <a:gd name="connsiteY10" fmla="*/ 347472 h 1197864"/>
              <a:gd name="connsiteX11" fmla="*/ 148235 w 680062"/>
              <a:gd name="connsiteY11" fmla="*/ 374904 h 1197864"/>
              <a:gd name="connsiteX12" fmla="*/ 129947 w 680062"/>
              <a:gd name="connsiteY12" fmla="*/ 402336 h 1197864"/>
              <a:gd name="connsiteX13" fmla="*/ 120803 w 680062"/>
              <a:gd name="connsiteY13" fmla="*/ 448056 h 1197864"/>
              <a:gd name="connsiteX14" fmla="*/ 111659 w 680062"/>
              <a:gd name="connsiteY14" fmla="*/ 521208 h 1197864"/>
              <a:gd name="connsiteX15" fmla="*/ 102515 w 680062"/>
              <a:gd name="connsiteY15" fmla="*/ 576072 h 1197864"/>
              <a:gd name="connsiteX16" fmla="*/ 75083 w 680062"/>
              <a:gd name="connsiteY16" fmla="*/ 749808 h 1197864"/>
              <a:gd name="connsiteX17" fmla="*/ 65939 w 680062"/>
              <a:gd name="connsiteY17" fmla="*/ 786384 h 1197864"/>
              <a:gd name="connsiteX18" fmla="*/ 11075 w 680062"/>
              <a:gd name="connsiteY18" fmla="*/ 822960 h 1197864"/>
              <a:gd name="connsiteX19" fmla="*/ 11075 w 680062"/>
              <a:gd name="connsiteY19" fmla="*/ 905256 h 1197864"/>
              <a:gd name="connsiteX20" fmla="*/ 47651 w 680062"/>
              <a:gd name="connsiteY20" fmla="*/ 960120 h 1197864"/>
              <a:gd name="connsiteX21" fmla="*/ 38507 w 680062"/>
              <a:gd name="connsiteY21" fmla="*/ 1042416 h 1197864"/>
              <a:gd name="connsiteX22" fmla="*/ 29363 w 680062"/>
              <a:gd name="connsiteY22" fmla="*/ 1069848 h 1197864"/>
              <a:gd name="connsiteX23" fmla="*/ 75083 w 680062"/>
              <a:gd name="connsiteY23" fmla="*/ 1179576 h 1197864"/>
              <a:gd name="connsiteX24" fmla="*/ 102515 w 680062"/>
              <a:gd name="connsiteY24" fmla="*/ 1197864 h 1197864"/>
              <a:gd name="connsiteX25" fmla="*/ 139091 w 680062"/>
              <a:gd name="connsiteY25" fmla="*/ 1161288 h 1197864"/>
              <a:gd name="connsiteX26" fmla="*/ 166523 w 680062"/>
              <a:gd name="connsiteY26" fmla="*/ 1152144 h 1197864"/>
              <a:gd name="connsiteX27" fmla="*/ 239675 w 680062"/>
              <a:gd name="connsiteY27" fmla="*/ 1143000 h 1197864"/>
              <a:gd name="connsiteX28" fmla="*/ 276251 w 680062"/>
              <a:gd name="connsiteY28" fmla="*/ 1060704 h 1197864"/>
              <a:gd name="connsiteX29" fmla="*/ 294539 w 680062"/>
              <a:gd name="connsiteY29" fmla="*/ 1024128 h 1197864"/>
              <a:gd name="connsiteX30" fmla="*/ 321971 w 680062"/>
              <a:gd name="connsiteY30" fmla="*/ 996696 h 1197864"/>
              <a:gd name="connsiteX31" fmla="*/ 331115 w 680062"/>
              <a:gd name="connsiteY31" fmla="*/ 969264 h 1197864"/>
              <a:gd name="connsiteX32" fmla="*/ 376835 w 680062"/>
              <a:gd name="connsiteY32" fmla="*/ 914400 h 1197864"/>
              <a:gd name="connsiteX33" fmla="*/ 385979 w 680062"/>
              <a:gd name="connsiteY33" fmla="*/ 886968 h 1197864"/>
              <a:gd name="connsiteX34" fmla="*/ 404267 w 680062"/>
              <a:gd name="connsiteY34" fmla="*/ 859536 h 1197864"/>
              <a:gd name="connsiteX35" fmla="*/ 413411 w 680062"/>
              <a:gd name="connsiteY35" fmla="*/ 832104 h 1197864"/>
              <a:gd name="connsiteX36" fmla="*/ 431699 w 680062"/>
              <a:gd name="connsiteY36" fmla="*/ 795528 h 1197864"/>
              <a:gd name="connsiteX37" fmla="*/ 449987 w 680062"/>
              <a:gd name="connsiteY37" fmla="*/ 768096 h 1197864"/>
              <a:gd name="connsiteX38" fmla="*/ 468275 w 680062"/>
              <a:gd name="connsiteY38" fmla="*/ 713232 h 1197864"/>
              <a:gd name="connsiteX39" fmla="*/ 486563 w 680062"/>
              <a:gd name="connsiteY39" fmla="*/ 621792 h 1197864"/>
              <a:gd name="connsiteX40" fmla="*/ 504851 w 680062"/>
              <a:gd name="connsiteY40" fmla="*/ 594360 h 1197864"/>
              <a:gd name="connsiteX41" fmla="*/ 513995 w 680062"/>
              <a:gd name="connsiteY41" fmla="*/ 557784 h 1197864"/>
              <a:gd name="connsiteX42" fmla="*/ 532283 w 680062"/>
              <a:gd name="connsiteY42" fmla="*/ 530352 h 1197864"/>
              <a:gd name="connsiteX43" fmla="*/ 541427 w 680062"/>
              <a:gd name="connsiteY43" fmla="*/ 484632 h 1197864"/>
              <a:gd name="connsiteX44" fmla="*/ 559715 w 680062"/>
              <a:gd name="connsiteY44" fmla="*/ 429768 h 1197864"/>
              <a:gd name="connsiteX45" fmla="*/ 578003 w 680062"/>
              <a:gd name="connsiteY45" fmla="*/ 374904 h 1197864"/>
              <a:gd name="connsiteX46" fmla="*/ 605435 w 680062"/>
              <a:gd name="connsiteY46" fmla="*/ 320040 h 1197864"/>
              <a:gd name="connsiteX47" fmla="*/ 632867 w 680062"/>
              <a:gd name="connsiteY47" fmla="*/ 310896 h 1197864"/>
              <a:gd name="connsiteX48" fmla="*/ 660299 w 680062"/>
              <a:gd name="connsiteY48" fmla="*/ 54864 h 1197864"/>
              <a:gd name="connsiteX49" fmla="*/ 632867 w 680062"/>
              <a:gd name="connsiteY49" fmla="*/ 45720 h 1197864"/>
              <a:gd name="connsiteX50" fmla="*/ 596291 w 680062"/>
              <a:gd name="connsiteY50" fmla="*/ 0 h 119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80062" h="1197864">
                <a:moveTo>
                  <a:pt x="596291" y="0"/>
                </a:moveTo>
                <a:lnTo>
                  <a:pt x="596291" y="0"/>
                </a:lnTo>
                <a:cubicBezTo>
                  <a:pt x="586756" y="19071"/>
                  <a:pt x="563422" y="85014"/>
                  <a:pt x="532283" y="100584"/>
                </a:cubicBezTo>
                <a:cubicBezTo>
                  <a:pt x="518382" y="107535"/>
                  <a:pt x="501803" y="106680"/>
                  <a:pt x="486563" y="109728"/>
                </a:cubicBezTo>
                <a:cubicBezTo>
                  <a:pt x="483085" y="127118"/>
                  <a:pt x="477648" y="164135"/>
                  <a:pt x="468275" y="182880"/>
                </a:cubicBezTo>
                <a:cubicBezTo>
                  <a:pt x="458000" y="203431"/>
                  <a:pt x="439889" y="223299"/>
                  <a:pt x="422555" y="237744"/>
                </a:cubicBezTo>
                <a:cubicBezTo>
                  <a:pt x="414112" y="244779"/>
                  <a:pt x="403566" y="248997"/>
                  <a:pt x="395123" y="256032"/>
                </a:cubicBezTo>
                <a:cubicBezTo>
                  <a:pt x="385189" y="264311"/>
                  <a:pt x="377625" y="275185"/>
                  <a:pt x="367691" y="283464"/>
                </a:cubicBezTo>
                <a:cubicBezTo>
                  <a:pt x="349769" y="298399"/>
                  <a:pt x="315860" y="316277"/>
                  <a:pt x="294539" y="320040"/>
                </a:cubicBezTo>
                <a:cubicBezTo>
                  <a:pt x="258395" y="326418"/>
                  <a:pt x="221387" y="326136"/>
                  <a:pt x="184811" y="329184"/>
                </a:cubicBezTo>
                <a:cubicBezTo>
                  <a:pt x="175667" y="335280"/>
                  <a:pt x="164244" y="338890"/>
                  <a:pt x="157379" y="347472"/>
                </a:cubicBezTo>
                <a:cubicBezTo>
                  <a:pt x="151358" y="354998"/>
                  <a:pt x="152546" y="366283"/>
                  <a:pt x="148235" y="374904"/>
                </a:cubicBezTo>
                <a:cubicBezTo>
                  <a:pt x="143320" y="384734"/>
                  <a:pt x="136043" y="393192"/>
                  <a:pt x="129947" y="402336"/>
                </a:cubicBezTo>
                <a:cubicBezTo>
                  <a:pt x="126899" y="417576"/>
                  <a:pt x="123166" y="432695"/>
                  <a:pt x="120803" y="448056"/>
                </a:cubicBezTo>
                <a:cubicBezTo>
                  <a:pt x="117066" y="472344"/>
                  <a:pt x="115134" y="496881"/>
                  <a:pt x="111659" y="521208"/>
                </a:cubicBezTo>
                <a:cubicBezTo>
                  <a:pt x="109037" y="539562"/>
                  <a:pt x="105563" y="557784"/>
                  <a:pt x="102515" y="576072"/>
                </a:cubicBezTo>
                <a:cubicBezTo>
                  <a:pt x="84825" y="806045"/>
                  <a:pt x="109367" y="612674"/>
                  <a:pt x="75083" y="749808"/>
                </a:cubicBezTo>
                <a:cubicBezTo>
                  <a:pt x="72035" y="762000"/>
                  <a:pt x="74215" y="776926"/>
                  <a:pt x="65939" y="786384"/>
                </a:cubicBezTo>
                <a:cubicBezTo>
                  <a:pt x="51465" y="802925"/>
                  <a:pt x="11075" y="822960"/>
                  <a:pt x="11075" y="822960"/>
                </a:cubicBezTo>
                <a:cubicBezTo>
                  <a:pt x="-214" y="856826"/>
                  <a:pt x="-6806" y="862342"/>
                  <a:pt x="11075" y="905256"/>
                </a:cubicBezTo>
                <a:cubicBezTo>
                  <a:pt x="19529" y="925545"/>
                  <a:pt x="47651" y="960120"/>
                  <a:pt x="47651" y="960120"/>
                </a:cubicBezTo>
                <a:cubicBezTo>
                  <a:pt x="44603" y="987552"/>
                  <a:pt x="43045" y="1015191"/>
                  <a:pt x="38507" y="1042416"/>
                </a:cubicBezTo>
                <a:cubicBezTo>
                  <a:pt x="36922" y="1051923"/>
                  <a:pt x="27778" y="1060341"/>
                  <a:pt x="29363" y="1069848"/>
                </a:cubicBezTo>
                <a:cubicBezTo>
                  <a:pt x="32694" y="1089832"/>
                  <a:pt x="51236" y="1155729"/>
                  <a:pt x="75083" y="1179576"/>
                </a:cubicBezTo>
                <a:cubicBezTo>
                  <a:pt x="82854" y="1187347"/>
                  <a:pt x="93371" y="1191768"/>
                  <a:pt x="102515" y="1197864"/>
                </a:cubicBezTo>
                <a:cubicBezTo>
                  <a:pt x="175667" y="1173480"/>
                  <a:pt x="90323" y="1210056"/>
                  <a:pt x="139091" y="1161288"/>
                </a:cubicBezTo>
                <a:cubicBezTo>
                  <a:pt x="145907" y="1154472"/>
                  <a:pt x="157040" y="1153868"/>
                  <a:pt x="166523" y="1152144"/>
                </a:cubicBezTo>
                <a:cubicBezTo>
                  <a:pt x="190700" y="1147748"/>
                  <a:pt x="215291" y="1146048"/>
                  <a:pt x="239675" y="1143000"/>
                </a:cubicBezTo>
                <a:cubicBezTo>
                  <a:pt x="271605" y="1047209"/>
                  <a:pt x="241474" y="1121564"/>
                  <a:pt x="276251" y="1060704"/>
                </a:cubicBezTo>
                <a:cubicBezTo>
                  <a:pt x="283014" y="1048869"/>
                  <a:pt x="286616" y="1035220"/>
                  <a:pt x="294539" y="1024128"/>
                </a:cubicBezTo>
                <a:cubicBezTo>
                  <a:pt x="302055" y="1013605"/>
                  <a:pt x="312827" y="1005840"/>
                  <a:pt x="321971" y="996696"/>
                </a:cubicBezTo>
                <a:cubicBezTo>
                  <a:pt x="325019" y="987552"/>
                  <a:pt x="325768" y="977284"/>
                  <a:pt x="331115" y="969264"/>
                </a:cubicBezTo>
                <a:cubicBezTo>
                  <a:pt x="371561" y="908595"/>
                  <a:pt x="346918" y="974233"/>
                  <a:pt x="376835" y="914400"/>
                </a:cubicBezTo>
                <a:cubicBezTo>
                  <a:pt x="381146" y="905779"/>
                  <a:pt x="381668" y="895589"/>
                  <a:pt x="385979" y="886968"/>
                </a:cubicBezTo>
                <a:cubicBezTo>
                  <a:pt x="390894" y="877138"/>
                  <a:pt x="399352" y="869366"/>
                  <a:pt x="404267" y="859536"/>
                </a:cubicBezTo>
                <a:cubicBezTo>
                  <a:pt x="408578" y="850915"/>
                  <a:pt x="409614" y="840963"/>
                  <a:pt x="413411" y="832104"/>
                </a:cubicBezTo>
                <a:cubicBezTo>
                  <a:pt x="418781" y="819575"/>
                  <a:pt x="424936" y="807363"/>
                  <a:pt x="431699" y="795528"/>
                </a:cubicBezTo>
                <a:cubicBezTo>
                  <a:pt x="437151" y="785986"/>
                  <a:pt x="445524" y="778139"/>
                  <a:pt x="449987" y="768096"/>
                </a:cubicBezTo>
                <a:cubicBezTo>
                  <a:pt x="457816" y="750480"/>
                  <a:pt x="464494" y="732135"/>
                  <a:pt x="468275" y="713232"/>
                </a:cubicBezTo>
                <a:cubicBezTo>
                  <a:pt x="474371" y="682752"/>
                  <a:pt x="469321" y="647655"/>
                  <a:pt x="486563" y="621792"/>
                </a:cubicBezTo>
                <a:lnTo>
                  <a:pt x="504851" y="594360"/>
                </a:lnTo>
                <a:cubicBezTo>
                  <a:pt x="507899" y="582168"/>
                  <a:pt x="509045" y="569335"/>
                  <a:pt x="513995" y="557784"/>
                </a:cubicBezTo>
                <a:cubicBezTo>
                  <a:pt x="518324" y="547683"/>
                  <a:pt x="528424" y="540642"/>
                  <a:pt x="532283" y="530352"/>
                </a:cubicBezTo>
                <a:cubicBezTo>
                  <a:pt x="537740" y="515800"/>
                  <a:pt x="537338" y="499626"/>
                  <a:pt x="541427" y="484632"/>
                </a:cubicBezTo>
                <a:cubicBezTo>
                  <a:pt x="546499" y="466034"/>
                  <a:pt x="553619" y="448056"/>
                  <a:pt x="559715" y="429768"/>
                </a:cubicBezTo>
                <a:lnTo>
                  <a:pt x="578003" y="374904"/>
                </a:lnTo>
                <a:cubicBezTo>
                  <a:pt x="584027" y="356833"/>
                  <a:pt x="589321" y="332932"/>
                  <a:pt x="605435" y="320040"/>
                </a:cubicBezTo>
                <a:cubicBezTo>
                  <a:pt x="612961" y="314019"/>
                  <a:pt x="623723" y="313944"/>
                  <a:pt x="632867" y="310896"/>
                </a:cubicBezTo>
                <a:cubicBezTo>
                  <a:pt x="687193" y="202244"/>
                  <a:pt x="692177" y="222226"/>
                  <a:pt x="660299" y="54864"/>
                </a:cubicBezTo>
                <a:cubicBezTo>
                  <a:pt x="658495" y="45396"/>
                  <a:pt x="641488" y="50031"/>
                  <a:pt x="632867" y="45720"/>
                </a:cubicBezTo>
                <a:cubicBezTo>
                  <a:pt x="612188" y="35380"/>
                  <a:pt x="602387" y="7620"/>
                  <a:pt x="596291" y="0"/>
                </a:cubicBezTo>
                <a:close/>
              </a:path>
            </a:pathLst>
          </a:custGeom>
          <a:solidFill>
            <a:srgbClr val="002060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2666227" y="2544024"/>
            <a:ext cx="167542" cy="452673"/>
          </a:xfrm>
          <a:custGeom>
            <a:avLst/>
            <a:gdLst>
              <a:gd name="connsiteX0" fmla="*/ 4545 w 167542"/>
              <a:gd name="connsiteY0" fmla="*/ 0 h 452673"/>
              <a:gd name="connsiteX1" fmla="*/ 4545 w 167542"/>
              <a:gd name="connsiteY1" fmla="*/ 0 h 452673"/>
              <a:gd name="connsiteX2" fmla="*/ 86026 w 167542"/>
              <a:gd name="connsiteY2" fmla="*/ 18107 h 452673"/>
              <a:gd name="connsiteX3" fmla="*/ 122240 w 167542"/>
              <a:gd name="connsiteY3" fmla="*/ 27160 h 452673"/>
              <a:gd name="connsiteX4" fmla="*/ 140347 w 167542"/>
              <a:gd name="connsiteY4" fmla="*/ 81481 h 452673"/>
              <a:gd name="connsiteX5" fmla="*/ 158454 w 167542"/>
              <a:gd name="connsiteY5" fmla="*/ 144855 h 452673"/>
              <a:gd name="connsiteX6" fmla="*/ 167508 w 167542"/>
              <a:gd name="connsiteY6" fmla="*/ 362138 h 452673"/>
              <a:gd name="connsiteX7" fmla="*/ 158454 w 167542"/>
              <a:gd name="connsiteY7" fmla="*/ 443620 h 452673"/>
              <a:gd name="connsiteX8" fmla="*/ 131294 w 167542"/>
              <a:gd name="connsiteY8" fmla="*/ 452673 h 452673"/>
              <a:gd name="connsiteX9" fmla="*/ 67920 w 167542"/>
              <a:gd name="connsiteY9" fmla="*/ 443620 h 452673"/>
              <a:gd name="connsiteX10" fmla="*/ 40759 w 167542"/>
              <a:gd name="connsiteY10" fmla="*/ 380245 h 452673"/>
              <a:gd name="connsiteX11" fmla="*/ 13599 w 167542"/>
              <a:gd name="connsiteY11" fmla="*/ 371192 h 452673"/>
              <a:gd name="connsiteX12" fmla="*/ 13599 w 167542"/>
              <a:gd name="connsiteY12" fmla="*/ 253497 h 452673"/>
              <a:gd name="connsiteX13" fmla="*/ 40759 w 167542"/>
              <a:gd name="connsiteY13" fmla="*/ 226336 h 452673"/>
              <a:gd name="connsiteX14" fmla="*/ 4545 w 167542"/>
              <a:gd name="connsiteY14" fmla="*/ 0 h 45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7542" h="452673">
                <a:moveTo>
                  <a:pt x="4545" y="0"/>
                </a:moveTo>
                <a:lnTo>
                  <a:pt x="4545" y="0"/>
                </a:lnTo>
                <a:lnTo>
                  <a:pt x="86026" y="18107"/>
                </a:lnTo>
                <a:cubicBezTo>
                  <a:pt x="98150" y="20905"/>
                  <a:pt x="114142" y="17713"/>
                  <a:pt x="122240" y="27160"/>
                </a:cubicBezTo>
                <a:cubicBezTo>
                  <a:pt x="134661" y="41651"/>
                  <a:pt x="134311" y="63374"/>
                  <a:pt x="140347" y="81481"/>
                </a:cubicBezTo>
                <a:cubicBezTo>
                  <a:pt x="153338" y="120453"/>
                  <a:pt x="147084" y="99373"/>
                  <a:pt x="158454" y="144855"/>
                </a:cubicBezTo>
                <a:cubicBezTo>
                  <a:pt x="161472" y="217283"/>
                  <a:pt x="167508" y="289647"/>
                  <a:pt x="167508" y="362138"/>
                </a:cubicBezTo>
                <a:cubicBezTo>
                  <a:pt x="167508" y="389466"/>
                  <a:pt x="168603" y="418247"/>
                  <a:pt x="158454" y="443620"/>
                </a:cubicBezTo>
                <a:cubicBezTo>
                  <a:pt x="154910" y="452480"/>
                  <a:pt x="140347" y="449655"/>
                  <a:pt x="131294" y="452673"/>
                </a:cubicBezTo>
                <a:cubicBezTo>
                  <a:pt x="110169" y="449655"/>
                  <a:pt x="86574" y="453983"/>
                  <a:pt x="67920" y="443620"/>
                </a:cubicBezTo>
                <a:cubicBezTo>
                  <a:pt x="33490" y="424492"/>
                  <a:pt x="62606" y="402092"/>
                  <a:pt x="40759" y="380245"/>
                </a:cubicBezTo>
                <a:cubicBezTo>
                  <a:pt x="34011" y="373497"/>
                  <a:pt x="22652" y="374210"/>
                  <a:pt x="13599" y="371192"/>
                </a:cubicBezTo>
                <a:cubicBezTo>
                  <a:pt x="-1647" y="325457"/>
                  <a:pt x="-7208" y="321119"/>
                  <a:pt x="13599" y="253497"/>
                </a:cubicBezTo>
                <a:cubicBezTo>
                  <a:pt x="17364" y="241260"/>
                  <a:pt x="31706" y="235390"/>
                  <a:pt x="40759" y="226336"/>
                </a:cubicBezTo>
                <a:cubicBezTo>
                  <a:pt x="70809" y="136191"/>
                  <a:pt x="49813" y="208719"/>
                  <a:pt x="4545" y="0"/>
                </a:cubicBezTo>
                <a:close/>
              </a:path>
            </a:pathLst>
          </a:custGeom>
          <a:solidFill>
            <a:srgbClr val="78E4A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8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>
                      <p:stCondLst>
                        <p:cond delay="indefinite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9" fill="hold">
                      <p:stCondLst>
                        <p:cond delay="indefinite"/>
                      </p:stCondLst>
                      <p:childTnLst>
                        <p:par>
                          <p:cTn id="610" fill="hold">
                            <p:stCondLst>
                              <p:cond delay="0"/>
                            </p:stCondLst>
                            <p:childTnLst>
                              <p:par>
                                <p:cTn id="6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bg2">
              <a:lumMod val="50000"/>
            </a:schemeClr>
          </a:fgClr>
          <a:bgClr>
            <a:srgbClr val="92D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897" y="154096"/>
            <a:ext cx="6347156" cy="6531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68286" y="506994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అసియా</a:t>
            </a:r>
            <a:endParaRPr lang="en-IN" sz="20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67609" y="337717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మధ్యధరా</a:t>
            </a:r>
            <a:r>
              <a:rPr lang="en-IN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44097">
            <a:off x="4545069" y="141988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err="1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సహార</a:t>
            </a:r>
            <a:r>
              <a:rPr lang="en-IN" b="1" dirty="0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ఎడారి</a:t>
            </a:r>
            <a:endParaRPr lang="en-IN" b="1" dirty="0">
              <a:solidFill>
                <a:srgbClr val="FFFF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026" y="592340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అట్లాంటిక్</a:t>
            </a:r>
            <a:r>
              <a:rPr lang="en-IN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2384" y="5836529"/>
            <a:ext cx="171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హిందూ</a:t>
            </a:r>
            <a:r>
              <a:rPr lang="en-IN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 rot="21318559">
            <a:off x="3977339" y="585737"/>
            <a:ext cx="1460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 err="1" smtClean="0">
                <a:solidFill>
                  <a:srgbClr val="36FA3B"/>
                </a:solidFill>
                <a:latin typeface="NATS" pitchFamily="2" charset="0"/>
                <a:cs typeface="NATS" pitchFamily="2" charset="0"/>
              </a:rPr>
              <a:t>అట్లాస్</a:t>
            </a:r>
            <a:endParaRPr lang="en-IN" sz="1600" b="1" dirty="0" smtClean="0">
              <a:solidFill>
                <a:srgbClr val="36FA3B"/>
              </a:solidFill>
              <a:latin typeface="NATS" pitchFamily="2" charset="0"/>
              <a:cs typeface="NATS" pitchFamily="2" charset="0"/>
            </a:endParaRPr>
          </a:p>
          <a:p>
            <a:r>
              <a:rPr lang="en-IN" sz="1600" b="1" dirty="0" err="1" smtClean="0">
                <a:solidFill>
                  <a:srgbClr val="36FA3B"/>
                </a:solidFill>
                <a:latin typeface="NATS" pitchFamily="2" charset="0"/>
                <a:cs typeface="NATS" pitchFamily="2" charset="0"/>
              </a:rPr>
              <a:t>పర్వతాలు</a:t>
            </a:r>
            <a:endParaRPr lang="en-IN" sz="1600" dirty="0">
              <a:solidFill>
                <a:srgbClr val="36FA3B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35431" y="1801175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latin typeface="NATS" pitchFamily="2" charset="0"/>
                <a:cs typeface="NATS" pitchFamily="2" charset="0"/>
              </a:rPr>
              <a:t>నైజర్</a:t>
            </a:r>
            <a:r>
              <a:rPr lang="en-IN" b="1" dirty="0" smtClean="0"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B3EB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5421" y="2724932"/>
            <a:ext cx="930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వోల్టా</a:t>
            </a:r>
            <a:r>
              <a:rPr lang="en-IN" b="1" dirty="0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B3EB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5212656">
            <a:off x="6539375" y="170891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నైలు</a:t>
            </a:r>
            <a:r>
              <a:rPr lang="en-IN" b="1" dirty="0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B3EB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37291" y="2210054"/>
            <a:ext cx="935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ఛాడ్</a:t>
            </a:r>
            <a:r>
              <a:rPr lang="en-IN" b="1" dirty="0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B3EB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19359067">
            <a:off x="5495617" y="3235373"/>
            <a:ext cx="1035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కాంగో</a:t>
            </a:r>
            <a:r>
              <a:rPr lang="en-IN" b="1" dirty="0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B3EB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32714" y="3354354"/>
            <a:ext cx="2313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విక్టోరియా</a:t>
            </a:r>
            <a:r>
              <a:rPr lang="en-IN" b="1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సరస్సు</a:t>
            </a:r>
            <a:endParaRPr lang="en-IN" dirty="0" smtClean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  <a:p>
            <a:endParaRPr lang="en-IN" b="1" dirty="0" smtClean="0">
              <a:solidFill>
                <a:prstClr val="white"/>
              </a:solidFill>
              <a:latin typeface="TimesNewRoman,Bold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97291" y="3810504"/>
            <a:ext cx="1111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టాంగ్యానికా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65131" y="4311095"/>
            <a:ext cx="1162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న్యాస</a:t>
            </a:r>
            <a:r>
              <a:rPr lang="en-IN" b="1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సరస్సు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08177" y="3582429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36FA3B"/>
                </a:solidFill>
                <a:latin typeface="NATS" pitchFamily="2" charset="0"/>
                <a:cs typeface="NATS" pitchFamily="2" charset="0"/>
              </a:rPr>
              <a:t>కిలిమంజిరో</a:t>
            </a:r>
            <a:r>
              <a:rPr lang="en-IN" b="1" dirty="0" smtClean="0">
                <a:solidFill>
                  <a:srgbClr val="36FA3B"/>
                </a:solidFill>
                <a:latin typeface="TimesNewRoman,Bold"/>
              </a:rPr>
              <a:t> </a:t>
            </a:r>
            <a:endParaRPr lang="en-IN" dirty="0">
              <a:solidFill>
                <a:srgbClr val="36FA3B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2966806">
            <a:off x="5845521" y="4500350"/>
            <a:ext cx="1262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జాంబెజీ</a:t>
            </a:r>
            <a:r>
              <a:rPr lang="en-IN" b="1" dirty="0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B3EB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B3EB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45933" y="5279787"/>
            <a:ext cx="1219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కలహార</a:t>
            </a:r>
            <a:r>
              <a:rPr lang="en-IN" b="1" dirty="0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 </a:t>
            </a:r>
          </a:p>
          <a:p>
            <a:r>
              <a:rPr lang="en-IN" b="1" dirty="0" err="1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ఎడారి</a:t>
            </a:r>
            <a:endParaRPr lang="en-IN" dirty="0">
              <a:solidFill>
                <a:srgbClr val="FFFF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40608" y="4311095"/>
            <a:ext cx="15953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 err="1" smtClean="0">
                <a:latin typeface="NATS" pitchFamily="2" charset="0"/>
                <a:cs typeface="NATS" pitchFamily="2" charset="0"/>
              </a:rPr>
              <a:t>మైదానాలు</a:t>
            </a:r>
            <a:r>
              <a:rPr lang="en-IN" sz="1200" dirty="0" smtClean="0">
                <a:latin typeface="TimesNewRoman,Bold"/>
              </a:rPr>
              <a:t> </a:t>
            </a:r>
            <a:r>
              <a:rPr lang="en-IN" sz="1200" dirty="0">
                <a:latin typeface="TimesNewRoman,Bold"/>
              </a:rPr>
              <a:t>0 -200 </a:t>
            </a:r>
            <a:r>
              <a:rPr lang="en-IN" sz="1200" dirty="0" err="1" smtClean="0">
                <a:latin typeface="TimesNewRoman,Bold"/>
              </a:rPr>
              <a:t>మీ</a:t>
            </a:r>
            <a:r>
              <a:rPr lang="en-IN" sz="1200" dirty="0" smtClean="0">
                <a:latin typeface="TimesNewRoman,Bold"/>
              </a:rPr>
              <a:t>.</a:t>
            </a:r>
            <a:endParaRPr lang="en-IN" sz="1200" dirty="0"/>
          </a:p>
        </p:txBody>
      </p:sp>
      <p:sp>
        <p:nvSpPr>
          <p:cNvPr id="23" name="Rectangle 22"/>
          <p:cNvSpPr/>
          <p:nvPr/>
        </p:nvSpPr>
        <p:spPr>
          <a:xfrm>
            <a:off x="3200683" y="4717987"/>
            <a:ext cx="17459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 err="1" smtClean="0">
                <a:latin typeface="NATS" pitchFamily="2" charset="0"/>
                <a:cs typeface="NATS" pitchFamily="2" charset="0"/>
              </a:rPr>
              <a:t>పీఠభూమి</a:t>
            </a:r>
            <a:r>
              <a:rPr lang="en-IN" sz="1200" dirty="0" smtClean="0">
                <a:latin typeface="TimesNewRoman,Bold"/>
              </a:rPr>
              <a:t> </a:t>
            </a:r>
            <a:r>
              <a:rPr lang="en-IN" sz="1200" dirty="0">
                <a:latin typeface="TimesNewRoman,Bold"/>
              </a:rPr>
              <a:t>200-1000 </a:t>
            </a:r>
            <a:r>
              <a:rPr lang="en-IN" sz="1200" dirty="0" err="1" smtClean="0">
                <a:latin typeface="TimesNewRoman,Bold"/>
              </a:rPr>
              <a:t>మీ</a:t>
            </a:r>
            <a:r>
              <a:rPr lang="en-IN" sz="1200" b="1" dirty="0" smtClean="0">
                <a:latin typeface="TimesNewRoman,Bold"/>
              </a:rPr>
              <a:t>.</a:t>
            </a:r>
            <a:endParaRPr lang="en-IN" sz="1200" dirty="0"/>
          </a:p>
        </p:txBody>
      </p:sp>
      <p:sp>
        <p:nvSpPr>
          <p:cNvPr id="24" name="Rectangle 23"/>
          <p:cNvSpPr/>
          <p:nvPr/>
        </p:nvSpPr>
        <p:spPr>
          <a:xfrm>
            <a:off x="3184715" y="5156622"/>
            <a:ext cx="2393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err="1" smtClean="0">
                <a:latin typeface="NATS" pitchFamily="2" charset="0"/>
                <a:cs typeface="NATS" pitchFamily="2" charset="0"/>
              </a:rPr>
              <a:t>కొండలు</a:t>
            </a:r>
            <a:r>
              <a:rPr lang="en-IN" sz="1400" dirty="0" smtClean="0">
                <a:latin typeface="TimesNewRoman,Bold"/>
              </a:rPr>
              <a:t> 1000 </a:t>
            </a:r>
            <a:r>
              <a:rPr lang="en-IN" sz="1400" dirty="0" err="1" smtClean="0">
                <a:latin typeface="NATS" pitchFamily="2" charset="0"/>
                <a:cs typeface="NATS" pitchFamily="2" charset="0"/>
              </a:rPr>
              <a:t>మీ</a:t>
            </a:r>
            <a:r>
              <a:rPr lang="en-IN" sz="1400" dirty="0" smtClean="0">
                <a:latin typeface="NATS" pitchFamily="2" charset="0"/>
                <a:cs typeface="NATS" pitchFamily="2" charset="0"/>
              </a:rPr>
              <a:t>. </a:t>
            </a:r>
            <a:r>
              <a:rPr lang="en-IN" sz="1400" dirty="0" err="1" smtClean="0">
                <a:latin typeface="NATS" pitchFamily="2" charset="0"/>
                <a:cs typeface="NATS" pitchFamily="2" charset="0"/>
              </a:rPr>
              <a:t>మరియు</a:t>
            </a:r>
            <a:r>
              <a:rPr lang="en-IN" sz="1400" dirty="0" smtClean="0">
                <a:latin typeface="NATS" pitchFamily="2" charset="0"/>
                <a:cs typeface="NATS" pitchFamily="2" charset="0"/>
              </a:rPr>
              <a:t> </a:t>
            </a:r>
            <a:r>
              <a:rPr lang="en-IN" sz="1400" dirty="0" err="1" smtClean="0">
                <a:latin typeface="NATS" pitchFamily="2" charset="0"/>
                <a:cs typeface="NATS" pitchFamily="2" charset="0"/>
              </a:rPr>
              <a:t>పైన</a:t>
            </a:r>
            <a:endParaRPr lang="en-IN" sz="14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38460" y="360143"/>
            <a:ext cx="1620957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algn="ctr"/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endParaRPr lang="en-IN" sz="2800" b="1" dirty="0" smtClean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  <a:p>
            <a:pPr algn="ctr"/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భౌతిక</a:t>
            </a:r>
            <a:r>
              <a:rPr lang="en-IN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పటం</a:t>
            </a:r>
            <a:endParaRPr lang="en-IN" sz="28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40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079" y="64805"/>
            <a:ext cx="6686137" cy="67291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57608" y="371779"/>
            <a:ext cx="326796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IN" sz="2800" b="1" dirty="0" err="1" smtClean="0">
                <a:solidFill>
                  <a:srgbClr val="0070C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r>
              <a:rPr lang="en-IN" sz="2800" b="1" dirty="0" smtClean="0">
                <a:solidFill>
                  <a:srgbClr val="0070C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– </a:t>
            </a:r>
            <a:r>
              <a:rPr lang="en-IN" sz="2800" b="1" dirty="0" err="1" smtClean="0">
                <a:solidFill>
                  <a:srgbClr val="0070C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వర్షపాత</a:t>
            </a:r>
            <a:r>
              <a:rPr lang="en-IN" sz="2800" b="1" dirty="0" smtClean="0">
                <a:solidFill>
                  <a:srgbClr val="0070C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b="1" dirty="0" err="1" smtClean="0">
                <a:solidFill>
                  <a:srgbClr val="0070C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విస్తరణ</a:t>
            </a:r>
            <a:endParaRPr lang="en-IN" sz="2800" dirty="0">
              <a:solidFill>
                <a:srgbClr val="0070C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20206" y="4835390"/>
            <a:ext cx="162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అత్యధిక</a:t>
            </a:r>
            <a:r>
              <a:rPr lang="en-IN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వర్షపాతం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20206" y="5445359"/>
            <a:ext cx="1931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మధ్య</a:t>
            </a:r>
            <a:r>
              <a:rPr lang="en-IN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స్థాయి</a:t>
            </a:r>
            <a:r>
              <a:rPr lang="en-IN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వర్షపాతం</a:t>
            </a:r>
            <a:endParaRPr lang="en-IN" dirty="0">
              <a:solidFill>
                <a:srgbClr val="00B05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0206" y="6055328"/>
            <a:ext cx="1553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తక్కువ</a:t>
            </a:r>
            <a:r>
              <a:rPr lang="en-IN" dirty="0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వర్షపాతం</a:t>
            </a:r>
            <a:endParaRPr lang="en-IN" dirty="0">
              <a:solidFill>
                <a:srgbClr val="E76618">
                  <a:lumMod val="75000"/>
                </a:srgbClr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08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23" y="192025"/>
            <a:ext cx="6240435" cy="65211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99944" y="518083"/>
            <a:ext cx="248412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IN" sz="2800" b="1" dirty="0" err="1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r>
              <a:rPr lang="en-IN" sz="2800" b="1" dirty="0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b="1" dirty="0" err="1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లోని</a:t>
            </a:r>
            <a:r>
              <a:rPr lang="en-IN" sz="2800" b="1" dirty="0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b="1" dirty="0" err="1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సహజ</a:t>
            </a:r>
            <a:r>
              <a:rPr lang="en-IN" sz="2800" b="1" dirty="0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b="1" dirty="0" err="1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వృక్షసంపద</a:t>
            </a:r>
            <a:r>
              <a:rPr lang="en-IN" sz="2800" b="1" dirty="0" smtClean="0">
                <a:solidFill>
                  <a:srgbClr val="00B05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endParaRPr lang="en-IN" sz="2800" dirty="0">
              <a:solidFill>
                <a:srgbClr val="00B05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81695" y="3782645"/>
            <a:ext cx="2720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భూమధ్య</a:t>
            </a:r>
            <a:r>
              <a:rPr lang="en-IN" b="1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రేఖా</a:t>
            </a:r>
            <a:r>
              <a:rPr lang="en-IN" b="1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ప్రాంతపు</a:t>
            </a:r>
            <a:r>
              <a:rPr lang="en-IN" b="1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అడవులు</a:t>
            </a:r>
            <a:endParaRPr lang="en-IN" b="1" dirty="0">
              <a:solidFill>
                <a:srgbClr val="00B05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85515" y="4287505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విశాల</a:t>
            </a:r>
            <a:r>
              <a:rPr lang="en-US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పత్ర</a:t>
            </a:r>
            <a:r>
              <a:rPr lang="en-US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వృక్షాలు</a:t>
            </a:r>
            <a:r>
              <a:rPr lang="en-US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గడ్ది</a:t>
            </a:r>
            <a:r>
              <a:rPr lang="en-US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భూములు</a:t>
            </a:r>
            <a:endParaRPr lang="en-IN" dirty="0">
              <a:solidFill>
                <a:srgbClr val="C0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73023" y="4817733"/>
            <a:ext cx="798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54A021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సవాన్నా</a:t>
            </a:r>
            <a:endParaRPr lang="en-IN" b="1" dirty="0">
              <a:solidFill>
                <a:srgbClr val="54A021">
                  <a:lumMod val="75000"/>
                </a:srgb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4056" y="5285262"/>
            <a:ext cx="2528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ఎత్తైన</a:t>
            </a:r>
            <a:r>
              <a:rPr lang="en-US" b="1" dirty="0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b="1" dirty="0" err="1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పీఠభూమిలో</a:t>
            </a:r>
            <a:r>
              <a:rPr lang="en-US" b="1" dirty="0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b="1" dirty="0" err="1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మెత్తటి</a:t>
            </a:r>
            <a:r>
              <a:rPr lang="en-US" b="1" dirty="0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b="1" dirty="0" err="1" smtClean="0">
                <a:solidFill>
                  <a:srgbClr val="E76618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గడ్ది</a:t>
            </a:r>
            <a:endParaRPr lang="en-IN" b="1" dirty="0">
              <a:solidFill>
                <a:srgbClr val="E76618">
                  <a:lumMod val="75000"/>
                </a:srgb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88482" y="5752791"/>
            <a:ext cx="2698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పర్వత</a:t>
            </a:r>
            <a:r>
              <a:rPr lang="en-IN" b="1" dirty="0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శ్రేణులలో</a:t>
            </a:r>
            <a:r>
              <a:rPr lang="en-IN" b="1" dirty="0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గల</a:t>
            </a:r>
            <a:r>
              <a:rPr lang="en-IN" b="1" dirty="0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వృక్ష</a:t>
            </a:r>
            <a:r>
              <a:rPr lang="en-IN" b="1" dirty="0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C42F1A">
                    <a:lumMod val="75000"/>
                  </a:srgbClr>
                </a:solidFill>
                <a:latin typeface="NATS" pitchFamily="2" charset="0"/>
                <a:cs typeface="NATS" pitchFamily="2" charset="0"/>
              </a:rPr>
              <a:t>సంపద</a:t>
            </a:r>
            <a:endParaRPr lang="en-IN" b="1" dirty="0">
              <a:solidFill>
                <a:srgbClr val="C42F1A">
                  <a:lumMod val="75000"/>
                </a:srgb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99916" y="6263468"/>
            <a:ext cx="2335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ఎడారి</a:t>
            </a:r>
            <a:r>
              <a:rPr lang="en-IN" b="1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ప్రాంతపు</a:t>
            </a:r>
            <a:r>
              <a:rPr lang="en-IN" b="1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వృక్ష</a:t>
            </a:r>
            <a:r>
              <a:rPr lang="en-IN" b="1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సంపద</a:t>
            </a:r>
            <a:endParaRPr lang="en-IN" b="1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  <a:p>
            <a:r>
              <a:rPr lang="en-IN" b="1" dirty="0" smtClean="0">
                <a:solidFill>
                  <a:srgbClr val="FF0000"/>
                </a:solidFill>
                <a:latin typeface="TimesNewRoman"/>
              </a:rPr>
              <a:t> 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81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370" y="202485"/>
            <a:ext cx="6826753" cy="6475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87108" y="3105521"/>
            <a:ext cx="18991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బెల్జియం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బ్రిటన్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ఫ్రాన్స్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జర్మనీ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ఇటలీ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పోర్చుగల్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స్పెయిన్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స్వతంత్ర</a:t>
            </a:r>
            <a:r>
              <a:rPr lang="en-IN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దేశాలు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99938" y="344029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కాంగో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8154" y="1125415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ఈజిప్ట్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68154" y="1913524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సుడాన్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67155" y="2521251"/>
            <a:ext cx="740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దక్షిణ</a:t>
            </a:r>
            <a:endParaRPr lang="en-IN" dirty="0" smtClean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సుడాన్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25092" y="320578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కెన్యా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64927" y="2428504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నైజీరియా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94140" y="5655490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దక్షిణాఫ్రికా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9163" y="5119936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బోట్సవానా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16200" y="4817536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జింబాబ్వే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11485" y="4363227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జాంబియా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578156">
            <a:off x="6442585" y="26814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ATS" pitchFamily="2" charset="0"/>
                <a:cs typeface="NATS" pitchFamily="2" charset="0"/>
              </a:rPr>
              <a:t>ఘనా</a:t>
            </a:r>
            <a:endParaRPr lang="en-IN" dirty="0">
              <a:solidFill>
                <a:prstClr val="black">
                  <a:lumMod val="95000"/>
                  <a:lumOff val="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67988" y="2519232"/>
            <a:ext cx="1649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సియోర్రా</a:t>
            </a:r>
            <a:r>
              <a:rPr lang="en-IN" b="1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లియోన్</a:t>
            </a:r>
            <a:endParaRPr lang="en-IN" b="1" dirty="0">
              <a:solidFill>
                <a:srgbClr val="00B05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6585" y="986745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అల్జీరియా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8865" y="533412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మొరాకో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4206" y="380945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టునిస్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8788695">
            <a:off x="5506961" y="1421087"/>
            <a:ext cx="9653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మారిటేనియా</a:t>
            </a:r>
            <a:endParaRPr lang="en-IN" sz="1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30953" y="1706812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మాలి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11878" y="1810910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నైజర్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43253" y="1915024"/>
            <a:ext cx="545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చాద్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194140" y="2691081"/>
            <a:ext cx="1231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మధ్య</a:t>
            </a:r>
            <a:r>
              <a:rPr lang="en-IN" sz="1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అఫ్రికా</a:t>
            </a:r>
            <a:r>
              <a:rPr lang="en-IN" sz="1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రిపబ్లిక్</a:t>
            </a:r>
            <a:endParaRPr lang="en-IN" sz="1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164402" y="3302090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గబన్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 rot="19785361">
            <a:off x="6888132" y="3757881"/>
            <a:ext cx="13771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రిపబ్లిక్</a:t>
            </a:r>
            <a:r>
              <a:rPr lang="en-IN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అఫ్</a:t>
            </a:r>
            <a:r>
              <a:rPr lang="en-IN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కాంగో</a:t>
            </a:r>
            <a:endParaRPr lang="en-IN" sz="1400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 rot="17719957">
            <a:off x="10169731" y="4832925"/>
            <a:ext cx="979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మడగాస్కర్</a:t>
            </a:r>
            <a:endParaRPr lang="en-IN" sz="16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94035" y="1963548"/>
            <a:ext cx="611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సెనెగల్</a:t>
            </a:r>
            <a:endParaRPr lang="en-IN" sz="1400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280688" y="2304054"/>
            <a:ext cx="6399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గినియా</a:t>
            </a:r>
            <a:endParaRPr lang="en-IN" sz="1400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481380" y="5127485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నమీబియా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370598" y="3701665"/>
            <a:ext cx="1208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టాంజానియా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848334" y="848344"/>
            <a:ext cx="79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లిబియా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463358" y="2894573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సోమాలియా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049505" y="1995576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ఎరిత్రియా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14650" y="4370776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అంగోలా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725092" y="4432331"/>
            <a:ext cx="870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మోజాంబిక్</a:t>
            </a:r>
            <a:endParaRPr lang="en-IN" sz="1400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707758" y="1068309"/>
            <a:ext cx="14094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పశ్చిమ</a:t>
            </a:r>
            <a:r>
              <a:rPr lang="en-IN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సహారా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66771" y="1252975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NATS" pitchFamily="2" charset="0"/>
                <a:cs typeface="NATS" pitchFamily="2" charset="0"/>
              </a:rPr>
              <a:t>ఇథోపియా</a:t>
            </a:r>
            <a:endParaRPr lang="en-IN" dirty="0">
              <a:solidFill>
                <a:prstClr val="black">
                  <a:lumMod val="50000"/>
                  <a:lumOff val="50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803334" y="2706470"/>
            <a:ext cx="923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లైబిరియా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61122" y="355480"/>
            <a:ext cx="4423006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1913 లో యూరోపియన్ వలస ప్రాంతాలు</a:t>
            </a:r>
            <a:endParaRPr lang="en-IN" sz="24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96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>
                      <p:stCondLst>
                        <p:cond delay="indefinite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7" fill="hold">
                      <p:stCondLst>
                        <p:cond delay="indefinite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9" fill="hold">
                      <p:stCondLst>
                        <p:cond delay="indefinite"/>
                      </p:stCondLst>
                      <p:childTnLst>
                        <p:par>
                          <p:cTn id="670" fill="hold">
                            <p:stCondLst>
                              <p:cond delay="0"/>
                            </p:stCondLst>
                            <p:childTnLst>
                              <p:par>
                                <p:cTn id="6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7" fill="hold">
                      <p:stCondLst>
                        <p:cond delay="indefinite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>
                      <p:stCondLst>
                        <p:cond delay="indefinite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1" fill="hold">
                      <p:stCondLst>
                        <p:cond delay="indefinite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708" y="168193"/>
            <a:ext cx="6114244" cy="65937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8352" y="5078995"/>
            <a:ext cx="4849404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పొలిటికల్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–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7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06" y="266754"/>
            <a:ext cx="6009242" cy="6480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232383" y="5205743"/>
            <a:ext cx="331052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67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15374" y="-967243"/>
            <a:ext cx="6179419" cy="886467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471349" y="2374234"/>
            <a:ext cx="6951784" cy="164123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యూరప్</a:t>
            </a:r>
            <a:r>
              <a:rPr lang="te-IN" dirty="0" smtClean="0">
                <a:solidFill>
                  <a:prstClr val="white"/>
                </a:solidFill>
              </a:rPr>
              <a:t> </a:t>
            </a:r>
            <a:endParaRPr lang="en-IN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6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8479857" y="265097"/>
            <a:ext cx="1765978" cy="64114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1.  పోర్చుగల్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2 . స్పెయిన్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3. ఫ్రాన్స్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4. బెల్జియం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5. నెదర్లాండ్స్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6. జర్మనీ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7. పోలండ్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8. డెన్మార్క్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9. ఇటలీ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10. స్విట్జర్లాండ్</a:t>
            </a:r>
            <a:r>
              <a:rPr lang="te-IN" sz="2400" dirty="0" smtClean="0">
                <a:solidFill>
                  <a:prstClr val="white"/>
                </a:solidFill>
              </a:rPr>
              <a:t> </a:t>
            </a:r>
            <a:endParaRPr lang="en-IN" sz="2400" dirty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" y="330960"/>
            <a:ext cx="7854215" cy="627971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712269" y="4937760"/>
            <a:ext cx="512719" cy="972152"/>
          </a:xfrm>
          <a:custGeom>
            <a:avLst/>
            <a:gdLst>
              <a:gd name="connsiteX0" fmla="*/ 211756 w 512719"/>
              <a:gd name="connsiteY0" fmla="*/ 0 h 972152"/>
              <a:gd name="connsiteX1" fmla="*/ 211756 w 512719"/>
              <a:gd name="connsiteY1" fmla="*/ 0 h 972152"/>
              <a:gd name="connsiteX2" fmla="*/ 202131 w 512719"/>
              <a:gd name="connsiteY2" fmla="*/ 308008 h 972152"/>
              <a:gd name="connsiteX3" fmla="*/ 173255 w 512719"/>
              <a:gd name="connsiteY3" fmla="*/ 317634 h 972152"/>
              <a:gd name="connsiteX4" fmla="*/ 144379 w 512719"/>
              <a:gd name="connsiteY4" fmla="*/ 356135 h 972152"/>
              <a:gd name="connsiteX5" fmla="*/ 125129 w 512719"/>
              <a:gd name="connsiteY5" fmla="*/ 385011 h 972152"/>
              <a:gd name="connsiteX6" fmla="*/ 96253 w 512719"/>
              <a:gd name="connsiteY6" fmla="*/ 423512 h 972152"/>
              <a:gd name="connsiteX7" fmla="*/ 67377 w 512719"/>
              <a:gd name="connsiteY7" fmla="*/ 481263 h 972152"/>
              <a:gd name="connsiteX8" fmla="*/ 28876 w 512719"/>
              <a:gd name="connsiteY8" fmla="*/ 539015 h 972152"/>
              <a:gd name="connsiteX9" fmla="*/ 38502 w 512719"/>
              <a:gd name="connsiteY9" fmla="*/ 712269 h 972152"/>
              <a:gd name="connsiteX10" fmla="*/ 67377 w 512719"/>
              <a:gd name="connsiteY10" fmla="*/ 731520 h 972152"/>
              <a:gd name="connsiteX11" fmla="*/ 86628 w 512719"/>
              <a:gd name="connsiteY11" fmla="*/ 760396 h 972152"/>
              <a:gd name="connsiteX12" fmla="*/ 48127 w 512719"/>
              <a:gd name="connsiteY12" fmla="*/ 818147 h 972152"/>
              <a:gd name="connsiteX13" fmla="*/ 28876 w 512719"/>
              <a:gd name="connsiteY13" fmla="*/ 904775 h 972152"/>
              <a:gd name="connsiteX14" fmla="*/ 0 w 512719"/>
              <a:gd name="connsiteY14" fmla="*/ 933651 h 972152"/>
              <a:gd name="connsiteX15" fmla="*/ 115504 w 512719"/>
              <a:gd name="connsiteY15" fmla="*/ 943276 h 972152"/>
              <a:gd name="connsiteX16" fmla="*/ 144379 w 512719"/>
              <a:gd name="connsiteY16" fmla="*/ 962526 h 972152"/>
              <a:gd name="connsiteX17" fmla="*/ 173255 w 512719"/>
              <a:gd name="connsiteY17" fmla="*/ 972152 h 972152"/>
              <a:gd name="connsiteX18" fmla="*/ 231007 w 512719"/>
              <a:gd name="connsiteY18" fmla="*/ 933651 h 972152"/>
              <a:gd name="connsiteX19" fmla="*/ 250257 w 512719"/>
              <a:gd name="connsiteY19" fmla="*/ 875899 h 972152"/>
              <a:gd name="connsiteX20" fmla="*/ 288758 w 512719"/>
              <a:gd name="connsiteY20" fmla="*/ 818147 h 972152"/>
              <a:gd name="connsiteX21" fmla="*/ 308009 w 512719"/>
              <a:gd name="connsiteY21" fmla="*/ 789272 h 972152"/>
              <a:gd name="connsiteX22" fmla="*/ 298384 w 512719"/>
              <a:gd name="connsiteY22" fmla="*/ 760396 h 972152"/>
              <a:gd name="connsiteX23" fmla="*/ 288758 w 512719"/>
              <a:gd name="connsiteY23" fmla="*/ 693019 h 972152"/>
              <a:gd name="connsiteX24" fmla="*/ 317634 w 512719"/>
              <a:gd name="connsiteY24" fmla="*/ 683394 h 972152"/>
              <a:gd name="connsiteX25" fmla="*/ 327259 w 512719"/>
              <a:gd name="connsiteY25" fmla="*/ 529389 h 972152"/>
              <a:gd name="connsiteX26" fmla="*/ 356135 w 512719"/>
              <a:gd name="connsiteY26" fmla="*/ 510139 h 972152"/>
              <a:gd name="connsiteX27" fmla="*/ 365760 w 512719"/>
              <a:gd name="connsiteY27" fmla="*/ 481263 h 972152"/>
              <a:gd name="connsiteX28" fmla="*/ 385011 w 512719"/>
              <a:gd name="connsiteY28" fmla="*/ 442762 h 972152"/>
              <a:gd name="connsiteX29" fmla="*/ 404262 w 512719"/>
              <a:gd name="connsiteY29" fmla="*/ 385011 h 972152"/>
              <a:gd name="connsiteX30" fmla="*/ 413887 w 512719"/>
              <a:gd name="connsiteY30" fmla="*/ 346509 h 972152"/>
              <a:gd name="connsiteX31" fmla="*/ 481264 w 512719"/>
              <a:gd name="connsiteY31" fmla="*/ 269507 h 972152"/>
              <a:gd name="connsiteX32" fmla="*/ 500514 w 512719"/>
              <a:gd name="connsiteY32" fmla="*/ 240632 h 972152"/>
              <a:gd name="connsiteX33" fmla="*/ 500514 w 512719"/>
              <a:gd name="connsiteY33" fmla="*/ 144379 h 972152"/>
              <a:gd name="connsiteX34" fmla="*/ 433137 w 512719"/>
              <a:gd name="connsiteY34" fmla="*/ 115503 h 972152"/>
              <a:gd name="connsiteX35" fmla="*/ 404262 w 512719"/>
              <a:gd name="connsiteY35" fmla="*/ 96253 h 972152"/>
              <a:gd name="connsiteX36" fmla="*/ 385011 w 512719"/>
              <a:gd name="connsiteY36" fmla="*/ 67377 h 972152"/>
              <a:gd name="connsiteX37" fmla="*/ 308009 w 512719"/>
              <a:gd name="connsiteY37" fmla="*/ 48126 h 972152"/>
              <a:gd name="connsiteX38" fmla="*/ 279133 w 512719"/>
              <a:gd name="connsiteY38" fmla="*/ 38501 h 972152"/>
              <a:gd name="connsiteX39" fmla="*/ 211756 w 512719"/>
              <a:gd name="connsiteY39" fmla="*/ 0 h 972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12719" h="972152">
                <a:moveTo>
                  <a:pt x="211756" y="0"/>
                </a:moveTo>
                <a:lnTo>
                  <a:pt x="211756" y="0"/>
                </a:lnTo>
                <a:cubicBezTo>
                  <a:pt x="208548" y="102669"/>
                  <a:pt x="214491" y="206035"/>
                  <a:pt x="202131" y="308008"/>
                </a:cubicBezTo>
                <a:cubicBezTo>
                  <a:pt x="200910" y="318080"/>
                  <a:pt x="181049" y="311139"/>
                  <a:pt x="173255" y="317634"/>
                </a:cubicBezTo>
                <a:cubicBezTo>
                  <a:pt x="160931" y="327904"/>
                  <a:pt x="153703" y="343081"/>
                  <a:pt x="144379" y="356135"/>
                </a:cubicBezTo>
                <a:cubicBezTo>
                  <a:pt x="137655" y="365548"/>
                  <a:pt x="131853" y="375598"/>
                  <a:pt x="125129" y="385011"/>
                </a:cubicBezTo>
                <a:cubicBezTo>
                  <a:pt x="115805" y="398065"/>
                  <a:pt x="105577" y="410458"/>
                  <a:pt x="96253" y="423512"/>
                </a:cubicBezTo>
                <a:cubicBezTo>
                  <a:pt x="32165" y="513235"/>
                  <a:pt x="115052" y="395448"/>
                  <a:pt x="67377" y="481263"/>
                </a:cubicBezTo>
                <a:cubicBezTo>
                  <a:pt x="56141" y="501488"/>
                  <a:pt x="28876" y="539015"/>
                  <a:pt x="28876" y="539015"/>
                </a:cubicBezTo>
                <a:cubicBezTo>
                  <a:pt x="32085" y="596766"/>
                  <a:pt x="27159" y="655552"/>
                  <a:pt x="38502" y="712269"/>
                </a:cubicBezTo>
                <a:cubicBezTo>
                  <a:pt x="40771" y="723612"/>
                  <a:pt x="59197" y="723340"/>
                  <a:pt x="67377" y="731520"/>
                </a:cubicBezTo>
                <a:cubicBezTo>
                  <a:pt x="75557" y="739700"/>
                  <a:pt x="80211" y="750771"/>
                  <a:pt x="86628" y="760396"/>
                </a:cubicBezTo>
                <a:cubicBezTo>
                  <a:pt x="73794" y="779646"/>
                  <a:pt x="51930" y="795326"/>
                  <a:pt x="48127" y="818147"/>
                </a:cubicBezTo>
                <a:cubicBezTo>
                  <a:pt x="46962" y="825140"/>
                  <a:pt x="39409" y="888976"/>
                  <a:pt x="28876" y="904775"/>
                </a:cubicBezTo>
                <a:cubicBezTo>
                  <a:pt x="21325" y="916101"/>
                  <a:pt x="9625" y="924026"/>
                  <a:pt x="0" y="933651"/>
                </a:cubicBezTo>
                <a:cubicBezTo>
                  <a:pt x="38501" y="936859"/>
                  <a:pt x="77619" y="935699"/>
                  <a:pt x="115504" y="943276"/>
                </a:cubicBezTo>
                <a:cubicBezTo>
                  <a:pt x="126847" y="945545"/>
                  <a:pt x="134032" y="957353"/>
                  <a:pt x="144379" y="962526"/>
                </a:cubicBezTo>
                <a:cubicBezTo>
                  <a:pt x="153454" y="967064"/>
                  <a:pt x="163630" y="968943"/>
                  <a:pt x="173255" y="972152"/>
                </a:cubicBezTo>
                <a:cubicBezTo>
                  <a:pt x="200387" y="963108"/>
                  <a:pt x="214622" y="963145"/>
                  <a:pt x="231007" y="933651"/>
                </a:cubicBezTo>
                <a:cubicBezTo>
                  <a:pt x="240862" y="915913"/>
                  <a:pt x="239001" y="892783"/>
                  <a:pt x="250257" y="875899"/>
                </a:cubicBezTo>
                <a:lnTo>
                  <a:pt x="288758" y="818147"/>
                </a:lnTo>
                <a:lnTo>
                  <a:pt x="308009" y="789272"/>
                </a:lnTo>
                <a:cubicBezTo>
                  <a:pt x="304801" y="779647"/>
                  <a:pt x="302921" y="769471"/>
                  <a:pt x="298384" y="760396"/>
                </a:cubicBezTo>
                <a:cubicBezTo>
                  <a:pt x="285084" y="733797"/>
                  <a:pt x="261131" y="727553"/>
                  <a:pt x="288758" y="693019"/>
                </a:cubicBezTo>
                <a:cubicBezTo>
                  <a:pt x="295096" y="685096"/>
                  <a:pt x="308009" y="686602"/>
                  <a:pt x="317634" y="683394"/>
                </a:cubicBezTo>
                <a:cubicBezTo>
                  <a:pt x="320842" y="632059"/>
                  <a:pt x="316101" y="579599"/>
                  <a:pt x="327259" y="529389"/>
                </a:cubicBezTo>
                <a:cubicBezTo>
                  <a:pt x="329768" y="518096"/>
                  <a:pt x="348908" y="519172"/>
                  <a:pt x="356135" y="510139"/>
                </a:cubicBezTo>
                <a:cubicBezTo>
                  <a:pt x="362473" y="502216"/>
                  <a:pt x="361763" y="490589"/>
                  <a:pt x="365760" y="481263"/>
                </a:cubicBezTo>
                <a:cubicBezTo>
                  <a:pt x="371412" y="468075"/>
                  <a:pt x="379682" y="456084"/>
                  <a:pt x="385011" y="442762"/>
                </a:cubicBezTo>
                <a:cubicBezTo>
                  <a:pt x="392547" y="423922"/>
                  <a:pt x="399341" y="404697"/>
                  <a:pt x="404262" y="385011"/>
                </a:cubicBezTo>
                <a:cubicBezTo>
                  <a:pt x="407470" y="372177"/>
                  <a:pt x="407971" y="358341"/>
                  <a:pt x="413887" y="346509"/>
                </a:cubicBezTo>
                <a:cubicBezTo>
                  <a:pt x="441960" y="290363"/>
                  <a:pt x="441561" y="295976"/>
                  <a:pt x="481264" y="269507"/>
                </a:cubicBezTo>
                <a:cubicBezTo>
                  <a:pt x="487681" y="259882"/>
                  <a:pt x="495341" y="250979"/>
                  <a:pt x="500514" y="240632"/>
                </a:cubicBezTo>
                <a:cubicBezTo>
                  <a:pt x="513731" y="214197"/>
                  <a:pt x="519583" y="168215"/>
                  <a:pt x="500514" y="144379"/>
                </a:cubicBezTo>
                <a:cubicBezTo>
                  <a:pt x="485250" y="125299"/>
                  <a:pt x="454992" y="126431"/>
                  <a:pt x="433137" y="115503"/>
                </a:cubicBezTo>
                <a:cubicBezTo>
                  <a:pt x="422790" y="110330"/>
                  <a:pt x="413887" y="102670"/>
                  <a:pt x="404262" y="96253"/>
                </a:cubicBezTo>
                <a:cubicBezTo>
                  <a:pt x="397845" y="86628"/>
                  <a:pt x="395358" y="72551"/>
                  <a:pt x="385011" y="67377"/>
                </a:cubicBezTo>
                <a:cubicBezTo>
                  <a:pt x="361347" y="55545"/>
                  <a:pt x="333109" y="56492"/>
                  <a:pt x="308009" y="48126"/>
                </a:cubicBezTo>
                <a:cubicBezTo>
                  <a:pt x="298384" y="44918"/>
                  <a:pt x="289177" y="39936"/>
                  <a:pt x="279133" y="38501"/>
                </a:cubicBezTo>
                <a:cubicBezTo>
                  <a:pt x="266428" y="36686"/>
                  <a:pt x="222985" y="6417"/>
                  <a:pt x="211756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904775" y="4677878"/>
            <a:ext cx="1568919" cy="1491916"/>
          </a:xfrm>
          <a:custGeom>
            <a:avLst/>
            <a:gdLst>
              <a:gd name="connsiteX0" fmla="*/ 48126 w 1568919"/>
              <a:gd name="connsiteY0" fmla="*/ 231006 h 1491916"/>
              <a:gd name="connsiteX1" fmla="*/ 48126 w 1568919"/>
              <a:gd name="connsiteY1" fmla="*/ 231006 h 1491916"/>
              <a:gd name="connsiteX2" fmla="*/ 57751 w 1568919"/>
              <a:gd name="connsiteY2" fmla="*/ 125128 h 1491916"/>
              <a:gd name="connsiteX3" fmla="*/ 67377 w 1568919"/>
              <a:gd name="connsiteY3" fmla="*/ 67377 h 1491916"/>
              <a:gd name="connsiteX4" fmla="*/ 173254 w 1568919"/>
              <a:gd name="connsiteY4" fmla="*/ 38501 h 1491916"/>
              <a:gd name="connsiteX5" fmla="*/ 202130 w 1568919"/>
              <a:gd name="connsiteY5" fmla="*/ 9625 h 1491916"/>
              <a:gd name="connsiteX6" fmla="*/ 240631 w 1568919"/>
              <a:gd name="connsiteY6" fmla="*/ 0 h 1491916"/>
              <a:gd name="connsiteX7" fmla="*/ 298383 w 1568919"/>
              <a:gd name="connsiteY7" fmla="*/ 38501 h 1491916"/>
              <a:gd name="connsiteX8" fmla="*/ 308008 w 1568919"/>
              <a:gd name="connsiteY8" fmla="*/ 67377 h 1491916"/>
              <a:gd name="connsiteX9" fmla="*/ 375385 w 1568919"/>
              <a:gd name="connsiteY9" fmla="*/ 77002 h 1491916"/>
              <a:gd name="connsiteX10" fmla="*/ 404261 w 1568919"/>
              <a:gd name="connsiteY10" fmla="*/ 105878 h 1491916"/>
              <a:gd name="connsiteX11" fmla="*/ 587141 w 1568919"/>
              <a:gd name="connsiteY11" fmla="*/ 134754 h 1491916"/>
              <a:gd name="connsiteX12" fmla="*/ 616017 w 1568919"/>
              <a:gd name="connsiteY12" fmla="*/ 144379 h 1491916"/>
              <a:gd name="connsiteX13" fmla="*/ 644892 w 1568919"/>
              <a:gd name="connsiteY13" fmla="*/ 163629 h 1491916"/>
              <a:gd name="connsiteX14" fmla="*/ 702644 w 1568919"/>
              <a:gd name="connsiteY14" fmla="*/ 182880 h 1491916"/>
              <a:gd name="connsiteX15" fmla="*/ 741145 w 1568919"/>
              <a:gd name="connsiteY15" fmla="*/ 211756 h 1491916"/>
              <a:gd name="connsiteX16" fmla="*/ 770021 w 1568919"/>
              <a:gd name="connsiteY16" fmla="*/ 240631 h 1491916"/>
              <a:gd name="connsiteX17" fmla="*/ 943276 w 1568919"/>
              <a:gd name="connsiteY17" fmla="*/ 269507 h 1491916"/>
              <a:gd name="connsiteX18" fmla="*/ 1001027 w 1568919"/>
              <a:gd name="connsiteY18" fmla="*/ 317634 h 1491916"/>
              <a:gd name="connsiteX19" fmla="*/ 1029903 w 1568919"/>
              <a:gd name="connsiteY19" fmla="*/ 375385 h 1491916"/>
              <a:gd name="connsiteX20" fmla="*/ 1116530 w 1568919"/>
              <a:gd name="connsiteY20" fmla="*/ 413886 h 1491916"/>
              <a:gd name="connsiteX21" fmla="*/ 1145406 w 1568919"/>
              <a:gd name="connsiteY21" fmla="*/ 423511 h 1491916"/>
              <a:gd name="connsiteX22" fmla="*/ 1212783 w 1568919"/>
              <a:gd name="connsiteY22" fmla="*/ 442762 h 1491916"/>
              <a:gd name="connsiteX23" fmla="*/ 1280160 w 1568919"/>
              <a:gd name="connsiteY23" fmla="*/ 452387 h 1491916"/>
              <a:gd name="connsiteX24" fmla="*/ 1376412 w 1568919"/>
              <a:gd name="connsiteY24" fmla="*/ 490888 h 1491916"/>
              <a:gd name="connsiteX25" fmla="*/ 1405288 w 1568919"/>
              <a:gd name="connsiteY25" fmla="*/ 500514 h 1491916"/>
              <a:gd name="connsiteX26" fmla="*/ 1463040 w 1568919"/>
              <a:gd name="connsiteY26" fmla="*/ 548640 h 1491916"/>
              <a:gd name="connsiteX27" fmla="*/ 1511166 w 1568919"/>
              <a:gd name="connsiteY27" fmla="*/ 596766 h 1491916"/>
              <a:gd name="connsiteX28" fmla="*/ 1559292 w 1568919"/>
              <a:gd name="connsiteY28" fmla="*/ 577516 h 1491916"/>
              <a:gd name="connsiteX29" fmla="*/ 1568918 w 1568919"/>
              <a:gd name="connsiteY29" fmla="*/ 606391 h 1491916"/>
              <a:gd name="connsiteX30" fmla="*/ 1540042 w 1568919"/>
              <a:gd name="connsiteY30" fmla="*/ 664143 h 1491916"/>
              <a:gd name="connsiteX31" fmla="*/ 1511166 w 1568919"/>
              <a:gd name="connsiteY31" fmla="*/ 673768 h 1491916"/>
              <a:gd name="connsiteX32" fmla="*/ 1491916 w 1568919"/>
              <a:gd name="connsiteY32" fmla="*/ 702644 h 1491916"/>
              <a:gd name="connsiteX33" fmla="*/ 1463040 w 1568919"/>
              <a:gd name="connsiteY33" fmla="*/ 712269 h 1491916"/>
              <a:gd name="connsiteX34" fmla="*/ 1395663 w 1568919"/>
              <a:gd name="connsiteY34" fmla="*/ 721895 h 1491916"/>
              <a:gd name="connsiteX35" fmla="*/ 1318661 w 1568919"/>
              <a:gd name="connsiteY35" fmla="*/ 760396 h 1491916"/>
              <a:gd name="connsiteX36" fmla="*/ 1289785 w 1568919"/>
              <a:gd name="connsiteY36" fmla="*/ 770021 h 1491916"/>
              <a:gd name="connsiteX37" fmla="*/ 1232033 w 1568919"/>
              <a:gd name="connsiteY37" fmla="*/ 798897 h 1491916"/>
              <a:gd name="connsiteX38" fmla="*/ 1203158 w 1568919"/>
              <a:gd name="connsiteY38" fmla="*/ 827773 h 1491916"/>
              <a:gd name="connsiteX39" fmla="*/ 1164657 w 1568919"/>
              <a:gd name="connsiteY39" fmla="*/ 885524 h 1491916"/>
              <a:gd name="connsiteX40" fmla="*/ 1155031 w 1568919"/>
              <a:gd name="connsiteY40" fmla="*/ 952901 h 1491916"/>
              <a:gd name="connsiteX41" fmla="*/ 1116530 w 1568919"/>
              <a:gd name="connsiteY41" fmla="*/ 1010653 h 1491916"/>
              <a:gd name="connsiteX42" fmla="*/ 1058779 w 1568919"/>
              <a:gd name="connsiteY42" fmla="*/ 1020278 h 1491916"/>
              <a:gd name="connsiteX43" fmla="*/ 1029903 w 1568919"/>
              <a:gd name="connsiteY43" fmla="*/ 1039528 h 1491916"/>
              <a:gd name="connsiteX44" fmla="*/ 1029903 w 1568919"/>
              <a:gd name="connsiteY44" fmla="*/ 1106905 h 1491916"/>
              <a:gd name="connsiteX45" fmla="*/ 1058779 w 1568919"/>
              <a:gd name="connsiteY45" fmla="*/ 1126156 h 1491916"/>
              <a:gd name="connsiteX46" fmla="*/ 1078029 w 1568919"/>
              <a:gd name="connsiteY46" fmla="*/ 1155031 h 1491916"/>
              <a:gd name="connsiteX47" fmla="*/ 1039528 w 1568919"/>
              <a:gd name="connsiteY47" fmla="*/ 1203158 h 1491916"/>
              <a:gd name="connsiteX48" fmla="*/ 962526 w 1568919"/>
              <a:gd name="connsiteY48" fmla="*/ 1222408 h 1491916"/>
              <a:gd name="connsiteX49" fmla="*/ 952901 w 1568919"/>
              <a:gd name="connsiteY49" fmla="*/ 1251284 h 1491916"/>
              <a:gd name="connsiteX50" fmla="*/ 943276 w 1568919"/>
              <a:gd name="connsiteY50" fmla="*/ 1289785 h 1491916"/>
              <a:gd name="connsiteX51" fmla="*/ 924025 w 1568919"/>
              <a:gd name="connsiteY51" fmla="*/ 1318661 h 1491916"/>
              <a:gd name="connsiteX52" fmla="*/ 895149 w 1568919"/>
              <a:gd name="connsiteY52" fmla="*/ 1376413 h 1491916"/>
              <a:gd name="connsiteX53" fmla="*/ 837398 w 1568919"/>
              <a:gd name="connsiteY53" fmla="*/ 1386038 h 1491916"/>
              <a:gd name="connsiteX54" fmla="*/ 827772 w 1568919"/>
              <a:gd name="connsiteY54" fmla="*/ 1434164 h 1491916"/>
              <a:gd name="connsiteX55" fmla="*/ 683393 w 1568919"/>
              <a:gd name="connsiteY55" fmla="*/ 1472665 h 1491916"/>
              <a:gd name="connsiteX56" fmla="*/ 606391 w 1568919"/>
              <a:gd name="connsiteY56" fmla="*/ 1463040 h 1491916"/>
              <a:gd name="connsiteX57" fmla="*/ 548640 w 1568919"/>
              <a:gd name="connsiteY57" fmla="*/ 1414914 h 1491916"/>
              <a:gd name="connsiteX58" fmla="*/ 442762 w 1568919"/>
              <a:gd name="connsiteY58" fmla="*/ 1405288 h 1491916"/>
              <a:gd name="connsiteX59" fmla="*/ 317633 w 1568919"/>
              <a:gd name="connsiteY59" fmla="*/ 1414914 h 1491916"/>
              <a:gd name="connsiteX60" fmla="*/ 288758 w 1568919"/>
              <a:gd name="connsiteY60" fmla="*/ 1424539 h 1491916"/>
              <a:gd name="connsiteX61" fmla="*/ 240631 w 1568919"/>
              <a:gd name="connsiteY61" fmla="*/ 1434164 h 1491916"/>
              <a:gd name="connsiteX62" fmla="*/ 182880 w 1568919"/>
              <a:gd name="connsiteY62" fmla="*/ 1482290 h 1491916"/>
              <a:gd name="connsiteX63" fmla="*/ 154004 w 1568919"/>
              <a:gd name="connsiteY63" fmla="*/ 1491916 h 1491916"/>
              <a:gd name="connsiteX64" fmla="*/ 115503 w 1568919"/>
              <a:gd name="connsiteY64" fmla="*/ 1482290 h 1491916"/>
              <a:gd name="connsiteX65" fmla="*/ 105878 w 1568919"/>
              <a:gd name="connsiteY65" fmla="*/ 1453415 h 1491916"/>
              <a:gd name="connsiteX66" fmla="*/ 96252 w 1568919"/>
              <a:gd name="connsiteY66" fmla="*/ 1328286 h 1491916"/>
              <a:gd name="connsiteX67" fmla="*/ 48126 w 1568919"/>
              <a:gd name="connsiteY67" fmla="*/ 1251284 h 1491916"/>
              <a:gd name="connsiteX68" fmla="*/ 9625 w 1568919"/>
              <a:gd name="connsiteY68" fmla="*/ 1222408 h 1491916"/>
              <a:gd name="connsiteX69" fmla="*/ 0 w 1568919"/>
              <a:gd name="connsiteY69" fmla="*/ 1193533 h 1491916"/>
              <a:gd name="connsiteX70" fmla="*/ 28876 w 1568919"/>
              <a:gd name="connsiteY70" fmla="*/ 1097280 h 1491916"/>
              <a:gd name="connsiteX71" fmla="*/ 48126 w 1568919"/>
              <a:gd name="connsiteY71" fmla="*/ 1039528 h 1491916"/>
              <a:gd name="connsiteX72" fmla="*/ 67377 w 1568919"/>
              <a:gd name="connsiteY72" fmla="*/ 962526 h 1491916"/>
              <a:gd name="connsiteX73" fmla="*/ 96252 w 1568919"/>
              <a:gd name="connsiteY73" fmla="*/ 933650 h 1491916"/>
              <a:gd name="connsiteX74" fmla="*/ 105878 w 1568919"/>
              <a:gd name="connsiteY74" fmla="*/ 779646 h 1491916"/>
              <a:gd name="connsiteX75" fmla="*/ 125128 w 1568919"/>
              <a:gd name="connsiteY75" fmla="*/ 750770 h 1491916"/>
              <a:gd name="connsiteX76" fmla="*/ 173254 w 1568919"/>
              <a:gd name="connsiteY76" fmla="*/ 693019 h 1491916"/>
              <a:gd name="connsiteX77" fmla="*/ 192505 w 1568919"/>
              <a:gd name="connsiteY77" fmla="*/ 616017 h 1491916"/>
              <a:gd name="connsiteX78" fmla="*/ 250257 w 1568919"/>
              <a:gd name="connsiteY78" fmla="*/ 558265 h 1491916"/>
              <a:gd name="connsiteX79" fmla="*/ 279132 w 1568919"/>
              <a:gd name="connsiteY79" fmla="*/ 529389 h 1491916"/>
              <a:gd name="connsiteX80" fmla="*/ 298383 w 1568919"/>
              <a:gd name="connsiteY80" fmla="*/ 471638 h 1491916"/>
              <a:gd name="connsiteX81" fmla="*/ 308008 w 1568919"/>
              <a:gd name="connsiteY81" fmla="*/ 442762 h 1491916"/>
              <a:gd name="connsiteX82" fmla="*/ 298383 w 1568919"/>
              <a:gd name="connsiteY82" fmla="*/ 336884 h 1491916"/>
              <a:gd name="connsiteX83" fmla="*/ 269507 w 1568919"/>
              <a:gd name="connsiteY83" fmla="*/ 327259 h 1491916"/>
              <a:gd name="connsiteX84" fmla="*/ 192505 w 1568919"/>
              <a:gd name="connsiteY84" fmla="*/ 317634 h 1491916"/>
              <a:gd name="connsiteX85" fmla="*/ 163629 w 1568919"/>
              <a:gd name="connsiteY85" fmla="*/ 298383 h 1491916"/>
              <a:gd name="connsiteX86" fmla="*/ 134753 w 1568919"/>
              <a:gd name="connsiteY86" fmla="*/ 269507 h 1491916"/>
              <a:gd name="connsiteX87" fmla="*/ 105878 w 1568919"/>
              <a:gd name="connsiteY87" fmla="*/ 259882 h 1491916"/>
              <a:gd name="connsiteX88" fmla="*/ 38501 w 1568919"/>
              <a:gd name="connsiteY88" fmla="*/ 221381 h 1491916"/>
              <a:gd name="connsiteX89" fmla="*/ 19250 w 1568919"/>
              <a:gd name="connsiteY89" fmla="*/ 182880 h 1491916"/>
              <a:gd name="connsiteX90" fmla="*/ 48126 w 1568919"/>
              <a:gd name="connsiteY90" fmla="*/ 231006 h 149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568919" h="1491916">
                <a:moveTo>
                  <a:pt x="48126" y="231006"/>
                </a:moveTo>
                <a:lnTo>
                  <a:pt x="48126" y="231006"/>
                </a:lnTo>
                <a:cubicBezTo>
                  <a:pt x="51334" y="195713"/>
                  <a:pt x="50326" y="159780"/>
                  <a:pt x="57751" y="125128"/>
                </a:cubicBezTo>
                <a:cubicBezTo>
                  <a:pt x="72354" y="56982"/>
                  <a:pt x="89673" y="134267"/>
                  <a:pt x="67377" y="67377"/>
                </a:cubicBezTo>
                <a:cubicBezTo>
                  <a:pt x="148932" y="13004"/>
                  <a:pt x="15102" y="96011"/>
                  <a:pt x="173254" y="38501"/>
                </a:cubicBezTo>
                <a:cubicBezTo>
                  <a:pt x="186047" y="33849"/>
                  <a:pt x="190311" y="16379"/>
                  <a:pt x="202130" y="9625"/>
                </a:cubicBezTo>
                <a:cubicBezTo>
                  <a:pt x="213616" y="3062"/>
                  <a:pt x="227797" y="3208"/>
                  <a:pt x="240631" y="0"/>
                </a:cubicBezTo>
                <a:cubicBezTo>
                  <a:pt x="270905" y="10091"/>
                  <a:pt x="277783" y="7601"/>
                  <a:pt x="298383" y="38501"/>
                </a:cubicBezTo>
                <a:cubicBezTo>
                  <a:pt x="304011" y="46943"/>
                  <a:pt x="298933" y="62840"/>
                  <a:pt x="308008" y="67377"/>
                </a:cubicBezTo>
                <a:cubicBezTo>
                  <a:pt x="328300" y="77523"/>
                  <a:pt x="352926" y="73794"/>
                  <a:pt x="375385" y="77002"/>
                </a:cubicBezTo>
                <a:cubicBezTo>
                  <a:pt x="385010" y="86627"/>
                  <a:pt x="392362" y="99267"/>
                  <a:pt x="404261" y="105878"/>
                </a:cubicBezTo>
                <a:cubicBezTo>
                  <a:pt x="456458" y="134876"/>
                  <a:pt x="535047" y="130746"/>
                  <a:pt x="587141" y="134754"/>
                </a:cubicBezTo>
                <a:cubicBezTo>
                  <a:pt x="596766" y="137962"/>
                  <a:pt x="606942" y="139842"/>
                  <a:pt x="616017" y="144379"/>
                </a:cubicBezTo>
                <a:cubicBezTo>
                  <a:pt x="626364" y="149552"/>
                  <a:pt x="634321" y="158931"/>
                  <a:pt x="644892" y="163629"/>
                </a:cubicBezTo>
                <a:cubicBezTo>
                  <a:pt x="663435" y="171870"/>
                  <a:pt x="702644" y="182880"/>
                  <a:pt x="702644" y="182880"/>
                </a:cubicBezTo>
                <a:cubicBezTo>
                  <a:pt x="715478" y="192505"/>
                  <a:pt x="728965" y="201316"/>
                  <a:pt x="741145" y="211756"/>
                </a:cubicBezTo>
                <a:cubicBezTo>
                  <a:pt x="751480" y="220615"/>
                  <a:pt x="758122" y="234020"/>
                  <a:pt x="770021" y="240631"/>
                </a:cubicBezTo>
                <a:cubicBezTo>
                  <a:pt x="820002" y="268398"/>
                  <a:pt x="892129" y="265245"/>
                  <a:pt x="943276" y="269507"/>
                </a:cubicBezTo>
                <a:cubicBezTo>
                  <a:pt x="964582" y="283712"/>
                  <a:pt x="986205" y="295402"/>
                  <a:pt x="1001027" y="317634"/>
                </a:cubicBezTo>
                <a:cubicBezTo>
                  <a:pt x="1032342" y="364607"/>
                  <a:pt x="984463" y="329945"/>
                  <a:pt x="1029903" y="375385"/>
                </a:cubicBezTo>
                <a:cubicBezTo>
                  <a:pt x="1052784" y="398266"/>
                  <a:pt x="1087935" y="404355"/>
                  <a:pt x="1116530" y="413886"/>
                </a:cubicBezTo>
                <a:lnTo>
                  <a:pt x="1145406" y="423511"/>
                </a:lnTo>
                <a:cubicBezTo>
                  <a:pt x="1170152" y="431760"/>
                  <a:pt x="1186186" y="437926"/>
                  <a:pt x="1212783" y="442762"/>
                </a:cubicBezTo>
                <a:cubicBezTo>
                  <a:pt x="1235104" y="446820"/>
                  <a:pt x="1257701" y="449179"/>
                  <a:pt x="1280160" y="452387"/>
                </a:cubicBezTo>
                <a:cubicBezTo>
                  <a:pt x="1336813" y="480714"/>
                  <a:pt x="1305045" y="467099"/>
                  <a:pt x="1376412" y="490888"/>
                </a:cubicBezTo>
                <a:cubicBezTo>
                  <a:pt x="1386037" y="494097"/>
                  <a:pt x="1396846" y="494886"/>
                  <a:pt x="1405288" y="500514"/>
                </a:cubicBezTo>
                <a:cubicBezTo>
                  <a:pt x="1433681" y="519442"/>
                  <a:pt x="1439880" y="520848"/>
                  <a:pt x="1463040" y="548640"/>
                </a:cubicBezTo>
                <a:cubicBezTo>
                  <a:pt x="1503145" y="596766"/>
                  <a:pt x="1458227" y="561474"/>
                  <a:pt x="1511166" y="596766"/>
                </a:cubicBezTo>
                <a:cubicBezTo>
                  <a:pt x="1527208" y="590349"/>
                  <a:pt x="1542249" y="574676"/>
                  <a:pt x="1559292" y="577516"/>
                </a:cubicBezTo>
                <a:cubicBezTo>
                  <a:pt x="1569300" y="579184"/>
                  <a:pt x="1568918" y="596245"/>
                  <a:pt x="1568918" y="606391"/>
                </a:cubicBezTo>
                <a:cubicBezTo>
                  <a:pt x="1568918" y="620339"/>
                  <a:pt x="1549774" y="656358"/>
                  <a:pt x="1540042" y="664143"/>
                </a:cubicBezTo>
                <a:cubicBezTo>
                  <a:pt x="1532119" y="670481"/>
                  <a:pt x="1520791" y="670560"/>
                  <a:pt x="1511166" y="673768"/>
                </a:cubicBezTo>
                <a:cubicBezTo>
                  <a:pt x="1504749" y="683393"/>
                  <a:pt x="1500949" y="695417"/>
                  <a:pt x="1491916" y="702644"/>
                </a:cubicBezTo>
                <a:cubicBezTo>
                  <a:pt x="1483993" y="708982"/>
                  <a:pt x="1472989" y="710279"/>
                  <a:pt x="1463040" y="712269"/>
                </a:cubicBezTo>
                <a:cubicBezTo>
                  <a:pt x="1440794" y="716718"/>
                  <a:pt x="1418122" y="718686"/>
                  <a:pt x="1395663" y="721895"/>
                </a:cubicBezTo>
                <a:cubicBezTo>
                  <a:pt x="1369996" y="734729"/>
                  <a:pt x="1345885" y="751322"/>
                  <a:pt x="1318661" y="760396"/>
                </a:cubicBezTo>
                <a:cubicBezTo>
                  <a:pt x="1309036" y="763604"/>
                  <a:pt x="1298860" y="765484"/>
                  <a:pt x="1289785" y="770021"/>
                </a:cubicBezTo>
                <a:cubicBezTo>
                  <a:pt x="1215141" y="807342"/>
                  <a:pt x="1304621" y="774699"/>
                  <a:pt x="1232033" y="798897"/>
                </a:cubicBezTo>
                <a:cubicBezTo>
                  <a:pt x="1222408" y="808522"/>
                  <a:pt x="1211515" y="817028"/>
                  <a:pt x="1203158" y="827773"/>
                </a:cubicBezTo>
                <a:cubicBezTo>
                  <a:pt x="1188954" y="846036"/>
                  <a:pt x="1164657" y="885524"/>
                  <a:pt x="1164657" y="885524"/>
                </a:cubicBezTo>
                <a:cubicBezTo>
                  <a:pt x="1161448" y="907983"/>
                  <a:pt x="1159089" y="930580"/>
                  <a:pt x="1155031" y="952901"/>
                </a:cubicBezTo>
                <a:cubicBezTo>
                  <a:pt x="1149151" y="985239"/>
                  <a:pt x="1150684" y="999268"/>
                  <a:pt x="1116530" y="1010653"/>
                </a:cubicBezTo>
                <a:cubicBezTo>
                  <a:pt x="1098016" y="1016825"/>
                  <a:pt x="1078029" y="1017070"/>
                  <a:pt x="1058779" y="1020278"/>
                </a:cubicBezTo>
                <a:cubicBezTo>
                  <a:pt x="1049154" y="1026695"/>
                  <a:pt x="1037130" y="1030495"/>
                  <a:pt x="1029903" y="1039528"/>
                </a:cubicBezTo>
                <a:cubicBezTo>
                  <a:pt x="1015734" y="1057239"/>
                  <a:pt x="1018287" y="1089481"/>
                  <a:pt x="1029903" y="1106905"/>
                </a:cubicBezTo>
                <a:cubicBezTo>
                  <a:pt x="1036320" y="1116530"/>
                  <a:pt x="1049154" y="1119739"/>
                  <a:pt x="1058779" y="1126156"/>
                </a:cubicBezTo>
                <a:cubicBezTo>
                  <a:pt x="1065196" y="1135781"/>
                  <a:pt x="1076127" y="1143621"/>
                  <a:pt x="1078029" y="1155031"/>
                </a:cubicBezTo>
                <a:cubicBezTo>
                  <a:pt x="1081974" y="1178699"/>
                  <a:pt x="1057203" y="1196731"/>
                  <a:pt x="1039528" y="1203158"/>
                </a:cubicBezTo>
                <a:cubicBezTo>
                  <a:pt x="1014664" y="1212200"/>
                  <a:pt x="962526" y="1222408"/>
                  <a:pt x="962526" y="1222408"/>
                </a:cubicBezTo>
                <a:cubicBezTo>
                  <a:pt x="959318" y="1232033"/>
                  <a:pt x="955688" y="1241528"/>
                  <a:pt x="952901" y="1251284"/>
                </a:cubicBezTo>
                <a:cubicBezTo>
                  <a:pt x="949267" y="1264004"/>
                  <a:pt x="948487" y="1277626"/>
                  <a:pt x="943276" y="1289785"/>
                </a:cubicBezTo>
                <a:cubicBezTo>
                  <a:pt x="938719" y="1300418"/>
                  <a:pt x="930442" y="1309036"/>
                  <a:pt x="924025" y="1318661"/>
                </a:cubicBezTo>
                <a:cubicBezTo>
                  <a:pt x="919469" y="1332328"/>
                  <a:pt x="910077" y="1368949"/>
                  <a:pt x="895149" y="1376413"/>
                </a:cubicBezTo>
                <a:cubicBezTo>
                  <a:pt x="877693" y="1385141"/>
                  <a:pt x="856648" y="1382830"/>
                  <a:pt x="837398" y="1386038"/>
                </a:cubicBezTo>
                <a:cubicBezTo>
                  <a:pt x="834189" y="1402080"/>
                  <a:pt x="833516" y="1418846"/>
                  <a:pt x="827772" y="1434164"/>
                </a:cubicBezTo>
                <a:cubicBezTo>
                  <a:pt x="804442" y="1496376"/>
                  <a:pt x="750898" y="1467472"/>
                  <a:pt x="683393" y="1472665"/>
                </a:cubicBezTo>
                <a:cubicBezTo>
                  <a:pt x="657726" y="1469457"/>
                  <a:pt x="630701" y="1471880"/>
                  <a:pt x="606391" y="1463040"/>
                </a:cubicBezTo>
                <a:cubicBezTo>
                  <a:pt x="554722" y="1444251"/>
                  <a:pt x="601261" y="1426190"/>
                  <a:pt x="548640" y="1414914"/>
                </a:cubicBezTo>
                <a:cubicBezTo>
                  <a:pt x="513988" y="1407489"/>
                  <a:pt x="478055" y="1408497"/>
                  <a:pt x="442762" y="1405288"/>
                </a:cubicBezTo>
                <a:cubicBezTo>
                  <a:pt x="401052" y="1408497"/>
                  <a:pt x="359143" y="1409725"/>
                  <a:pt x="317633" y="1414914"/>
                </a:cubicBezTo>
                <a:cubicBezTo>
                  <a:pt x="307566" y="1416172"/>
                  <a:pt x="298601" y="1422078"/>
                  <a:pt x="288758" y="1424539"/>
                </a:cubicBezTo>
                <a:cubicBezTo>
                  <a:pt x="272886" y="1428507"/>
                  <a:pt x="256673" y="1430956"/>
                  <a:pt x="240631" y="1434164"/>
                </a:cubicBezTo>
                <a:cubicBezTo>
                  <a:pt x="219341" y="1455454"/>
                  <a:pt x="209684" y="1468888"/>
                  <a:pt x="182880" y="1482290"/>
                </a:cubicBezTo>
                <a:cubicBezTo>
                  <a:pt x="173805" y="1486827"/>
                  <a:pt x="163629" y="1488707"/>
                  <a:pt x="154004" y="1491916"/>
                </a:cubicBezTo>
                <a:cubicBezTo>
                  <a:pt x="141170" y="1488707"/>
                  <a:pt x="125833" y="1490554"/>
                  <a:pt x="115503" y="1482290"/>
                </a:cubicBezTo>
                <a:cubicBezTo>
                  <a:pt x="107581" y="1475952"/>
                  <a:pt x="107136" y="1463482"/>
                  <a:pt x="105878" y="1453415"/>
                </a:cubicBezTo>
                <a:cubicBezTo>
                  <a:pt x="100689" y="1411905"/>
                  <a:pt x="102776" y="1369607"/>
                  <a:pt x="96252" y="1328286"/>
                </a:cubicBezTo>
                <a:cubicBezTo>
                  <a:pt x="86253" y="1264959"/>
                  <a:pt x="86526" y="1278713"/>
                  <a:pt x="48126" y="1251284"/>
                </a:cubicBezTo>
                <a:cubicBezTo>
                  <a:pt x="35072" y="1241960"/>
                  <a:pt x="22459" y="1232033"/>
                  <a:pt x="9625" y="1222408"/>
                </a:cubicBezTo>
                <a:cubicBezTo>
                  <a:pt x="6417" y="1212783"/>
                  <a:pt x="0" y="1203679"/>
                  <a:pt x="0" y="1193533"/>
                </a:cubicBezTo>
                <a:cubicBezTo>
                  <a:pt x="0" y="1131595"/>
                  <a:pt x="2782" y="1136420"/>
                  <a:pt x="28876" y="1097280"/>
                </a:cubicBezTo>
                <a:cubicBezTo>
                  <a:pt x="35293" y="1078029"/>
                  <a:pt x="44147" y="1059426"/>
                  <a:pt x="48126" y="1039528"/>
                </a:cubicBezTo>
                <a:cubicBezTo>
                  <a:pt x="49515" y="1032581"/>
                  <a:pt x="58919" y="975213"/>
                  <a:pt x="67377" y="962526"/>
                </a:cubicBezTo>
                <a:cubicBezTo>
                  <a:pt x="74928" y="951200"/>
                  <a:pt x="86627" y="943275"/>
                  <a:pt x="96252" y="933650"/>
                </a:cubicBezTo>
                <a:cubicBezTo>
                  <a:pt x="99461" y="882315"/>
                  <a:pt x="97856" y="830451"/>
                  <a:pt x="105878" y="779646"/>
                </a:cubicBezTo>
                <a:cubicBezTo>
                  <a:pt x="107682" y="768219"/>
                  <a:pt x="117722" y="759657"/>
                  <a:pt x="125128" y="750770"/>
                </a:cubicBezTo>
                <a:cubicBezTo>
                  <a:pt x="186887" y="676659"/>
                  <a:pt x="125460" y="764713"/>
                  <a:pt x="173254" y="693019"/>
                </a:cubicBezTo>
                <a:cubicBezTo>
                  <a:pt x="175691" y="680837"/>
                  <a:pt x="183400" y="631952"/>
                  <a:pt x="192505" y="616017"/>
                </a:cubicBezTo>
                <a:cubicBezTo>
                  <a:pt x="222687" y="563198"/>
                  <a:pt x="212096" y="590066"/>
                  <a:pt x="250257" y="558265"/>
                </a:cubicBezTo>
                <a:cubicBezTo>
                  <a:pt x="260714" y="549551"/>
                  <a:pt x="269507" y="539014"/>
                  <a:pt x="279132" y="529389"/>
                </a:cubicBezTo>
                <a:lnTo>
                  <a:pt x="298383" y="471638"/>
                </a:lnTo>
                <a:lnTo>
                  <a:pt x="308008" y="442762"/>
                </a:lnTo>
                <a:cubicBezTo>
                  <a:pt x="304800" y="407469"/>
                  <a:pt x="309590" y="370504"/>
                  <a:pt x="298383" y="336884"/>
                </a:cubicBezTo>
                <a:cubicBezTo>
                  <a:pt x="295175" y="327259"/>
                  <a:pt x="279489" y="329074"/>
                  <a:pt x="269507" y="327259"/>
                </a:cubicBezTo>
                <a:cubicBezTo>
                  <a:pt x="244057" y="322632"/>
                  <a:pt x="218172" y="320842"/>
                  <a:pt x="192505" y="317634"/>
                </a:cubicBezTo>
                <a:cubicBezTo>
                  <a:pt x="182880" y="311217"/>
                  <a:pt x="172516" y="305789"/>
                  <a:pt x="163629" y="298383"/>
                </a:cubicBezTo>
                <a:cubicBezTo>
                  <a:pt x="153172" y="289669"/>
                  <a:pt x="146079" y="277058"/>
                  <a:pt x="134753" y="269507"/>
                </a:cubicBezTo>
                <a:cubicBezTo>
                  <a:pt x="126311" y="263879"/>
                  <a:pt x="115203" y="263879"/>
                  <a:pt x="105878" y="259882"/>
                </a:cubicBezTo>
                <a:cubicBezTo>
                  <a:pt x="71687" y="245229"/>
                  <a:pt x="67499" y="240712"/>
                  <a:pt x="38501" y="221381"/>
                </a:cubicBezTo>
                <a:cubicBezTo>
                  <a:pt x="27441" y="188200"/>
                  <a:pt x="36051" y="199679"/>
                  <a:pt x="19250" y="182880"/>
                </a:cubicBezTo>
                <a:lnTo>
                  <a:pt x="48126" y="231006"/>
                </a:lnTo>
                <a:close/>
              </a:path>
            </a:pathLst>
          </a:cu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2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720817" y="3532472"/>
            <a:ext cx="1580648" cy="1713296"/>
          </a:xfrm>
          <a:custGeom>
            <a:avLst/>
            <a:gdLst>
              <a:gd name="connsiteX0" fmla="*/ 146484 w 1580648"/>
              <a:gd name="connsiteY0" fmla="*/ 1395663 h 1713296"/>
              <a:gd name="connsiteX1" fmla="*/ 146484 w 1580648"/>
              <a:gd name="connsiteY1" fmla="*/ 1395663 h 1713296"/>
              <a:gd name="connsiteX2" fmla="*/ 165735 w 1580648"/>
              <a:gd name="connsiteY2" fmla="*/ 1309035 h 1713296"/>
              <a:gd name="connsiteX3" fmla="*/ 194610 w 1580648"/>
              <a:gd name="connsiteY3" fmla="*/ 1299410 h 1713296"/>
              <a:gd name="connsiteX4" fmla="*/ 233111 w 1580648"/>
              <a:gd name="connsiteY4" fmla="*/ 1280160 h 1713296"/>
              <a:gd name="connsiteX5" fmla="*/ 261987 w 1580648"/>
              <a:gd name="connsiteY5" fmla="*/ 1222408 h 1713296"/>
              <a:gd name="connsiteX6" fmla="*/ 319739 w 1580648"/>
              <a:gd name="connsiteY6" fmla="*/ 1097280 h 1713296"/>
              <a:gd name="connsiteX7" fmla="*/ 348615 w 1580648"/>
              <a:gd name="connsiteY7" fmla="*/ 1010652 h 1713296"/>
              <a:gd name="connsiteX8" fmla="*/ 358240 w 1580648"/>
              <a:gd name="connsiteY8" fmla="*/ 981776 h 1713296"/>
              <a:gd name="connsiteX9" fmla="*/ 367865 w 1580648"/>
              <a:gd name="connsiteY9" fmla="*/ 952901 h 1713296"/>
              <a:gd name="connsiteX10" fmla="*/ 338989 w 1580648"/>
              <a:gd name="connsiteY10" fmla="*/ 885524 h 1713296"/>
              <a:gd name="connsiteX11" fmla="*/ 281238 w 1580648"/>
              <a:gd name="connsiteY11" fmla="*/ 827772 h 1713296"/>
              <a:gd name="connsiteX12" fmla="*/ 271612 w 1580648"/>
              <a:gd name="connsiteY12" fmla="*/ 798896 h 1713296"/>
              <a:gd name="connsiteX13" fmla="*/ 252362 w 1580648"/>
              <a:gd name="connsiteY13" fmla="*/ 731520 h 1713296"/>
              <a:gd name="connsiteX14" fmla="*/ 242737 w 1580648"/>
              <a:gd name="connsiteY14" fmla="*/ 625642 h 1713296"/>
              <a:gd name="connsiteX15" fmla="*/ 204236 w 1580648"/>
              <a:gd name="connsiteY15" fmla="*/ 606391 h 1713296"/>
              <a:gd name="connsiteX16" fmla="*/ 146484 w 1580648"/>
              <a:gd name="connsiteY16" fmla="*/ 558265 h 1713296"/>
              <a:gd name="connsiteX17" fmla="*/ 117608 w 1580648"/>
              <a:gd name="connsiteY17" fmla="*/ 548640 h 1713296"/>
              <a:gd name="connsiteX18" fmla="*/ 107983 w 1580648"/>
              <a:gd name="connsiteY18" fmla="*/ 519764 h 1713296"/>
              <a:gd name="connsiteX19" fmla="*/ 79107 w 1580648"/>
              <a:gd name="connsiteY19" fmla="*/ 510139 h 1713296"/>
              <a:gd name="connsiteX20" fmla="*/ 21356 w 1580648"/>
              <a:gd name="connsiteY20" fmla="*/ 481263 h 1713296"/>
              <a:gd name="connsiteX21" fmla="*/ 2105 w 1580648"/>
              <a:gd name="connsiteY21" fmla="*/ 365760 h 1713296"/>
              <a:gd name="connsiteX22" fmla="*/ 30981 w 1580648"/>
              <a:gd name="connsiteY22" fmla="*/ 346509 h 1713296"/>
              <a:gd name="connsiteX23" fmla="*/ 204236 w 1580648"/>
              <a:gd name="connsiteY23" fmla="*/ 365760 h 1713296"/>
              <a:gd name="connsiteX24" fmla="*/ 233111 w 1580648"/>
              <a:gd name="connsiteY24" fmla="*/ 375385 h 1713296"/>
              <a:gd name="connsiteX25" fmla="*/ 261987 w 1580648"/>
              <a:gd name="connsiteY25" fmla="*/ 394635 h 1713296"/>
              <a:gd name="connsiteX26" fmla="*/ 358240 w 1580648"/>
              <a:gd name="connsiteY26" fmla="*/ 385010 h 1713296"/>
              <a:gd name="connsiteX27" fmla="*/ 387116 w 1580648"/>
              <a:gd name="connsiteY27" fmla="*/ 375385 h 1713296"/>
              <a:gd name="connsiteX28" fmla="*/ 415991 w 1580648"/>
              <a:gd name="connsiteY28" fmla="*/ 317633 h 1713296"/>
              <a:gd name="connsiteX29" fmla="*/ 435242 w 1580648"/>
              <a:gd name="connsiteY29" fmla="*/ 279132 h 1713296"/>
              <a:gd name="connsiteX30" fmla="*/ 444867 w 1580648"/>
              <a:gd name="connsiteY30" fmla="*/ 182880 h 1713296"/>
              <a:gd name="connsiteX31" fmla="*/ 473743 w 1580648"/>
              <a:gd name="connsiteY31" fmla="*/ 192505 h 1713296"/>
              <a:gd name="connsiteX32" fmla="*/ 521869 w 1580648"/>
              <a:gd name="connsiteY32" fmla="*/ 250256 h 1713296"/>
              <a:gd name="connsiteX33" fmla="*/ 550745 w 1580648"/>
              <a:gd name="connsiteY33" fmla="*/ 279132 h 1713296"/>
              <a:gd name="connsiteX34" fmla="*/ 637372 w 1580648"/>
              <a:gd name="connsiteY34" fmla="*/ 269507 h 1713296"/>
              <a:gd name="connsiteX35" fmla="*/ 656623 w 1580648"/>
              <a:gd name="connsiteY35" fmla="*/ 240631 h 1713296"/>
              <a:gd name="connsiteX36" fmla="*/ 714375 w 1580648"/>
              <a:gd name="connsiteY36" fmla="*/ 211755 h 1713296"/>
              <a:gd name="connsiteX37" fmla="*/ 752876 w 1580648"/>
              <a:gd name="connsiteY37" fmla="*/ 192505 h 1713296"/>
              <a:gd name="connsiteX38" fmla="*/ 791377 w 1580648"/>
              <a:gd name="connsiteY38" fmla="*/ 163629 h 1713296"/>
              <a:gd name="connsiteX39" fmla="*/ 849128 w 1580648"/>
              <a:gd name="connsiteY39" fmla="*/ 125128 h 1713296"/>
              <a:gd name="connsiteX40" fmla="*/ 887629 w 1580648"/>
              <a:gd name="connsiteY40" fmla="*/ 67376 h 1713296"/>
              <a:gd name="connsiteX41" fmla="*/ 926130 w 1580648"/>
              <a:gd name="connsiteY41" fmla="*/ 0 h 1713296"/>
              <a:gd name="connsiteX42" fmla="*/ 955006 w 1580648"/>
              <a:gd name="connsiteY42" fmla="*/ 57751 h 1713296"/>
              <a:gd name="connsiteX43" fmla="*/ 964631 w 1580648"/>
              <a:gd name="connsiteY43" fmla="*/ 96252 h 1713296"/>
              <a:gd name="connsiteX44" fmla="*/ 1003132 w 1580648"/>
              <a:gd name="connsiteY44" fmla="*/ 154004 h 1713296"/>
              <a:gd name="connsiteX45" fmla="*/ 1060884 w 1580648"/>
              <a:gd name="connsiteY45" fmla="*/ 173254 h 1713296"/>
              <a:gd name="connsiteX46" fmla="*/ 1080135 w 1580648"/>
              <a:gd name="connsiteY46" fmla="*/ 202130 h 1713296"/>
              <a:gd name="connsiteX47" fmla="*/ 1118636 w 1580648"/>
              <a:gd name="connsiteY47" fmla="*/ 250256 h 1713296"/>
              <a:gd name="connsiteX48" fmla="*/ 1195638 w 1580648"/>
              <a:gd name="connsiteY48" fmla="*/ 259882 h 1713296"/>
              <a:gd name="connsiteX49" fmla="*/ 1205263 w 1580648"/>
              <a:gd name="connsiteY49" fmla="*/ 288757 h 1713296"/>
              <a:gd name="connsiteX50" fmla="*/ 1234139 w 1580648"/>
              <a:gd name="connsiteY50" fmla="*/ 298383 h 1713296"/>
              <a:gd name="connsiteX51" fmla="*/ 1320766 w 1580648"/>
              <a:gd name="connsiteY51" fmla="*/ 327259 h 1713296"/>
              <a:gd name="connsiteX52" fmla="*/ 1340017 w 1580648"/>
              <a:gd name="connsiteY52" fmla="*/ 365760 h 1713296"/>
              <a:gd name="connsiteX53" fmla="*/ 1349642 w 1580648"/>
              <a:gd name="connsiteY53" fmla="*/ 394635 h 1713296"/>
              <a:gd name="connsiteX54" fmla="*/ 1378518 w 1580648"/>
              <a:gd name="connsiteY54" fmla="*/ 413886 h 1713296"/>
              <a:gd name="connsiteX55" fmla="*/ 1494021 w 1580648"/>
              <a:gd name="connsiteY55" fmla="*/ 433136 h 1713296"/>
              <a:gd name="connsiteX56" fmla="*/ 1551772 w 1580648"/>
              <a:gd name="connsiteY56" fmla="*/ 471637 h 1713296"/>
              <a:gd name="connsiteX57" fmla="*/ 1580648 w 1580648"/>
              <a:gd name="connsiteY57" fmla="*/ 490888 h 1713296"/>
              <a:gd name="connsiteX58" fmla="*/ 1571023 w 1580648"/>
              <a:gd name="connsiteY58" fmla="*/ 529389 h 1713296"/>
              <a:gd name="connsiteX59" fmla="*/ 1542147 w 1580648"/>
              <a:gd name="connsiteY59" fmla="*/ 587141 h 1713296"/>
              <a:gd name="connsiteX60" fmla="*/ 1522897 w 1580648"/>
              <a:gd name="connsiteY60" fmla="*/ 673768 h 1713296"/>
              <a:gd name="connsiteX61" fmla="*/ 1513271 w 1580648"/>
              <a:gd name="connsiteY61" fmla="*/ 702644 h 1713296"/>
              <a:gd name="connsiteX62" fmla="*/ 1484396 w 1580648"/>
              <a:gd name="connsiteY62" fmla="*/ 721894 h 1713296"/>
              <a:gd name="connsiteX63" fmla="*/ 1445895 w 1580648"/>
              <a:gd name="connsiteY63" fmla="*/ 770021 h 1713296"/>
              <a:gd name="connsiteX64" fmla="*/ 1388143 w 1580648"/>
              <a:gd name="connsiteY64" fmla="*/ 789271 h 1713296"/>
              <a:gd name="connsiteX65" fmla="*/ 1359267 w 1580648"/>
              <a:gd name="connsiteY65" fmla="*/ 847023 h 1713296"/>
              <a:gd name="connsiteX66" fmla="*/ 1263015 w 1580648"/>
              <a:gd name="connsiteY66" fmla="*/ 895149 h 1713296"/>
              <a:gd name="connsiteX67" fmla="*/ 1253389 w 1580648"/>
              <a:gd name="connsiteY67" fmla="*/ 924025 h 1713296"/>
              <a:gd name="connsiteX68" fmla="*/ 1263015 w 1580648"/>
              <a:gd name="connsiteY68" fmla="*/ 1001027 h 1713296"/>
              <a:gd name="connsiteX69" fmla="*/ 1291890 w 1580648"/>
              <a:gd name="connsiteY69" fmla="*/ 1010652 h 1713296"/>
              <a:gd name="connsiteX70" fmla="*/ 1340017 w 1580648"/>
              <a:gd name="connsiteY70" fmla="*/ 1020277 h 1713296"/>
              <a:gd name="connsiteX71" fmla="*/ 1330391 w 1580648"/>
              <a:gd name="connsiteY71" fmla="*/ 1145406 h 1713296"/>
              <a:gd name="connsiteX72" fmla="*/ 1320766 w 1580648"/>
              <a:gd name="connsiteY72" fmla="*/ 1174282 h 1713296"/>
              <a:gd name="connsiteX73" fmla="*/ 1359267 w 1580648"/>
              <a:gd name="connsiteY73" fmla="*/ 1183907 h 1713296"/>
              <a:gd name="connsiteX74" fmla="*/ 1378518 w 1580648"/>
              <a:gd name="connsiteY74" fmla="*/ 1222408 h 1713296"/>
              <a:gd name="connsiteX75" fmla="*/ 1359267 w 1580648"/>
              <a:gd name="connsiteY75" fmla="*/ 1337911 h 1713296"/>
              <a:gd name="connsiteX76" fmla="*/ 1368892 w 1580648"/>
              <a:gd name="connsiteY76" fmla="*/ 1424539 h 1713296"/>
              <a:gd name="connsiteX77" fmla="*/ 1426644 w 1580648"/>
              <a:gd name="connsiteY77" fmla="*/ 1443789 h 1713296"/>
              <a:gd name="connsiteX78" fmla="*/ 1397768 w 1580648"/>
              <a:gd name="connsiteY78" fmla="*/ 1463040 h 1713296"/>
              <a:gd name="connsiteX79" fmla="*/ 1340017 w 1580648"/>
              <a:gd name="connsiteY79" fmla="*/ 1482290 h 1713296"/>
              <a:gd name="connsiteX80" fmla="*/ 1320766 w 1580648"/>
              <a:gd name="connsiteY80" fmla="*/ 1511166 h 1713296"/>
              <a:gd name="connsiteX81" fmla="*/ 1282265 w 1580648"/>
              <a:gd name="connsiteY81" fmla="*/ 1540042 h 1713296"/>
              <a:gd name="connsiteX82" fmla="*/ 1243764 w 1580648"/>
              <a:gd name="connsiteY82" fmla="*/ 1607419 h 1713296"/>
              <a:gd name="connsiteX83" fmla="*/ 1214888 w 1580648"/>
              <a:gd name="connsiteY83" fmla="*/ 1617044 h 1713296"/>
              <a:gd name="connsiteX84" fmla="*/ 1147511 w 1580648"/>
              <a:gd name="connsiteY84" fmla="*/ 1607419 h 1713296"/>
              <a:gd name="connsiteX85" fmla="*/ 1118636 w 1580648"/>
              <a:gd name="connsiteY85" fmla="*/ 1568917 h 1713296"/>
              <a:gd name="connsiteX86" fmla="*/ 1080135 w 1580648"/>
              <a:gd name="connsiteY86" fmla="*/ 1549667 h 1713296"/>
              <a:gd name="connsiteX87" fmla="*/ 1051259 w 1580648"/>
              <a:gd name="connsiteY87" fmla="*/ 1530416 h 1713296"/>
              <a:gd name="connsiteX88" fmla="*/ 820252 w 1580648"/>
              <a:gd name="connsiteY88" fmla="*/ 1540042 h 1713296"/>
              <a:gd name="connsiteX89" fmla="*/ 801002 w 1580648"/>
              <a:gd name="connsiteY89" fmla="*/ 1597793 h 1713296"/>
              <a:gd name="connsiteX90" fmla="*/ 781751 w 1580648"/>
              <a:gd name="connsiteY90" fmla="*/ 1626669 h 1713296"/>
              <a:gd name="connsiteX91" fmla="*/ 772126 w 1580648"/>
              <a:gd name="connsiteY91" fmla="*/ 1674795 h 1713296"/>
              <a:gd name="connsiteX92" fmla="*/ 762501 w 1580648"/>
              <a:gd name="connsiteY92" fmla="*/ 1703671 h 1713296"/>
              <a:gd name="connsiteX93" fmla="*/ 733625 w 1580648"/>
              <a:gd name="connsiteY93" fmla="*/ 1713296 h 1713296"/>
              <a:gd name="connsiteX94" fmla="*/ 656623 w 1580648"/>
              <a:gd name="connsiteY94" fmla="*/ 1694046 h 1713296"/>
              <a:gd name="connsiteX95" fmla="*/ 579621 w 1580648"/>
              <a:gd name="connsiteY95" fmla="*/ 1636294 h 1713296"/>
              <a:gd name="connsiteX96" fmla="*/ 521869 w 1580648"/>
              <a:gd name="connsiteY96" fmla="*/ 1617044 h 1713296"/>
              <a:gd name="connsiteX97" fmla="*/ 492994 w 1580648"/>
              <a:gd name="connsiteY97" fmla="*/ 1597793 h 1713296"/>
              <a:gd name="connsiteX98" fmla="*/ 444867 w 1580648"/>
              <a:gd name="connsiteY98" fmla="*/ 1588168 h 1713296"/>
              <a:gd name="connsiteX99" fmla="*/ 377490 w 1580648"/>
              <a:gd name="connsiteY99" fmla="*/ 1549667 h 1713296"/>
              <a:gd name="connsiteX100" fmla="*/ 348615 w 1580648"/>
              <a:gd name="connsiteY100" fmla="*/ 1530416 h 1713296"/>
              <a:gd name="connsiteX101" fmla="*/ 290863 w 1580648"/>
              <a:gd name="connsiteY101" fmla="*/ 1511166 h 1713296"/>
              <a:gd name="connsiteX102" fmla="*/ 204236 w 1580648"/>
              <a:gd name="connsiteY102" fmla="*/ 1491915 h 1713296"/>
              <a:gd name="connsiteX103" fmla="*/ 146484 w 1580648"/>
              <a:gd name="connsiteY103" fmla="*/ 1443789 h 1713296"/>
              <a:gd name="connsiteX104" fmla="*/ 146484 w 1580648"/>
              <a:gd name="connsiteY104" fmla="*/ 1395663 h 171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580648" h="1713296">
                <a:moveTo>
                  <a:pt x="146484" y="1395663"/>
                </a:moveTo>
                <a:lnTo>
                  <a:pt x="146484" y="1395663"/>
                </a:lnTo>
                <a:cubicBezTo>
                  <a:pt x="152901" y="1366787"/>
                  <a:pt x="152506" y="1335493"/>
                  <a:pt x="165735" y="1309035"/>
                </a:cubicBezTo>
                <a:cubicBezTo>
                  <a:pt x="170272" y="1299960"/>
                  <a:pt x="185285" y="1303407"/>
                  <a:pt x="194610" y="1299410"/>
                </a:cubicBezTo>
                <a:cubicBezTo>
                  <a:pt x="207798" y="1293758"/>
                  <a:pt x="220277" y="1286577"/>
                  <a:pt x="233111" y="1280160"/>
                </a:cubicBezTo>
                <a:cubicBezTo>
                  <a:pt x="263856" y="1187932"/>
                  <a:pt x="217202" y="1319444"/>
                  <a:pt x="261987" y="1222408"/>
                </a:cubicBezTo>
                <a:cubicBezTo>
                  <a:pt x="326178" y="1083325"/>
                  <a:pt x="274157" y="1165649"/>
                  <a:pt x="319739" y="1097280"/>
                </a:cubicBezTo>
                <a:lnTo>
                  <a:pt x="348615" y="1010652"/>
                </a:lnTo>
                <a:lnTo>
                  <a:pt x="358240" y="981776"/>
                </a:lnTo>
                <a:lnTo>
                  <a:pt x="367865" y="952901"/>
                </a:lnTo>
                <a:cubicBezTo>
                  <a:pt x="359400" y="919039"/>
                  <a:pt x="362110" y="911536"/>
                  <a:pt x="338989" y="885524"/>
                </a:cubicBezTo>
                <a:cubicBezTo>
                  <a:pt x="320902" y="865176"/>
                  <a:pt x="281238" y="827772"/>
                  <a:pt x="281238" y="827772"/>
                </a:cubicBezTo>
                <a:cubicBezTo>
                  <a:pt x="278029" y="818147"/>
                  <a:pt x="274399" y="808652"/>
                  <a:pt x="271612" y="798896"/>
                </a:cubicBezTo>
                <a:cubicBezTo>
                  <a:pt x="247434" y="714277"/>
                  <a:pt x="275444" y="800766"/>
                  <a:pt x="252362" y="731520"/>
                </a:cubicBezTo>
                <a:cubicBezTo>
                  <a:pt x="249154" y="696227"/>
                  <a:pt x="255458" y="658718"/>
                  <a:pt x="242737" y="625642"/>
                </a:cubicBezTo>
                <a:cubicBezTo>
                  <a:pt x="237586" y="612250"/>
                  <a:pt x="216694" y="613510"/>
                  <a:pt x="204236" y="606391"/>
                </a:cubicBezTo>
                <a:cubicBezTo>
                  <a:pt x="94004" y="543401"/>
                  <a:pt x="265945" y="637905"/>
                  <a:pt x="146484" y="558265"/>
                </a:cubicBezTo>
                <a:cubicBezTo>
                  <a:pt x="138042" y="552637"/>
                  <a:pt x="127233" y="551848"/>
                  <a:pt x="117608" y="548640"/>
                </a:cubicBezTo>
                <a:cubicBezTo>
                  <a:pt x="114400" y="539015"/>
                  <a:pt x="115157" y="526938"/>
                  <a:pt x="107983" y="519764"/>
                </a:cubicBezTo>
                <a:cubicBezTo>
                  <a:pt x="100809" y="512590"/>
                  <a:pt x="88182" y="514676"/>
                  <a:pt x="79107" y="510139"/>
                </a:cubicBezTo>
                <a:cubicBezTo>
                  <a:pt x="4469" y="472820"/>
                  <a:pt x="93936" y="505456"/>
                  <a:pt x="21356" y="481263"/>
                </a:cubicBezTo>
                <a:cubicBezTo>
                  <a:pt x="8944" y="444028"/>
                  <a:pt x="-5481" y="407481"/>
                  <a:pt x="2105" y="365760"/>
                </a:cubicBezTo>
                <a:cubicBezTo>
                  <a:pt x="4174" y="354378"/>
                  <a:pt x="21356" y="352926"/>
                  <a:pt x="30981" y="346509"/>
                </a:cubicBezTo>
                <a:cubicBezTo>
                  <a:pt x="132314" y="353747"/>
                  <a:pt x="135741" y="346189"/>
                  <a:pt x="204236" y="365760"/>
                </a:cubicBezTo>
                <a:cubicBezTo>
                  <a:pt x="213991" y="368547"/>
                  <a:pt x="224036" y="370848"/>
                  <a:pt x="233111" y="375385"/>
                </a:cubicBezTo>
                <a:cubicBezTo>
                  <a:pt x="243458" y="380558"/>
                  <a:pt x="252362" y="388218"/>
                  <a:pt x="261987" y="394635"/>
                </a:cubicBezTo>
                <a:cubicBezTo>
                  <a:pt x="294071" y="391427"/>
                  <a:pt x="326371" y="389913"/>
                  <a:pt x="358240" y="385010"/>
                </a:cubicBezTo>
                <a:cubicBezTo>
                  <a:pt x="368268" y="383467"/>
                  <a:pt x="379193" y="381723"/>
                  <a:pt x="387116" y="375385"/>
                </a:cubicBezTo>
                <a:cubicBezTo>
                  <a:pt x="407222" y="359300"/>
                  <a:pt x="406894" y="338860"/>
                  <a:pt x="415991" y="317633"/>
                </a:cubicBezTo>
                <a:cubicBezTo>
                  <a:pt x="421643" y="304445"/>
                  <a:pt x="428825" y="291966"/>
                  <a:pt x="435242" y="279132"/>
                </a:cubicBezTo>
                <a:cubicBezTo>
                  <a:pt x="438450" y="247048"/>
                  <a:pt x="431771" y="212345"/>
                  <a:pt x="444867" y="182880"/>
                </a:cubicBezTo>
                <a:cubicBezTo>
                  <a:pt x="448988" y="173609"/>
                  <a:pt x="465301" y="186877"/>
                  <a:pt x="473743" y="192505"/>
                </a:cubicBezTo>
                <a:cubicBezTo>
                  <a:pt x="505379" y="213595"/>
                  <a:pt x="499674" y="223622"/>
                  <a:pt x="521869" y="250256"/>
                </a:cubicBezTo>
                <a:cubicBezTo>
                  <a:pt x="530583" y="260713"/>
                  <a:pt x="541120" y="269507"/>
                  <a:pt x="550745" y="279132"/>
                </a:cubicBezTo>
                <a:cubicBezTo>
                  <a:pt x="579621" y="275924"/>
                  <a:pt x="610068" y="279436"/>
                  <a:pt x="637372" y="269507"/>
                </a:cubicBezTo>
                <a:cubicBezTo>
                  <a:pt x="648244" y="265554"/>
                  <a:pt x="648443" y="248811"/>
                  <a:pt x="656623" y="240631"/>
                </a:cubicBezTo>
                <a:cubicBezTo>
                  <a:pt x="679742" y="217512"/>
                  <a:pt x="686978" y="223497"/>
                  <a:pt x="714375" y="211755"/>
                </a:cubicBezTo>
                <a:cubicBezTo>
                  <a:pt x="727563" y="206103"/>
                  <a:pt x="740709" y="200110"/>
                  <a:pt x="752876" y="192505"/>
                </a:cubicBezTo>
                <a:cubicBezTo>
                  <a:pt x="766480" y="184003"/>
                  <a:pt x="778235" y="172829"/>
                  <a:pt x="791377" y="163629"/>
                </a:cubicBezTo>
                <a:cubicBezTo>
                  <a:pt x="810331" y="150361"/>
                  <a:pt x="849128" y="125128"/>
                  <a:pt x="849128" y="125128"/>
                </a:cubicBezTo>
                <a:cubicBezTo>
                  <a:pt x="861962" y="105877"/>
                  <a:pt x="880312" y="89325"/>
                  <a:pt x="887629" y="67376"/>
                </a:cubicBezTo>
                <a:cubicBezTo>
                  <a:pt x="902328" y="23282"/>
                  <a:pt x="891168" y="46618"/>
                  <a:pt x="926130" y="0"/>
                </a:cubicBezTo>
                <a:cubicBezTo>
                  <a:pt x="947223" y="31638"/>
                  <a:pt x="945043" y="22881"/>
                  <a:pt x="955006" y="57751"/>
                </a:cubicBezTo>
                <a:cubicBezTo>
                  <a:pt x="958640" y="70471"/>
                  <a:pt x="958715" y="84420"/>
                  <a:pt x="964631" y="96252"/>
                </a:cubicBezTo>
                <a:cubicBezTo>
                  <a:pt x="974978" y="116946"/>
                  <a:pt x="981183" y="146688"/>
                  <a:pt x="1003132" y="154004"/>
                </a:cubicBezTo>
                <a:lnTo>
                  <a:pt x="1060884" y="173254"/>
                </a:lnTo>
                <a:cubicBezTo>
                  <a:pt x="1067301" y="182879"/>
                  <a:pt x="1074962" y="191783"/>
                  <a:pt x="1080135" y="202130"/>
                </a:cubicBezTo>
                <a:cubicBezTo>
                  <a:pt x="1093645" y="229149"/>
                  <a:pt x="1081060" y="240008"/>
                  <a:pt x="1118636" y="250256"/>
                </a:cubicBezTo>
                <a:cubicBezTo>
                  <a:pt x="1143592" y="257062"/>
                  <a:pt x="1169971" y="256673"/>
                  <a:pt x="1195638" y="259882"/>
                </a:cubicBezTo>
                <a:cubicBezTo>
                  <a:pt x="1198846" y="269507"/>
                  <a:pt x="1198089" y="281583"/>
                  <a:pt x="1205263" y="288757"/>
                </a:cubicBezTo>
                <a:cubicBezTo>
                  <a:pt x="1212437" y="295931"/>
                  <a:pt x="1224813" y="294386"/>
                  <a:pt x="1234139" y="298383"/>
                </a:cubicBezTo>
                <a:cubicBezTo>
                  <a:pt x="1303874" y="328270"/>
                  <a:pt x="1239641" y="311033"/>
                  <a:pt x="1320766" y="327259"/>
                </a:cubicBezTo>
                <a:cubicBezTo>
                  <a:pt x="1327183" y="340093"/>
                  <a:pt x="1334365" y="352572"/>
                  <a:pt x="1340017" y="365760"/>
                </a:cubicBezTo>
                <a:cubicBezTo>
                  <a:pt x="1344014" y="375085"/>
                  <a:pt x="1343304" y="386713"/>
                  <a:pt x="1349642" y="394635"/>
                </a:cubicBezTo>
                <a:cubicBezTo>
                  <a:pt x="1356869" y="403668"/>
                  <a:pt x="1368171" y="408713"/>
                  <a:pt x="1378518" y="413886"/>
                </a:cubicBezTo>
                <a:cubicBezTo>
                  <a:pt x="1410767" y="430011"/>
                  <a:pt x="1466578" y="430087"/>
                  <a:pt x="1494021" y="433136"/>
                </a:cubicBezTo>
                <a:lnTo>
                  <a:pt x="1551772" y="471637"/>
                </a:lnTo>
                <a:lnTo>
                  <a:pt x="1580648" y="490888"/>
                </a:lnTo>
                <a:cubicBezTo>
                  <a:pt x="1577440" y="503722"/>
                  <a:pt x="1576234" y="517230"/>
                  <a:pt x="1571023" y="529389"/>
                </a:cubicBezTo>
                <a:cubicBezTo>
                  <a:pt x="1542792" y="595262"/>
                  <a:pt x="1558370" y="522246"/>
                  <a:pt x="1542147" y="587141"/>
                </a:cubicBezTo>
                <a:cubicBezTo>
                  <a:pt x="1534973" y="615838"/>
                  <a:pt x="1530071" y="645071"/>
                  <a:pt x="1522897" y="673768"/>
                </a:cubicBezTo>
                <a:cubicBezTo>
                  <a:pt x="1520436" y="683611"/>
                  <a:pt x="1519609" y="694721"/>
                  <a:pt x="1513271" y="702644"/>
                </a:cubicBezTo>
                <a:cubicBezTo>
                  <a:pt x="1506045" y="711677"/>
                  <a:pt x="1494021" y="715477"/>
                  <a:pt x="1484396" y="721894"/>
                </a:cubicBezTo>
                <a:cubicBezTo>
                  <a:pt x="1473958" y="753205"/>
                  <a:pt x="1479966" y="754878"/>
                  <a:pt x="1445895" y="770021"/>
                </a:cubicBezTo>
                <a:cubicBezTo>
                  <a:pt x="1427352" y="778262"/>
                  <a:pt x="1388143" y="789271"/>
                  <a:pt x="1388143" y="789271"/>
                </a:cubicBezTo>
                <a:cubicBezTo>
                  <a:pt x="1381277" y="809870"/>
                  <a:pt x="1376829" y="831656"/>
                  <a:pt x="1359267" y="847023"/>
                </a:cubicBezTo>
                <a:cubicBezTo>
                  <a:pt x="1313428" y="887132"/>
                  <a:pt x="1310857" y="883189"/>
                  <a:pt x="1263015" y="895149"/>
                </a:cubicBezTo>
                <a:cubicBezTo>
                  <a:pt x="1259806" y="904774"/>
                  <a:pt x="1253389" y="913879"/>
                  <a:pt x="1253389" y="924025"/>
                </a:cubicBezTo>
                <a:cubicBezTo>
                  <a:pt x="1253389" y="949892"/>
                  <a:pt x="1252509" y="977389"/>
                  <a:pt x="1263015" y="1001027"/>
                </a:cubicBezTo>
                <a:cubicBezTo>
                  <a:pt x="1267136" y="1010298"/>
                  <a:pt x="1282047" y="1008191"/>
                  <a:pt x="1291890" y="1010652"/>
                </a:cubicBezTo>
                <a:cubicBezTo>
                  <a:pt x="1307762" y="1014620"/>
                  <a:pt x="1323975" y="1017069"/>
                  <a:pt x="1340017" y="1020277"/>
                </a:cubicBezTo>
                <a:cubicBezTo>
                  <a:pt x="1336808" y="1061987"/>
                  <a:pt x="1335580" y="1103896"/>
                  <a:pt x="1330391" y="1145406"/>
                </a:cubicBezTo>
                <a:cubicBezTo>
                  <a:pt x="1329133" y="1155474"/>
                  <a:pt x="1314678" y="1166165"/>
                  <a:pt x="1320766" y="1174282"/>
                </a:cubicBezTo>
                <a:cubicBezTo>
                  <a:pt x="1328703" y="1184865"/>
                  <a:pt x="1346433" y="1180699"/>
                  <a:pt x="1359267" y="1183907"/>
                </a:cubicBezTo>
                <a:cubicBezTo>
                  <a:pt x="1365684" y="1196741"/>
                  <a:pt x="1377418" y="1208102"/>
                  <a:pt x="1378518" y="1222408"/>
                </a:cubicBezTo>
                <a:cubicBezTo>
                  <a:pt x="1382547" y="1274790"/>
                  <a:pt x="1372919" y="1296953"/>
                  <a:pt x="1359267" y="1337911"/>
                </a:cubicBezTo>
                <a:cubicBezTo>
                  <a:pt x="1362475" y="1366787"/>
                  <a:pt x="1353294" y="1400028"/>
                  <a:pt x="1368892" y="1424539"/>
                </a:cubicBezTo>
                <a:cubicBezTo>
                  <a:pt x="1379786" y="1441658"/>
                  <a:pt x="1426644" y="1443789"/>
                  <a:pt x="1426644" y="1443789"/>
                </a:cubicBezTo>
                <a:cubicBezTo>
                  <a:pt x="1417019" y="1450206"/>
                  <a:pt x="1408339" y="1458342"/>
                  <a:pt x="1397768" y="1463040"/>
                </a:cubicBezTo>
                <a:cubicBezTo>
                  <a:pt x="1379225" y="1471281"/>
                  <a:pt x="1340017" y="1482290"/>
                  <a:pt x="1340017" y="1482290"/>
                </a:cubicBezTo>
                <a:cubicBezTo>
                  <a:pt x="1333600" y="1491915"/>
                  <a:pt x="1328946" y="1502986"/>
                  <a:pt x="1320766" y="1511166"/>
                </a:cubicBezTo>
                <a:cubicBezTo>
                  <a:pt x="1309422" y="1522510"/>
                  <a:pt x="1292705" y="1527862"/>
                  <a:pt x="1282265" y="1540042"/>
                </a:cubicBezTo>
                <a:cubicBezTo>
                  <a:pt x="1266760" y="1558131"/>
                  <a:pt x="1263784" y="1591404"/>
                  <a:pt x="1243764" y="1607419"/>
                </a:cubicBezTo>
                <a:cubicBezTo>
                  <a:pt x="1235841" y="1613757"/>
                  <a:pt x="1224513" y="1613836"/>
                  <a:pt x="1214888" y="1617044"/>
                </a:cubicBezTo>
                <a:cubicBezTo>
                  <a:pt x="1192429" y="1613836"/>
                  <a:pt x="1167803" y="1617565"/>
                  <a:pt x="1147511" y="1607419"/>
                </a:cubicBezTo>
                <a:cubicBezTo>
                  <a:pt x="1133162" y="1600245"/>
                  <a:pt x="1130816" y="1579357"/>
                  <a:pt x="1118636" y="1568917"/>
                </a:cubicBezTo>
                <a:cubicBezTo>
                  <a:pt x="1107742" y="1559579"/>
                  <a:pt x="1092593" y="1556786"/>
                  <a:pt x="1080135" y="1549667"/>
                </a:cubicBezTo>
                <a:cubicBezTo>
                  <a:pt x="1070091" y="1543928"/>
                  <a:pt x="1060884" y="1536833"/>
                  <a:pt x="1051259" y="1530416"/>
                </a:cubicBezTo>
                <a:cubicBezTo>
                  <a:pt x="974257" y="1533625"/>
                  <a:pt x="894671" y="1520006"/>
                  <a:pt x="820252" y="1540042"/>
                </a:cubicBezTo>
                <a:cubicBezTo>
                  <a:pt x="800658" y="1545317"/>
                  <a:pt x="812258" y="1580909"/>
                  <a:pt x="801002" y="1597793"/>
                </a:cubicBezTo>
                <a:lnTo>
                  <a:pt x="781751" y="1626669"/>
                </a:lnTo>
                <a:cubicBezTo>
                  <a:pt x="778543" y="1642711"/>
                  <a:pt x="776094" y="1658924"/>
                  <a:pt x="772126" y="1674795"/>
                </a:cubicBezTo>
                <a:cubicBezTo>
                  <a:pt x="769665" y="1684638"/>
                  <a:pt x="769675" y="1696497"/>
                  <a:pt x="762501" y="1703671"/>
                </a:cubicBezTo>
                <a:cubicBezTo>
                  <a:pt x="755327" y="1710845"/>
                  <a:pt x="743250" y="1710088"/>
                  <a:pt x="733625" y="1713296"/>
                </a:cubicBezTo>
                <a:cubicBezTo>
                  <a:pt x="707958" y="1706879"/>
                  <a:pt x="680287" y="1705878"/>
                  <a:pt x="656623" y="1694046"/>
                </a:cubicBezTo>
                <a:cubicBezTo>
                  <a:pt x="627926" y="1679697"/>
                  <a:pt x="610059" y="1646440"/>
                  <a:pt x="579621" y="1636294"/>
                </a:cubicBezTo>
                <a:lnTo>
                  <a:pt x="521869" y="1617044"/>
                </a:lnTo>
                <a:cubicBezTo>
                  <a:pt x="512244" y="1610627"/>
                  <a:pt x="503825" y="1601855"/>
                  <a:pt x="492994" y="1597793"/>
                </a:cubicBezTo>
                <a:cubicBezTo>
                  <a:pt x="477676" y="1592049"/>
                  <a:pt x="459500" y="1595484"/>
                  <a:pt x="444867" y="1588168"/>
                </a:cubicBezTo>
                <a:cubicBezTo>
                  <a:pt x="330176" y="1530823"/>
                  <a:pt x="503503" y="1581169"/>
                  <a:pt x="377490" y="1549667"/>
                </a:cubicBezTo>
                <a:cubicBezTo>
                  <a:pt x="367865" y="1543250"/>
                  <a:pt x="359186" y="1535114"/>
                  <a:pt x="348615" y="1530416"/>
                </a:cubicBezTo>
                <a:cubicBezTo>
                  <a:pt x="330072" y="1522175"/>
                  <a:pt x="310114" y="1517583"/>
                  <a:pt x="290863" y="1511166"/>
                </a:cubicBezTo>
                <a:cubicBezTo>
                  <a:pt x="243473" y="1495370"/>
                  <a:pt x="271995" y="1503209"/>
                  <a:pt x="204236" y="1491915"/>
                </a:cubicBezTo>
                <a:cubicBezTo>
                  <a:pt x="175843" y="1472987"/>
                  <a:pt x="169644" y="1471581"/>
                  <a:pt x="146484" y="1443789"/>
                </a:cubicBezTo>
                <a:cubicBezTo>
                  <a:pt x="139078" y="1434902"/>
                  <a:pt x="146484" y="1403684"/>
                  <a:pt x="146484" y="1395663"/>
                </a:cubicBezTo>
                <a:close/>
              </a:path>
            </a:pathLst>
          </a:custGeom>
          <a:solidFill>
            <a:srgbClr val="002060"/>
          </a:solidFill>
          <a:ln w="5715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5430" y="56632"/>
            <a:ext cx="1625388" cy="693019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3600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ఐరోపా</a:t>
            </a:r>
            <a:endParaRPr lang="en-IN" sz="36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664662" y="3484345"/>
            <a:ext cx="473174" cy="375386"/>
          </a:xfrm>
          <a:custGeom>
            <a:avLst/>
            <a:gdLst>
              <a:gd name="connsiteX0" fmla="*/ 1536 w 473174"/>
              <a:gd name="connsiteY0" fmla="*/ 38501 h 375386"/>
              <a:gd name="connsiteX1" fmla="*/ 1536 w 473174"/>
              <a:gd name="connsiteY1" fmla="*/ 38501 h 375386"/>
              <a:gd name="connsiteX2" fmla="*/ 78538 w 473174"/>
              <a:gd name="connsiteY2" fmla="*/ 173255 h 375386"/>
              <a:gd name="connsiteX3" fmla="*/ 107414 w 473174"/>
              <a:gd name="connsiteY3" fmla="*/ 163630 h 375386"/>
              <a:gd name="connsiteX4" fmla="*/ 155540 w 473174"/>
              <a:gd name="connsiteY4" fmla="*/ 240632 h 375386"/>
              <a:gd name="connsiteX5" fmla="*/ 203666 w 473174"/>
              <a:gd name="connsiteY5" fmla="*/ 279133 h 375386"/>
              <a:gd name="connsiteX6" fmla="*/ 290294 w 473174"/>
              <a:gd name="connsiteY6" fmla="*/ 288758 h 375386"/>
              <a:gd name="connsiteX7" fmla="*/ 319170 w 473174"/>
              <a:gd name="connsiteY7" fmla="*/ 308009 h 375386"/>
              <a:gd name="connsiteX8" fmla="*/ 367296 w 473174"/>
              <a:gd name="connsiteY8" fmla="*/ 365760 h 375386"/>
              <a:gd name="connsiteX9" fmla="*/ 473174 w 473174"/>
              <a:gd name="connsiteY9" fmla="*/ 375386 h 375386"/>
              <a:gd name="connsiteX10" fmla="*/ 463549 w 473174"/>
              <a:gd name="connsiteY10" fmla="*/ 346510 h 375386"/>
              <a:gd name="connsiteX11" fmla="*/ 425047 w 473174"/>
              <a:gd name="connsiteY11" fmla="*/ 288758 h 375386"/>
              <a:gd name="connsiteX12" fmla="*/ 415422 w 473174"/>
              <a:gd name="connsiteY12" fmla="*/ 86628 h 375386"/>
              <a:gd name="connsiteX13" fmla="*/ 386546 w 473174"/>
              <a:gd name="connsiteY13" fmla="*/ 67377 h 375386"/>
              <a:gd name="connsiteX14" fmla="*/ 367296 w 473174"/>
              <a:gd name="connsiteY14" fmla="*/ 38501 h 375386"/>
              <a:gd name="connsiteX15" fmla="*/ 357671 w 473174"/>
              <a:gd name="connsiteY15" fmla="*/ 9626 h 375386"/>
              <a:gd name="connsiteX16" fmla="*/ 299919 w 473174"/>
              <a:gd name="connsiteY16" fmla="*/ 0 h 375386"/>
              <a:gd name="connsiteX17" fmla="*/ 222917 w 473174"/>
              <a:gd name="connsiteY17" fmla="*/ 9626 h 375386"/>
              <a:gd name="connsiteX18" fmla="*/ 194041 w 473174"/>
              <a:gd name="connsiteY18" fmla="*/ 19251 h 375386"/>
              <a:gd name="connsiteX19" fmla="*/ 174791 w 473174"/>
              <a:gd name="connsiteY19" fmla="*/ 48127 h 375386"/>
              <a:gd name="connsiteX20" fmla="*/ 126664 w 473174"/>
              <a:gd name="connsiteY20" fmla="*/ 38501 h 375386"/>
              <a:gd name="connsiteX21" fmla="*/ 97789 w 473174"/>
              <a:gd name="connsiteY21" fmla="*/ 28876 h 375386"/>
              <a:gd name="connsiteX22" fmla="*/ 49662 w 473174"/>
              <a:gd name="connsiteY22" fmla="*/ 19251 h 375386"/>
              <a:gd name="connsiteX23" fmla="*/ 1536 w 473174"/>
              <a:gd name="connsiteY23" fmla="*/ 38501 h 37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3174" h="375386">
                <a:moveTo>
                  <a:pt x="1536" y="38501"/>
                </a:moveTo>
                <a:lnTo>
                  <a:pt x="1536" y="38501"/>
                </a:lnTo>
                <a:cubicBezTo>
                  <a:pt x="11750" y="191715"/>
                  <a:pt x="-36155" y="196193"/>
                  <a:pt x="78538" y="173255"/>
                </a:cubicBezTo>
                <a:cubicBezTo>
                  <a:pt x="88487" y="171265"/>
                  <a:pt x="97789" y="166838"/>
                  <a:pt x="107414" y="163630"/>
                </a:cubicBezTo>
                <a:cubicBezTo>
                  <a:pt x="123456" y="189297"/>
                  <a:pt x="139290" y="215096"/>
                  <a:pt x="155540" y="240632"/>
                </a:cubicBezTo>
                <a:cubicBezTo>
                  <a:pt x="173762" y="269267"/>
                  <a:pt x="169654" y="273465"/>
                  <a:pt x="203666" y="279133"/>
                </a:cubicBezTo>
                <a:cubicBezTo>
                  <a:pt x="232324" y="283909"/>
                  <a:pt x="261418" y="285550"/>
                  <a:pt x="290294" y="288758"/>
                </a:cubicBezTo>
                <a:cubicBezTo>
                  <a:pt x="299919" y="295175"/>
                  <a:pt x="310990" y="299829"/>
                  <a:pt x="319170" y="308009"/>
                </a:cubicBezTo>
                <a:cubicBezTo>
                  <a:pt x="333241" y="322080"/>
                  <a:pt x="345220" y="359452"/>
                  <a:pt x="367296" y="365760"/>
                </a:cubicBezTo>
                <a:cubicBezTo>
                  <a:pt x="401371" y="375496"/>
                  <a:pt x="437881" y="372177"/>
                  <a:pt x="473174" y="375386"/>
                </a:cubicBezTo>
                <a:cubicBezTo>
                  <a:pt x="469966" y="365761"/>
                  <a:pt x="469177" y="354952"/>
                  <a:pt x="463549" y="346510"/>
                </a:cubicBezTo>
                <a:cubicBezTo>
                  <a:pt x="415480" y="274406"/>
                  <a:pt x="447936" y="357421"/>
                  <a:pt x="425047" y="288758"/>
                </a:cubicBezTo>
                <a:cubicBezTo>
                  <a:pt x="421839" y="221381"/>
                  <a:pt x="426979" y="153084"/>
                  <a:pt x="415422" y="86628"/>
                </a:cubicBezTo>
                <a:cubicBezTo>
                  <a:pt x="413440" y="75231"/>
                  <a:pt x="394726" y="75557"/>
                  <a:pt x="386546" y="67377"/>
                </a:cubicBezTo>
                <a:cubicBezTo>
                  <a:pt x="378366" y="59197"/>
                  <a:pt x="372469" y="48848"/>
                  <a:pt x="367296" y="38501"/>
                </a:cubicBezTo>
                <a:cubicBezTo>
                  <a:pt x="362759" y="29426"/>
                  <a:pt x="366480" y="14660"/>
                  <a:pt x="357671" y="9626"/>
                </a:cubicBezTo>
                <a:cubicBezTo>
                  <a:pt x="340726" y="-57"/>
                  <a:pt x="319170" y="3209"/>
                  <a:pt x="299919" y="0"/>
                </a:cubicBezTo>
                <a:cubicBezTo>
                  <a:pt x="274252" y="3209"/>
                  <a:pt x="248367" y="4999"/>
                  <a:pt x="222917" y="9626"/>
                </a:cubicBezTo>
                <a:cubicBezTo>
                  <a:pt x="212935" y="11441"/>
                  <a:pt x="201964" y="12913"/>
                  <a:pt x="194041" y="19251"/>
                </a:cubicBezTo>
                <a:cubicBezTo>
                  <a:pt x="185008" y="26478"/>
                  <a:pt x="181208" y="38502"/>
                  <a:pt x="174791" y="48127"/>
                </a:cubicBezTo>
                <a:cubicBezTo>
                  <a:pt x="158749" y="44918"/>
                  <a:pt x="142536" y="42469"/>
                  <a:pt x="126664" y="38501"/>
                </a:cubicBezTo>
                <a:cubicBezTo>
                  <a:pt x="116821" y="36040"/>
                  <a:pt x="107632" y="31337"/>
                  <a:pt x="97789" y="28876"/>
                </a:cubicBezTo>
                <a:cubicBezTo>
                  <a:pt x="81917" y="24908"/>
                  <a:pt x="65858" y="16937"/>
                  <a:pt x="49662" y="19251"/>
                </a:cubicBezTo>
                <a:cubicBezTo>
                  <a:pt x="40679" y="20534"/>
                  <a:pt x="9557" y="35293"/>
                  <a:pt x="1536" y="38501"/>
                </a:cubicBezTo>
                <a:close/>
              </a:path>
            </a:pathLst>
          </a:cu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4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825371" y="3162177"/>
            <a:ext cx="456869" cy="421728"/>
          </a:xfrm>
          <a:custGeom>
            <a:avLst/>
            <a:gdLst>
              <a:gd name="connsiteX0" fmla="*/ 4456 w 456869"/>
              <a:gd name="connsiteY0" fmla="*/ 302918 h 421728"/>
              <a:gd name="connsiteX1" fmla="*/ 4456 w 456869"/>
              <a:gd name="connsiteY1" fmla="*/ 302918 h 421728"/>
              <a:gd name="connsiteX2" fmla="*/ 71833 w 456869"/>
              <a:gd name="connsiteY2" fmla="*/ 245166 h 421728"/>
              <a:gd name="connsiteX3" fmla="*/ 91084 w 456869"/>
              <a:gd name="connsiteY3" fmla="*/ 187415 h 421728"/>
              <a:gd name="connsiteX4" fmla="*/ 110334 w 456869"/>
              <a:gd name="connsiteY4" fmla="*/ 158539 h 421728"/>
              <a:gd name="connsiteX5" fmla="*/ 177711 w 456869"/>
              <a:gd name="connsiteY5" fmla="*/ 100787 h 421728"/>
              <a:gd name="connsiteX6" fmla="*/ 187336 w 456869"/>
              <a:gd name="connsiteY6" fmla="*/ 33410 h 421728"/>
              <a:gd name="connsiteX7" fmla="*/ 245088 w 456869"/>
              <a:gd name="connsiteY7" fmla="*/ 14160 h 421728"/>
              <a:gd name="connsiteX8" fmla="*/ 273964 w 456869"/>
              <a:gd name="connsiteY8" fmla="*/ 4535 h 421728"/>
              <a:gd name="connsiteX9" fmla="*/ 447218 w 456869"/>
              <a:gd name="connsiteY9" fmla="*/ 14160 h 421728"/>
              <a:gd name="connsiteX10" fmla="*/ 437593 w 456869"/>
              <a:gd name="connsiteY10" fmla="*/ 91162 h 421728"/>
              <a:gd name="connsiteX11" fmla="*/ 399092 w 456869"/>
              <a:gd name="connsiteY11" fmla="*/ 148914 h 421728"/>
              <a:gd name="connsiteX12" fmla="*/ 389467 w 456869"/>
              <a:gd name="connsiteY12" fmla="*/ 245166 h 421728"/>
              <a:gd name="connsiteX13" fmla="*/ 273964 w 456869"/>
              <a:gd name="connsiteY13" fmla="*/ 274042 h 421728"/>
              <a:gd name="connsiteX14" fmla="*/ 264338 w 456869"/>
              <a:gd name="connsiteY14" fmla="*/ 418421 h 421728"/>
              <a:gd name="connsiteX15" fmla="*/ 235463 w 456869"/>
              <a:gd name="connsiteY15" fmla="*/ 408796 h 421728"/>
              <a:gd name="connsiteX16" fmla="*/ 177711 w 456869"/>
              <a:gd name="connsiteY16" fmla="*/ 370295 h 421728"/>
              <a:gd name="connsiteX17" fmla="*/ 158461 w 456869"/>
              <a:gd name="connsiteY17" fmla="*/ 341419 h 421728"/>
              <a:gd name="connsiteX18" fmla="*/ 100709 w 456869"/>
              <a:gd name="connsiteY18" fmla="*/ 322168 h 421728"/>
              <a:gd name="connsiteX19" fmla="*/ 4456 w 456869"/>
              <a:gd name="connsiteY19" fmla="*/ 331794 h 421728"/>
              <a:gd name="connsiteX20" fmla="*/ 4456 w 456869"/>
              <a:gd name="connsiteY20" fmla="*/ 302918 h 42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6869" h="421728">
                <a:moveTo>
                  <a:pt x="4456" y="302918"/>
                </a:moveTo>
                <a:lnTo>
                  <a:pt x="4456" y="302918"/>
                </a:lnTo>
                <a:cubicBezTo>
                  <a:pt x="26915" y="283667"/>
                  <a:pt x="54085" y="268830"/>
                  <a:pt x="71833" y="245166"/>
                </a:cubicBezTo>
                <a:cubicBezTo>
                  <a:pt x="84008" y="228933"/>
                  <a:pt x="79828" y="204299"/>
                  <a:pt x="91084" y="187415"/>
                </a:cubicBezTo>
                <a:cubicBezTo>
                  <a:pt x="97501" y="177790"/>
                  <a:pt x="102928" y="167426"/>
                  <a:pt x="110334" y="158539"/>
                </a:cubicBezTo>
                <a:cubicBezTo>
                  <a:pt x="132677" y="131727"/>
                  <a:pt x="149388" y="122030"/>
                  <a:pt x="177711" y="100787"/>
                </a:cubicBezTo>
                <a:cubicBezTo>
                  <a:pt x="180919" y="78328"/>
                  <a:pt x="173407" y="51318"/>
                  <a:pt x="187336" y="33410"/>
                </a:cubicBezTo>
                <a:cubicBezTo>
                  <a:pt x="199794" y="17393"/>
                  <a:pt x="225837" y="20577"/>
                  <a:pt x="245088" y="14160"/>
                </a:cubicBezTo>
                <a:lnTo>
                  <a:pt x="273964" y="4535"/>
                </a:lnTo>
                <a:cubicBezTo>
                  <a:pt x="331715" y="7743"/>
                  <a:pt x="396099" y="-12903"/>
                  <a:pt x="447218" y="14160"/>
                </a:cubicBezTo>
                <a:cubicBezTo>
                  <a:pt x="470079" y="26263"/>
                  <a:pt x="446293" y="66802"/>
                  <a:pt x="437593" y="91162"/>
                </a:cubicBezTo>
                <a:cubicBezTo>
                  <a:pt x="429811" y="112951"/>
                  <a:pt x="399092" y="148914"/>
                  <a:pt x="399092" y="148914"/>
                </a:cubicBezTo>
                <a:cubicBezTo>
                  <a:pt x="395884" y="180998"/>
                  <a:pt x="403887" y="216326"/>
                  <a:pt x="389467" y="245166"/>
                </a:cubicBezTo>
                <a:cubicBezTo>
                  <a:pt x="379886" y="264328"/>
                  <a:pt x="280174" y="273155"/>
                  <a:pt x="273964" y="274042"/>
                </a:cubicBezTo>
                <a:cubicBezTo>
                  <a:pt x="270755" y="322168"/>
                  <a:pt x="277589" y="372044"/>
                  <a:pt x="264338" y="418421"/>
                </a:cubicBezTo>
                <a:cubicBezTo>
                  <a:pt x="261551" y="428176"/>
                  <a:pt x="244332" y="413723"/>
                  <a:pt x="235463" y="408796"/>
                </a:cubicBezTo>
                <a:cubicBezTo>
                  <a:pt x="215238" y="397560"/>
                  <a:pt x="177711" y="370295"/>
                  <a:pt x="177711" y="370295"/>
                </a:cubicBezTo>
                <a:cubicBezTo>
                  <a:pt x="171294" y="360670"/>
                  <a:pt x="168271" y="347550"/>
                  <a:pt x="158461" y="341419"/>
                </a:cubicBezTo>
                <a:cubicBezTo>
                  <a:pt x="141253" y="330664"/>
                  <a:pt x="100709" y="322168"/>
                  <a:pt x="100709" y="322168"/>
                </a:cubicBezTo>
                <a:cubicBezTo>
                  <a:pt x="68625" y="325377"/>
                  <a:pt x="36325" y="326891"/>
                  <a:pt x="4456" y="331794"/>
                </a:cubicBezTo>
                <a:cubicBezTo>
                  <a:pt x="-5572" y="333337"/>
                  <a:pt x="4456" y="307731"/>
                  <a:pt x="4456" y="302918"/>
                </a:cubicBezTo>
                <a:close/>
              </a:path>
            </a:pathLst>
          </a:custGeom>
          <a:solidFill>
            <a:srgbClr val="CC6B1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5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089352" y="2923110"/>
            <a:ext cx="1088012" cy="1389008"/>
          </a:xfrm>
          <a:custGeom>
            <a:avLst/>
            <a:gdLst>
              <a:gd name="connsiteX0" fmla="*/ 183237 w 1088012"/>
              <a:gd name="connsiteY0" fmla="*/ 176225 h 1389008"/>
              <a:gd name="connsiteX1" fmla="*/ 183237 w 1088012"/>
              <a:gd name="connsiteY1" fmla="*/ 176225 h 1389008"/>
              <a:gd name="connsiteX2" fmla="*/ 173612 w 1088012"/>
              <a:gd name="connsiteY2" fmla="*/ 272477 h 1389008"/>
              <a:gd name="connsiteX3" fmla="*/ 163987 w 1088012"/>
              <a:gd name="connsiteY3" fmla="*/ 387981 h 1389008"/>
              <a:gd name="connsiteX4" fmla="*/ 135111 w 1088012"/>
              <a:gd name="connsiteY4" fmla="*/ 397606 h 1389008"/>
              <a:gd name="connsiteX5" fmla="*/ 77360 w 1088012"/>
              <a:gd name="connsiteY5" fmla="*/ 436107 h 1389008"/>
              <a:gd name="connsiteX6" fmla="*/ 58109 w 1088012"/>
              <a:gd name="connsiteY6" fmla="*/ 464983 h 1389008"/>
              <a:gd name="connsiteX7" fmla="*/ 48484 w 1088012"/>
              <a:gd name="connsiteY7" fmla="*/ 513109 h 1389008"/>
              <a:gd name="connsiteX8" fmla="*/ 19608 w 1088012"/>
              <a:gd name="connsiteY8" fmla="*/ 541985 h 1389008"/>
              <a:gd name="connsiteX9" fmla="*/ 9983 w 1088012"/>
              <a:gd name="connsiteY9" fmla="*/ 570861 h 1389008"/>
              <a:gd name="connsiteX10" fmla="*/ 9983 w 1088012"/>
              <a:gd name="connsiteY10" fmla="*/ 1032873 h 1389008"/>
              <a:gd name="connsiteX11" fmla="*/ 38859 w 1088012"/>
              <a:gd name="connsiteY11" fmla="*/ 1052124 h 1389008"/>
              <a:gd name="connsiteX12" fmla="*/ 154362 w 1088012"/>
              <a:gd name="connsiteY12" fmla="*/ 1061749 h 1389008"/>
              <a:gd name="connsiteX13" fmla="*/ 183237 w 1088012"/>
              <a:gd name="connsiteY13" fmla="*/ 1071374 h 1389008"/>
              <a:gd name="connsiteX14" fmla="*/ 240989 w 1088012"/>
              <a:gd name="connsiteY14" fmla="*/ 1119501 h 1389008"/>
              <a:gd name="connsiteX15" fmla="*/ 250614 w 1088012"/>
              <a:gd name="connsiteY15" fmla="*/ 1148376 h 1389008"/>
              <a:gd name="connsiteX16" fmla="*/ 202488 w 1088012"/>
              <a:gd name="connsiteY16" fmla="*/ 1206128 h 1389008"/>
              <a:gd name="connsiteX17" fmla="*/ 183237 w 1088012"/>
              <a:gd name="connsiteY17" fmla="*/ 1235004 h 1389008"/>
              <a:gd name="connsiteX18" fmla="*/ 163987 w 1088012"/>
              <a:gd name="connsiteY18" fmla="*/ 1292755 h 1389008"/>
              <a:gd name="connsiteX19" fmla="*/ 154362 w 1088012"/>
              <a:gd name="connsiteY19" fmla="*/ 1321631 h 1389008"/>
              <a:gd name="connsiteX20" fmla="*/ 173612 w 1088012"/>
              <a:gd name="connsiteY20" fmla="*/ 1350507 h 1389008"/>
              <a:gd name="connsiteX21" fmla="*/ 221739 w 1088012"/>
              <a:gd name="connsiteY21" fmla="*/ 1340882 h 1389008"/>
              <a:gd name="connsiteX22" fmla="*/ 279490 w 1088012"/>
              <a:gd name="connsiteY22" fmla="*/ 1312006 h 1389008"/>
              <a:gd name="connsiteX23" fmla="*/ 308366 w 1088012"/>
              <a:gd name="connsiteY23" fmla="*/ 1331256 h 1389008"/>
              <a:gd name="connsiteX24" fmla="*/ 346867 w 1088012"/>
              <a:gd name="connsiteY24" fmla="*/ 1379383 h 1389008"/>
              <a:gd name="connsiteX25" fmla="*/ 404619 w 1088012"/>
              <a:gd name="connsiteY25" fmla="*/ 1389008 h 1389008"/>
              <a:gd name="connsiteX26" fmla="*/ 693376 w 1088012"/>
              <a:gd name="connsiteY26" fmla="*/ 1379383 h 1389008"/>
              <a:gd name="connsiteX27" fmla="*/ 751128 w 1088012"/>
              <a:gd name="connsiteY27" fmla="*/ 1340882 h 1389008"/>
              <a:gd name="connsiteX28" fmla="*/ 789629 w 1088012"/>
              <a:gd name="connsiteY28" fmla="*/ 1369757 h 1389008"/>
              <a:gd name="connsiteX29" fmla="*/ 837755 w 1088012"/>
              <a:gd name="connsiteY29" fmla="*/ 1263879 h 1389008"/>
              <a:gd name="connsiteX30" fmla="*/ 866631 w 1088012"/>
              <a:gd name="connsiteY30" fmla="*/ 1244629 h 1389008"/>
              <a:gd name="connsiteX31" fmla="*/ 924383 w 1088012"/>
              <a:gd name="connsiteY31" fmla="*/ 1225378 h 1389008"/>
              <a:gd name="connsiteX32" fmla="*/ 943633 w 1088012"/>
              <a:gd name="connsiteY32" fmla="*/ 1167627 h 1389008"/>
              <a:gd name="connsiteX33" fmla="*/ 962884 w 1088012"/>
              <a:gd name="connsiteY33" fmla="*/ 1138751 h 1389008"/>
              <a:gd name="connsiteX34" fmla="*/ 943633 w 1088012"/>
              <a:gd name="connsiteY34" fmla="*/ 1109875 h 1389008"/>
              <a:gd name="connsiteX35" fmla="*/ 885882 w 1088012"/>
              <a:gd name="connsiteY35" fmla="*/ 1071374 h 1389008"/>
              <a:gd name="connsiteX36" fmla="*/ 866631 w 1088012"/>
              <a:gd name="connsiteY36" fmla="*/ 1042498 h 1389008"/>
              <a:gd name="connsiteX37" fmla="*/ 837755 w 1088012"/>
              <a:gd name="connsiteY37" fmla="*/ 1013623 h 1389008"/>
              <a:gd name="connsiteX38" fmla="*/ 828130 w 1088012"/>
              <a:gd name="connsiteY38" fmla="*/ 984747 h 1389008"/>
              <a:gd name="connsiteX39" fmla="*/ 789629 w 1088012"/>
              <a:gd name="connsiteY39" fmla="*/ 926995 h 1389008"/>
              <a:gd name="connsiteX40" fmla="*/ 760753 w 1088012"/>
              <a:gd name="connsiteY40" fmla="*/ 830743 h 1389008"/>
              <a:gd name="connsiteX41" fmla="*/ 770379 w 1088012"/>
              <a:gd name="connsiteY41" fmla="*/ 782616 h 1389008"/>
              <a:gd name="connsiteX42" fmla="*/ 828130 w 1088012"/>
              <a:gd name="connsiteY42" fmla="*/ 763366 h 1389008"/>
              <a:gd name="connsiteX43" fmla="*/ 885882 w 1088012"/>
              <a:gd name="connsiteY43" fmla="*/ 724865 h 1389008"/>
              <a:gd name="connsiteX44" fmla="*/ 914757 w 1088012"/>
              <a:gd name="connsiteY44" fmla="*/ 705614 h 1389008"/>
              <a:gd name="connsiteX45" fmla="*/ 982134 w 1088012"/>
              <a:gd name="connsiteY45" fmla="*/ 695989 h 1389008"/>
              <a:gd name="connsiteX46" fmla="*/ 1011010 w 1088012"/>
              <a:gd name="connsiteY46" fmla="*/ 676738 h 1389008"/>
              <a:gd name="connsiteX47" fmla="*/ 1039886 w 1088012"/>
              <a:gd name="connsiteY47" fmla="*/ 667113 h 1389008"/>
              <a:gd name="connsiteX48" fmla="*/ 1059136 w 1088012"/>
              <a:gd name="connsiteY48" fmla="*/ 638237 h 1389008"/>
              <a:gd name="connsiteX49" fmla="*/ 1088012 w 1088012"/>
              <a:gd name="connsiteY49" fmla="*/ 599736 h 1389008"/>
              <a:gd name="connsiteX50" fmla="*/ 1059136 w 1088012"/>
              <a:gd name="connsiteY50" fmla="*/ 503484 h 1389008"/>
              <a:gd name="connsiteX51" fmla="*/ 1049511 w 1088012"/>
              <a:gd name="connsiteY51" fmla="*/ 474608 h 1389008"/>
              <a:gd name="connsiteX52" fmla="*/ 1011010 w 1088012"/>
              <a:gd name="connsiteY52" fmla="*/ 416856 h 1389008"/>
              <a:gd name="connsiteX53" fmla="*/ 991760 w 1088012"/>
              <a:gd name="connsiteY53" fmla="*/ 128098 h 1389008"/>
              <a:gd name="connsiteX54" fmla="*/ 972509 w 1088012"/>
              <a:gd name="connsiteY54" fmla="*/ 99223 h 1389008"/>
              <a:gd name="connsiteX55" fmla="*/ 876256 w 1088012"/>
              <a:gd name="connsiteY55" fmla="*/ 89597 h 1389008"/>
              <a:gd name="connsiteX56" fmla="*/ 828130 w 1088012"/>
              <a:gd name="connsiteY56" fmla="*/ 31846 h 1389008"/>
              <a:gd name="connsiteX57" fmla="*/ 780004 w 1088012"/>
              <a:gd name="connsiteY57" fmla="*/ 41471 h 1389008"/>
              <a:gd name="connsiteX58" fmla="*/ 751128 w 1088012"/>
              <a:gd name="connsiteY58" fmla="*/ 70347 h 1389008"/>
              <a:gd name="connsiteX59" fmla="*/ 722252 w 1088012"/>
              <a:gd name="connsiteY59" fmla="*/ 79972 h 1389008"/>
              <a:gd name="connsiteX60" fmla="*/ 693376 w 1088012"/>
              <a:gd name="connsiteY60" fmla="*/ 99223 h 1389008"/>
              <a:gd name="connsiteX61" fmla="*/ 635625 w 1088012"/>
              <a:gd name="connsiteY61" fmla="*/ 128098 h 1389008"/>
              <a:gd name="connsiteX62" fmla="*/ 616374 w 1088012"/>
              <a:gd name="connsiteY62" fmla="*/ 99223 h 1389008"/>
              <a:gd name="connsiteX63" fmla="*/ 606749 w 1088012"/>
              <a:gd name="connsiteY63" fmla="*/ 60722 h 1389008"/>
              <a:gd name="connsiteX64" fmla="*/ 520122 w 1088012"/>
              <a:gd name="connsiteY64" fmla="*/ 41471 h 1389008"/>
              <a:gd name="connsiteX65" fmla="*/ 356492 w 1088012"/>
              <a:gd name="connsiteY65" fmla="*/ 22221 h 1389008"/>
              <a:gd name="connsiteX66" fmla="*/ 375743 w 1088012"/>
              <a:gd name="connsiteY66" fmla="*/ 51096 h 1389008"/>
              <a:gd name="connsiteX67" fmla="*/ 414244 w 1088012"/>
              <a:gd name="connsiteY67" fmla="*/ 118473 h 1389008"/>
              <a:gd name="connsiteX68" fmla="*/ 394993 w 1088012"/>
              <a:gd name="connsiteY68" fmla="*/ 185850 h 1389008"/>
              <a:gd name="connsiteX69" fmla="*/ 337242 w 1088012"/>
              <a:gd name="connsiteY69" fmla="*/ 156974 h 1389008"/>
              <a:gd name="connsiteX70" fmla="*/ 298741 w 1088012"/>
              <a:gd name="connsiteY70" fmla="*/ 166599 h 1389008"/>
              <a:gd name="connsiteX71" fmla="*/ 240989 w 1088012"/>
              <a:gd name="connsiteY71" fmla="*/ 214726 h 1389008"/>
              <a:gd name="connsiteX72" fmla="*/ 192863 w 1088012"/>
              <a:gd name="connsiteY72" fmla="*/ 205101 h 1389008"/>
              <a:gd name="connsiteX73" fmla="*/ 183237 w 1088012"/>
              <a:gd name="connsiteY73" fmla="*/ 176225 h 138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088012" h="1389008">
                <a:moveTo>
                  <a:pt x="183237" y="176225"/>
                </a:moveTo>
                <a:lnTo>
                  <a:pt x="183237" y="176225"/>
                </a:lnTo>
                <a:cubicBezTo>
                  <a:pt x="180029" y="208309"/>
                  <a:pt x="176531" y="240365"/>
                  <a:pt x="173612" y="272477"/>
                </a:cubicBezTo>
                <a:cubicBezTo>
                  <a:pt x="170114" y="310953"/>
                  <a:pt x="175349" y="351055"/>
                  <a:pt x="163987" y="387981"/>
                </a:cubicBezTo>
                <a:cubicBezTo>
                  <a:pt x="161003" y="397678"/>
                  <a:pt x="143980" y="392679"/>
                  <a:pt x="135111" y="397606"/>
                </a:cubicBezTo>
                <a:cubicBezTo>
                  <a:pt x="114886" y="408842"/>
                  <a:pt x="77360" y="436107"/>
                  <a:pt x="77360" y="436107"/>
                </a:cubicBezTo>
                <a:cubicBezTo>
                  <a:pt x="70943" y="445732"/>
                  <a:pt x="62171" y="454151"/>
                  <a:pt x="58109" y="464983"/>
                </a:cubicBezTo>
                <a:cubicBezTo>
                  <a:pt x="52365" y="480301"/>
                  <a:pt x="55800" y="498476"/>
                  <a:pt x="48484" y="513109"/>
                </a:cubicBezTo>
                <a:cubicBezTo>
                  <a:pt x="42396" y="525284"/>
                  <a:pt x="29233" y="532360"/>
                  <a:pt x="19608" y="541985"/>
                </a:cubicBezTo>
                <a:cubicBezTo>
                  <a:pt x="16400" y="551610"/>
                  <a:pt x="10761" y="560745"/>
                  <a:pt x="9983" y="570861"/>
                </a:cubicBezTo>
                <a:cubicBezTo>
                  <a:pt x="925" y="688611"/>
                  <a:pt x="-7003" y="918223"/>
                  <a:pt x="9983" y="1032873"/>
                </a:cubicBezTo>
                <a:cubicBezTo>
                  <a:pt x="11678" y="1044316"/>
                  <a:pt x="27515" y="1049855"/>
                  <a:pt x="38859" y="1052124"/>
                </a:cubicBezTo>
                <a:cubicBezTo>
                  <a:pt x="76743" y="1059701"/>
                  <a:pt x="115861" y="1058541"/>
                  <a:pt x="154362" y="1061749"/>
                </a:cubicBezTo>
                <a:cubicBezTo>
                  <a:pt x="163987" y="1064957"/>
                  <a:pt x="174162" y="1066837"/>
                  <a:pt x="183237" y="1071374"/>
                </a:cubicBezTo>
                <a:cubicBezTo>
                  <a:pt x="210038" y="1084775"/>
                  <a:pt x="219702" y="1098214"/>
                  <a:pt x="240989" y="1119501"/>
                </a:cubicBezTo>
                <a:cubicBezTo>
                  <a:pt x="244197" y="1129126"/>
                  <a:pt x="250614" y="1138230"/>
                  <a:pt x="250614" y="1148376"/>
                </a:cubicBezTo>
                <a:cubicBezTo>
                  <a:pt x="250614" y="1185144"/>
                  <a:pt x="225867" y="1182749"/>
                  <a:pt x="202488" y="1206128"/>
                </a:cubicBezTo>
                <a:cubicBezTo>
                  <a:pt x="194308" y="1214308"/>
                  <a:pt x="189654" y="1225379"/>
                  <a:pt x="183237" y="1235004"/>
                </a:cubicBezTo>
                <a:lnTo>
                  <a:pt x="163987" y="1292755"/>
                </a:lnTo>
                <a:lnTo>
                  <a:pt x="154362" y="1321631"/>
                </a:lnTo>
                <a:cubicBezTo>
                  <a:pt x="160779" y="1331256"/>
                  <a:pt x="162489" y="1347329"/>
                  <a:pt x="173612" y="1350507"/>
                </a:cubicBezTo>
                <a:cubicBezTo>
                  <a:pt x="189343" y="1355002"/>
                  <a:pt x="205867" y="1344850"/>
                  <a:pt x="221739" y="1340882"/>
                </a:cubicBezTo>
                <a:cubicBezTo>
                  <a:pt x="253615" y="1332913"/>
                  <a:pt x="251263" y="1330823"/>
                  <a:pt x="279490" y="1312006"/>
                </a:cubicBezTo>
                <a:cubicBezTo>
                  <a:pt x="289115" y="1318423"/>
                  <a:pt x="301139" y="1322223"/>
                  <a:pt x="308366" y="1331256"/>
                </a:cubicBezTo>
                <a:cubicBezTo>
                  <a:pt x="335107" y="1364682"/>
                  <a:pt x="294204" y="1361829"/>
                  <a:pt x="346867" y="1379383"/>
                </a:cubicBezTo>
                <a:cubicBezTo>
                  <a:pt x="365382" y="1385555"/>
                  <a:pt x="385368" y="1385800"/>
                  <a:pt x="404619" y="1389008"/>
                </a:cubicBezTo>
                <a:cubicBezTo>
                  <a:pt x="500871" y="1385800"/>
                  <a:pt x="597986" y="1392632"/>
                  <a:pt x="693376" y="1379383"/>
                </a:cubicBezTo>
                <a:cubicBezTo>
                  <a:pt x="716292" y="1376200"/>
                  <a:pt x="751128" y="1340882"/>
                  <a:pt x="751128" y="1340882"/>
                </a:cubicBezTo>
                <a:cubicBezTo>
                  <a:pt x="763962" y="1350507"/>
                  <a:pt x="774066" y="1365866"/>
                  <a:pt x="789629" y="1369757"/>
                </a:cubicBezTo>
                <a:cubicBezTo>
                  <a:pt x="858345" y="1386935"/>
                  <a:pt x="829414" y="1288901"/>
                  <a:pt x="837755" y="1263879"/>
                </a:cubicBezTo>
                <a:cubicBezTo>
                  <a:pt x="841413" y="1252905"/>
                  <a:pt x="856060" y="1249327"/>
                  <a:pt x="866631" y="1244629"/>
                </a:cubicBezTo>
                <a:cubicBezTo>
                  <a:pt x="885174" y="1236388"/>
                  <a:pt x="924383" y="1225378"/>
                  <a:pt x="924383" y="1225378"/>
                </a:cubicBezTo>
                <a:cubicBezTo>
                  <a:pt x="930800" y="1206128"/>
                  <a:pt x="935392" y="1186170"/>
                  <a:pt x="943633" y="1167627"/>
                </a:cubicBezTo>
                <a:cubicBezTo>
                  <a:pt x="948331" y="1157056"/>
                  <a:pt x="962884" y="1150319"/>
                  <a:pt x="962884" y="1138751"/>
                </a:cubicBezTo>
                <a:cubicBezTo>
                  <a:pt x="962884" y="1127183"/>
                  <a:pt x="952339" y="1117493"/>
                  <a:pt x="943633" y="1109875"/>
                </a:cubicBezTo>
                <a:cubicBezTo>
                  <a:pt x="926221" y="1094640"/>
                  <a:pt x="885882" y="1071374"/>
                  <a:pt x="885882" y="1071374"/>
                </a:cubicBezTo>
                <a:cubicBezTo>
                  <a:pt x="879465" y="1061749"/>
                  <a:pt x="874037" y="1051385"/>
                  <a:pt x="866631" y="1042498"/>
                </a:cubicBezTo>
                <a:cubicBezTo>
                  <a:pt x="857917" y="1032041"/>
                  <a:pt x="845306" y="1024949"/>
                  <a:pt x="837755" y="1013623"/>
                </a:cubicBezTo>
                <a:cubicBezTo>
                  <a:pt x="832127" y="1005181"/>
                  <a:pt x="833057" y="993616"/>
                  <a:pt x="828130" y="984747"/>
                </a:cubicBezTo>
                <a:cubicBezTo>
                  <a:pt x="816894" y="964522"/>
                  <a:pt x="789629" y="926995"/>
                  <a:pt x="789629" y="926995"/>
                </a:cubicBezTo>
                <a:cubicBezTo>
                  <a:pt x="766196" y="856694"/>
                  <a:pt x="775301" y="888930"/>
                  <a:pt x="760753" y="830743"/>
                </a:cubicBezTo>
                <a:cubicBezTo>
                  <a:pt x="763962" y="814701"/>
                  <a:pt x="758811" y="794184"/>
                  <a:pt x="770379" y="782616"/>
                </a:cubicBezTo>
                <a:cubicBezTo>
                  <a:pt x="784727" y="768268"/>
                  <a:pt x="809981" y="772441"/>
                  <a:pt x="828130" y="763366"/>
                </a:cubicBezTo>
                <a:cubicBezTo>
                  <a:pt x="848824" y="753019"/>
                  <a:pt x="866631" y="737699"/>
                  <a:pt x="885882" y="724865"/>
                </a:cubicBezTo>
                <a:cubicBezTo>
                  <a:pt x="895507" y="718448"/>
                  <a:pt x="903305" y="707250"/>
                  <a:pt x="914757" y="705614"/>
                </a:cubicBezTo>
                <a:lnTo>
                  <a:pt x="982134" y="695989"/>
                </a:lnTo>
                <a:cubicBezTo>
                  <a:pt x="991759" y="689572"/>
                  <a:pt x="1000663" y="681911"/>
                  <a:pt x="1011010" y="676738"/>
                </a:cubicBezTo>
                <a:cubicBezTo>
                  <a:pt x="1020085" y="672201"/>
                  <a:pt x="1031963" y="673451"/>
                  <a:pt x="1039886" y="667113"/>
                </a:cubicBezTo>
                <a:cubicBezTo>
                  <a:pt x="1048919" y="659886"/>
                  <a:pt x="1052412" y="647650"/>
                  <a:pt x="1059136" y="638237"/>
                </a:cubicBezTo>
                <a:cubicBezTo>
                  <a:pt x="1068460" y="625183"/>
                  <a:pt x="1078387" y="612570"/>
                  <a:pt x="1088012" y="599736"/>
                </a:cubicBezTo>
                <a:cubicBezTo>
                  <a:pt x="1072568" y="507072"/>
                  <a:pt x="1089659" y="574703"/>
                  <a:pt x="1059136" y="503484"/>
                </a:cubicBezTo>
                <a:cubicBezTo>
                  <a:pt x="1055139" y="494158"/>
                  <a:pt x="1054438" y="483477"/>
                  <a:pt x="1049511" y="474608"/>
                </a:cubicBezTo>
                <a:cubicBezTo>
                  <a:pt x="1038275" y="454383"/>
                  <a:pt x="1011010" y="416856"/>
                  <a:pt x="1011010" y="416856"/>
                </a:cubicBezTo>
                <a:cubicBezTo>
                  <a:pt x="971129" y="297214"/>
                  <a:pt x="1026049" y="470985"/>
                  <a:pt x="991760" y="128098"/>
                </a:cubicBezTo>
                <a:cubicBezTo>
                  <a:pt x="990609" y="116587"/>
                  <a:pt x="983483" y="102881"/>
                  <a:pt x="972509" y="99223"/>
                </a:cubicBezTo>
                <a:cubicBezTo>
                  <a:pt x="941919" y="89027"/>
                  <a:pt x="908340" y="92806"/>
                  <a:pt x="876256" y="89597"/>
                </a:cubicBezTo>
                <a:cubicBezTo>
                  <a:pt x="868349" y="77737"/>
                  <a:pt x="842952" y="35552"/>
                  <a:pt x="828130" y="31846"/>
                </a:cubicBezTo>
                <a:cubicBezTo>
                  <a:pt x="812259" y="27878"/>
                  <a:pt x="796046" y="38263"/>
                  <a:pt x="780004" y="41471"/>
                </a:cubicBezTo>
                <a:cubicBezTo>
                  <a:pt x="770379" y="51096"/>
                  <a:pt x="762454" y="62796"/>
                  <a:pt x="751128" y="70347"/>
                </a:cubicBezTo>
                <a:cubicBezTo>
                  <a:pt x="742686" y="75975"/>
                  <a:pt x="731327" y="75435"/>
                  <a:pt x="722252" y="79972"/>
                </a:cubicBezTo>
                <a:cubicBezTo>
                  <a:pt x="711905" y="85145"/>
                  <a:pt x="703723" y="94049"/>
                  <a:pt x="693376" y="99223"/>
                </a:cubicBezTo>
                <a:cubicBezTo>
                  <a:pt x="613667" y="139078"/>
                  <a:pt x="718390" y="72923"/>
                  <a:pt x="635625" y="128098"/>
                </a:cubicBezTo>
                <a:cubicBezTo>
                  <a:pt x="629208" y="118473"/>
                  <a:pt x="620931" y="109856"/>
                  <a:pt x="616374" y="99223"/>
                </a:cubicBezTo>
                <a:cubicBezTo>
                  <a:pt x="611163" y="87064"/>
                  <a:pt x="618092" y="67528"/>
                  <a:pt x="606749" y="60722"/>
                </a:cubicBezTo>
                <a:cubicBezTo>
                  <a:pt x="581384" y="45503"/>
                  <a:pt x="548998" y="47888"/>
                  <a:pt x="520122" y="41471"/>
                </a:cubicBezTo>
                <a:cubicBezTo>
                  <a:pt x="462088" y="-2055"/>
                  <a:pt x="461284" y="-15885"/>
                  <a:pt x="356492" y="22221"/>
                </a:cubicBezTo>
                <a:cubicBezTo>
                  <a:pt x="345620" y="26174"/>
                  <a:pt x="370004" y="41052"/>
                  <a:pt x="375743" y="51096"/>
                </a:cubicBezTo>
                <a:cubicBezTo>
                  <a:pt x="424596" y="136588"/>
                  <a:pt x="367338" y="48115"/>
                  <a:pt x="414244" y="118473"/>
                </a:cubicBezTo>
                <a:cubicBezTo>
                  <a:pt x="437677" y="188775"/>
                  <a:pt x="453180" y="171304"/>
                  <a:pt x="394993" y="185850"/>
                </a:cubicBezTo>
                <a:cubicBezTo>
                  <a:pt x="380394" y="176117"/>
                  <a:pt x="357167" y="156974"/>
                  <a:pt x="337242" y="156974"/>
                </a:cubicBezTo>
                <a:cubicBezTo>
                  <a:pt x="324013" y="156974"/>
                  <a:pt x="311575" y="163391"/>
                  <a:pt x="298741" y="166599"/>
                </a:cubicBezTo>
                <a:cubicBezTo>
                  <a:pt x="290970" y="174370"/>
                  <a:pt x="256304" y="212812"/>
                  <a:pt x="240989" y="214726"/>
                </a:cubicBezTo>
                <a:cubicBezTo>
                  <a:pt x="224756" y="216755"/>
                  <a:pt x="208905" y="208309"/>
                  <a:pt x="192863" y="205101"/>
                </a:cubicBezTo>
                <a:cubicBezTo>
                  <a:pt x="161318" y="184070"/>
                  <a:pt x="184841" y="181038"/>
                  <a:pt x="183237" y="176225"/>
                </a:cubicBezTo>
                <a:close/>
              </a:path>
            </a:pathLst>
          </a:custGeom>
          <a:solidFill>
            <a:srgbClr val="78E4A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071486" y="2888479"/>
            <a:ext cx="1226907" cy="1009753"/>
          </a:xfrm>
          <a:custGeom>
            <a:avLst/>
            <a:gdLst>
              <a:gd name="connsiteX0" fmla="*/ 0 w 1194487"/>
              <a:gd name="connsiteY0" fmla="*/ 173423 h 1010821"/>
              <a:gd name="connsiteX1" fmla="*/ 0 w 1194487"/>
              <a:gd name="connsiteY1" fmla="*/ 173423 h 1010821"/>
              <a:gd name="connsiteX2" fmla="*/ 19251 w 1194487"/>
              <a:gd name="connsiteY2" fmla="*/ 260050 h 1010821"/>
              <a:gd name="connsiteX3" fmla="*/ 38501 w 1194487"/>
              <a:gd name="connsiteY3" fmla="*/ 452555 h 1010821"/>
              <a:gd name="connsiteX4" fmla="*/ 67377 w 1194487"/>
              <a:gd name="connsiteY4" fmla="*/ 510307 h 1010821"/>
              <a:gd name="connsiteX5" fmla="*/ 96253 w 1194487"/>
              <a:gd name="connsiteY5" fmla="*/ 529557 h 1010821"/>
              <a:gd name="connsiteX6" fmla="*/ 125129 w 1194487"/>
              <a:gd name="connsiteY6" fmla="*/ 616185 h 1010821"/>
              <a:gd name="connsiteX7" fmla="*/ 134754 w 1194487"/>
              <a:gd name="connsiteY7" fmla="*/ 645061 h 1010821"/>
              <a:gd name="connsiteX8" fmla="*/ 144379 w 1194487"/>
              <a:gd name="connsiteY8" fmla="*/ 789440 h 1010821"/>
              <a:gd name="connsiteX9" fmla="*/ 163630 w 1194487"/>
              <a:gd name="connsiteY9" fmla="*/ 818315 h 1010821"/>
              <a:gd name="connsiteX10" fmla="*/ 288758 w 1194487"/>
              <a:gd name="connsiteY10" fmla="*/ 837566 h 1010821"/>
              <a:gd name="connsiteX11" fmla="*/ 308009 w 1194487"/>
              <a:gd name="connsiteY11" fmla="*/ 876067 h 1010821"/>
              <a:gd name="connsiteX12" fmla="*/ 356135 w 1194487"/>
              <a:gd name="connsiteY12" fmla="*/ 827941 h 1010821"/>
              <a:gd name="connsiteX13" fmla="*/ 385011 w 1194487"/>
              <a:gd name="connsiteY13" fmla="*/ 818315 h 1010821"/>
              <a:gd name="connsiteX14" fmla="*/ 452388 w 1194487"/>
              <a:gd name="connsiteY14" fmla="*/ 827941 h 1010821"/>
              <a:gd name="connsiteX15" fmla="*/ 481263 w 1194487"/>
              <a:gd name="connsiteY15" fmla="*/ 885692 h 1010821"/>
              <a:gd name="connsiteX16" fmla="*/ 510139 w 1194487"/>
              <a:gd name="connsiteY16" fmla="*/ 904943 h 1010821"/>
              <a:gd name="connsiteX17" fmla="*/ 519765 w 1194487"/>
              <a:gd name="connsiteY17" fmla="*/ 933818 h 1010821"/>
              <a:gd name="connsiteX18" fmla="*/ 587141 w 1194487"/>
              <a:gd name="connsiteY18" fmla="*/ 962694 h 1010821"/>
              <a:gd name="connsiteX19" fmla="*/ 616017 w 1194487"/>
              <a:gd name="connsiteY19" fmla="*/ 981945 h 1010821"/>
              <a:gd name="connsiteX20" fmla="*/ 770021 w 1194487"/>
              <a:gd name="connsiteY20" fmla="*/ 981945 h 1010821"/>
              <a:gd name="connsiteX21" fmla="*/ 808522 w 1194487"/>
              <a:gd name="connsiteY21" fmla="*/ 962694 h 1010821"/>
              <a:gd name="connsiteX22" fmla="*/ 952901 w 1194487"/>
              <a:gd name="connsiteY22" fmla="*/ 972320 h 1010821"/>
              <a:gd name="connsiteX23" fmla="*/ 1010653 w 1194487"/>
              <a:gd name="connsiteY23" fmla="*/ 1001195 h 1010821"/>
              <a:gd name="connsiteX24" fmla="*/ 1039529 w 1194487"/>
              <a:gd name="connsiteY24" fmla="*/ 1010821 h 1010821"/>
              <a:gd name="connsiteX25" fmla="*/ 1049154 w 1194487"/>
              <a:gd name="connsiteY25" fmla="*/ 981945 h 1010821"/>
              <a:gd name="connsiteX26" fmla="*/ 1058779 w 1194487"/>
              <a:gd name="connsiteY26" fmla="*/ 904943 h 1010821"/>
              <a:gd name="connsiteX27" fmla="*/ 1097280 w 1194487"/>
              <a:gd name="connsiteY27" fmla="*/ 847191 h 1010821"/>
              <a:gd name="connsiteX28" fmla="*/ 1106906 w 1194487"/>
              <a:gd name="connsiteY28" fmla="*/ 818315 h 1010821"/>
              <a:gd name="connsiteX29" fmla="*/ 1164657 w 1194487"/>
              <a:gd name="connsiteY29" fmla="*/ 779814 h 1010821"/>
              <a:gd name="connsiteX30" fmla="*/ 1183908 w 1194487"/>
              <a:gd name="connsiteY30" fmla="*/ 750938 h 1010821"/>
              <a:gd name="connsiteX31" fmla="*/ 1183908 w 1194487"/>
              <a:gd name="connsiteY31" fmla="*/ 616185 h 1010821"/>
              <a:gd name="connsiteX32" fmla="*/ 1164657 w 1194487"/>
              <a:gd name="connsiteY32" fmla="*/ 587309 h 1010821"/>
              <a:gd name="connsiteX33" fmla="*/ 1155032 w 1194487"/>
              <a:gd name="connsiteY33" fmla="*/ 548808 h 1010821"/>
              <a:gd name="connsiteX34" fmla="*/ 1135781 w 1194487"/>
              <a:gd name="connsiteY34" fmla="*/ 519932 h 1010821"/>
              <a:gd name="connsiteX35" fmla="*/ 1116531 w 1194487"/>
              <a:gd name="connsiteY35" fmla="*/ 481431 h 1010821"/>
              <a:gd name="connsiteX36" fmla="*/ 1106906 w 1194487"/>
              <a:gd name="connsiteY36" fmla="*/ 433305 h 1010821"/>
              <a:gd name="connsiteX37" fmla="*/ 1078030 w 1194487"/>
              <a:gd name="connsiteY37" fmla="*/ 356303 h 1010821"/>
              <a:gd name="connsiteX38" fmla="*/ 1087655 w 1194487"/>
              <a:gd name="connsiteY38" fmla="*/ 317802 h 1010821"/>
              <a:gd name="connsiteX39" fmla="*/ 1106906 w 1194487"/>
              <a:gd name="connsiteY39" fmla="*/ 288926 h 1010821"/>
              <a:gd name="connsiteX40" fmla="*/ 1097280 w 1194487"/>
              <a:gd name="connsiteY40" fmla="*/ 134922 h 1010821"/>
              <a:gd name="connsiteX41" fmla="*/ 1058779 w 1194487"/>
              <a:gd name="connsiteY41" fmla="*/ 77170 h 1010821"/>
              <a:gd name="connsiteX42" fmla="*/ 1001028 w 1194487"/>
              <a:gd name="connsiteY42" fmla="*/ 38669 h 1010821"/>
              <a:gd name="connsiteX43" fmla="*/ 654518 w 1194487"/>
              <a:gd name="connsiteY43" fmla="*/ 19418 h 1010821"/>
              <a:gd name="connsiteX44" fmla="*/ 625642 w 1194487"/>
              <a:gd name="connsiteY44" fmla="*/ 168 h 1010821"/>
              <a:gd name="connsiteX45" fmla="*/ 596767 w 1194487"/>
              <a:gd name="connsiteY45" fmla="*/ 29044 h 1010821"/>
              <a:gd name="connsiteX46" fmla="*/ 558266 w 1194487"/>
              <a:gd name="connsiteY46" fmla="*/ 48294 h 1010821"/>
              <a:gd name="connsiteX47" fmla="*/ 529390 w 1194487"/>
              <a:gd name="connsiteY47" fmla="*/ 67545 h 1010821"/>
              <a:gd name="connsiteX48" fmla="*/ 481263 w 1194487"/>
              <a:gd name="connsiteY48" fmla="*/ 57920 h 1010821"/>
              <a:gd name="connsiteX49" fmla="*/ 462013 w 1194487"/>
              <a:gd name="connsiteY49" fmla="*/ 29044 h 1010821"/>
              <a:gd name="connsiteX50" fmla="*/ 433137 w 1194487"/>
              <a:gd name="connsiteY50" fmla="*/ 168 h 1010821"/>
              <a:gd name="connsiteX51" fmla="*/ 385011 w 1194487"/>
              <a:gd name="connsiteY51" fmla="*/ 9793 h 1010821"/>
              <a:gd name="connsiteX52" fmla="*/ 308009 w 1194487"/>
              <a:gd name="connsiteY52" fmla="*/ 19418 h 1010821"/>
              <a:gd name="connsiteX53" fmla="*/ 279133 w 1194487"/>
              <a:gd name="connsiteY53" fmla="*/ 29044 h 1010821"/>
              <a:gd name="connsiteX54" fmla="*/ 240632 w 1194487"/>
              <a:gd name="connsiteY54" fmla="*/ 38669 h 1010821"/>
              <a:gd name="connsiteX55" fmla="*/ 173255 w 1194487"/>
              <a:gd name="connsiteY55" fmla="*/ 77170 h 1010821"/>
              <a:gd name="connsiteX56" fmla="*/ 115503 w 1194487"/>
              <a:gd name="connsiteY56" fmla="*/ 115671 h 1010821"/>
              <a:gd name="connsiteX57" fmla="*/ 48127 w 1194487"/>
              <a:gd name="connsiteY57" fmla="*/ 144547 h 1010821"/>
              <a:gd name="connsiteX58" fmla="*/ 0 w 1194487"/>
              <a:gd name="connsiteY58" fmla="*/ 173423 h 101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94487" h="1010821">
                <a:moveTo>
                  <a:pt x="0" y="173423"/>
                </a:moveTo>
                <a:lnTo>
                  <a:pt x="0" y="173423"/>
                </a:lnTo>
                <a:cubicBezTo>
                  <a:pt x="6417" y="202299"/>
                  <a:pt x="15727" y="230681"/>
                  <a:pt x="19251" y="260050"/>
                </a:cubicBezTo>
                <a:cubicBezTo>
                  <a:pt x="37386" y="411175"/>
                  <a:pt x="14425" y="368291"/>
                  <a:pt x="38501" y="452555"/>
                </a:cubicBezTo>
                <a:cubicBezTo>
                  <a:pt x="44763" y="474472"/>
                  <a:pt x="50505" y="493435"/>
                  <a:pt x="67377" y="510307"/>
                </a:cubicBezTo>
                <a:cubicBezTo>
                  <a:pt x="75557" y="518487"/>
                  <a:pt x="86628" y="523140"/>
                  <a:pt x="96253" y="529557"/>
                </a:cubicBezTo>
                <a:lnTo>
                  <a:pt x="125129" y="616185"/>
                </a:lnTo>
                <a:lnTo>
                  <a:pt x="134754" y="645061"/>
                </a:lnTo>
                <a:cubicBezTo>
                  <a:pt x="137962" y="693187"/>
                  <a:pt x="136449" y="741863"/>
                  <a:pt x="144379" y="789440"/>
                </a:cubicBezTo>
                <a:cubicBezTo>
                  <a:pt x="146281" y="800851"/>
                  <a:pt x="152656" y="814657"/>
                  <a:pt x="163630" y="818315"/>
                </a:cubicBezTo>
                <a:cubicBezTo>
                  <a:pt x="203665" y="831660"/>
                  <a:pt x="247049" y="831149"/>
                  <a:pt x="288758" y="837566"/>
                </a:cubicBezTo>
                <a:cubicBezTo>
                  <a:pt x="295175" y="850400"/>
                  <a:pt x="294687" y="870738"/>
                  <a:pt x="308009" y="876067"/>
                </a:cubicBezTo>
                <a:cubicBezTo>
                  <a:pt x="327260" y="883767"/>
                  <a:pt x="349718" y="833075"/>
                  <a:pt x="356135" y="827941"/>
                </a:cubicBezTo>
                <a:cubicBezTo>
                  <a:pt x="364058" y="821603"/>
                  <a:pt x="375386" y="821524"/>
                  <a:pt x="385011" y="818315"/>
                </a:cubicBezTo>
                <a:cubicBezTo>
                  <a:pt x="407470" y="821524"/>
                  <a:pt x="431656" y="818727"/>
                  <a:pt x="452388" y="827941"/>
                </a:cubicBezTo>
                <a:cubicBezTo>
                  <a:pt x="477569" y="839133"/>
                  <a:pt x="467714" y="868756"/>
                  <a:pt x="481263" y="885692"/>
                </a:cubicBezTo>
                <a:cubicBezTo>
                  <a:pt x="488490" y="894725"/>
                  <a:pt x="500514" y="898526"/>
                  <a:pt x="510139" y="904943"/>
                </a:cubicBezTo>
                <a:cubicBezTo>
                  <a:pt x="513348" y="914568"/>
                  <a:pt x="513427" y="925896"/>
                  <a:pt x="519765" y="933818"/>
                </a:cubicBezTo>
                <a:cubicBezTo>
                  <a:pt x="536384" y="954592"/>
                  <a:pt x="564020" y="956914"/>
                  <a:pt x="587141" y="962694"/>
                </a:cubicBezTo>
                <a:cubicBezTo>
                  <a:pt x="596766" y="969111"/>
                  <a:pt x="605670" y="976772"/>
                  <a:pt x="616017" y="981945"/>
                </a:cubicBezTo>
                <a:cubicBezTo>
                  <a:pt x="664771" y="1006322"/>
                  <a:pt x="716448" y="986066"/>
                  <a:pt x="770021" y="981945"/>
                </a:cubicBezTo>
                <a:cubicBezTo>
                  <a:pt x="782855" y="975528"/>
                  <a:pt x="794193" y="963448"/>
                  <a:pt x="808522" y="962694"/>
                </a:cubicBezTo>
                <a:cubicBezTo>
                  <a:pt x="856689" y="960159"/>
                  <a:pt x="904963" y="966993"/>
                  <a:pt x="952901" y="972320"/>
                </a:cubicBezTo>
                <a:cubicBezTo>
                  <a:pt x="984007" y="975776"/>
                  <a:pt x="983306" y="987521"/>
                  <a:pt x="1010653" y="1001195"/>
                </a:cubicBezTo>
                <a:cubicBezTo>
                  <a:pt x="1019728" y="1005732"/>
                  <a:pt x="1029904" y="1007612"/>
                  <a:pt x="1039529" y="1010821"/>
                </a:cubicBezTo>
                <a:cubicBezTo>
                  <a:pt x="1042737" y="1001196"/>
                  <a:pt x="1047339" y="991927"/>
                  <a:pt x="1049154" y="981945"/>
                </a:cubicBezTo>
                <a:cubicBezTo>
                  <a:pt x="1053781" y="956495"/>
                  <a:pt x="1050079" y="929303"/>
                  <a:pt x="1058779" y="904943"/>
                </a:cubicBezTo>
                <a:cubicBezTo>
                  <a:pt x="1066561" y="883154"/>
                  <a:pt x="1089963" y="869140"/>
                  <a:pt x="1097280" y="847191"/>
                </a:cubicBezTo>
                <a:cubicBezTo>
                  <a:pt x="1100489" y="837566"/>
                  <a:pt x="1099732" y="825489"/>
                  <a:pt x="1106906" y="818315"/>
                </a:cubicBezTo>
                <a:cubicBezTo>
                  <a:pt x="1123266" y="801955"/>
                  <a:pt x="1164657" y="779814"/>
                  <a:pt x="1164657" y="779814"/>
                </a:cubicBezTo>
                <a:cubicBezTo>
                  <a:pt x="1171074" y="770189"/>
                  <a:pt x="1179351" y="761571"/>
                  <a:pt x="1183908" y="750938"/>
                </a:cubicBezTo>
                <a:cubicBezTo>
                  <a:pt x="1201899" y="708959"/>
                  <a:pt x="1193519" y="657831"/>
                  <a:pt x="1183908" y="616185"/>
                </a:cubicBezTo>
                <a:cubicBezTo>
                  <a:pt x="1181307" y="604913"/>
                  <a:pt x="1171074" y="596934"/>
                  <a:pt x="1164657" y="587309"/>
                </a:cubicBezTo>
                <a:cubicBezTo>
                  <a:pt x="1161449" y="574475"/>
                  <a:pt x="1160243" y="560967"/>
                  <a:pt x="1155032" y="548808"/>
                </a:cubicBezTo>
                <a:cubicBezTo>
                  <a:pt x="1150475" y="538175"/>
                  <a:pt x="1141520" y="529976"/>
                  <a:pt x="1135781" y="519932"/>
                </a:cubicBezTo>
                <a:cubicBezTo>
                  <a:pt x="1128662" y="507474"/>
                  <a:pt x="1122948" y="494265"/>
                  <a:pt x="1116531" y="481431"/>
                </a:cubicBezTo>
                <a:cubicBezTo>
                  <a:pt x="1113323" y="465389"/>
                  <a:pt x="1110874" y="449176"/>
                  <a:pt x="1106906" y="433305"/>
                </a:cubicBezTo>
                <a:cubicBezTo>
                  <a:pt x="1101878" y="413194"/>
                  <a:pt x="1083913" y="371012"/>
                  <a:pt x="1078030" y="356303"/>
                </a:cubicBezTo>
                <a:cubicBezTo>
                  <a:pt x="1081238" y="343469"/>
                  <a:pt x="1082444" y="329961"/>
                  <a:pt x="1087655" y="317802"/>
                </a:cubicBezTo>
                <a:cubicBezTo>
                  <a:pt x="1092212" y="307169"/>
                  <a:pt x="1106298" y="300478"/>
                  <a:pt x="1106906" y="288926"/>
                </a:cubicBezTo>
                <a:cubicBezTo>
                  <a:pt x="1109609" y="237562"/>
                  <a:pt x="1102665" y="186074"/>
                  <a:pt x="1097280" y="134922"/>
                </a:cubicBezTo>
                <a:cubicBezTo>
                  <a:pt x="1094415" y="107709"/>
                  <a:pt x="1079984" y="93663"/>
                  <a:pt x="1058779" y="77170"/>
                </a:cubicBezTo>
                <a:cubicBezTo>
                  <a:pt x="1040517" y="62966"/>
                  <a:pt x="1022977" y="45985"/>
                  <a:pt x="1001028" y="38669"/>
                </a:cubicBezTo>
                <a:cubicBezTo>
                  <a:pt x="871661" y="-4452"/>
                  <a:pt x="982293" y="29351"/>
                  <a:pt x="654518" y="19418"/>
                </a:cubicBezTo>
                <a:cubicBezTo>
                  <a:pt x="644893" y="13001"/>
                  <a:pt x="637053" y="-1734"/>
                  <a:pt x="625642" y="168"/>
                </a:cubicBezTo>
                <a:cubicBezTo>
                  <a:pt x="612215" y="2406"/>
                  <a:pt x="607844" y="21132"/>
                  <a:pt x="596767" y="29044"/>
                </a:cubicBezTo>
                <a:cubicBezTo>
                  <a:pt x="585091" y="37384"/>
                  <a:pt x="570724" y="41175"/>
                  <a:pt x="558266" y="48294"/>
                </a:cubicBezTo>
                <a:cubicBezTo>
                  <a:pt x="548222" y="54033"/>
                  <a:pt x="539015" y="61128"/>
                  <a:pt x="529390" y="67545"/>
                </a:cubicBezTo>
                <a:cubicBezTo>
                  <a:pt x="513348" y="64337"/>
                  <a:pt x="495467" y="66037"/>
                  <a:pt x="481263" y="57920"/>
                </a:cubicBezTo>
                <a:cubicBezTo>
                  <a:pt x="471219" y="52181"/>
                  <a:pt x="469419" y="37931"/>
                  <a:pt x="462013" y="29044"/>
                </a:cubicBezTo>
                <a:cubicBezTo>
                  <a:pt x="453299" y="18587"/>
                  <a:pt x="442762" y="9793"/>
                  <a:pt x="433137" y="168"/>
                </a:cubicBezTo>
                <a:cubicBezTo>
                  <a:pt x="417095" y="3376"/>
                  <a:pt x="401180" y="7305"/>
                  <a:pt x="385011" y="9793"/>
                </a:cubicBezTo>
                <a:cubicBezTo>
                  <a:pt x="359445" y="13726"/>
                  <a:pt x="333459" y="14791"/>
                  <a:pt x="308009" y="19418"/>
                </a:cubicBezTo>
                <a:cubicBezTo>
                  <a:pt x="298027" y="21233"/>
                  <a:pt x="288889" y="26257"/>
                  <a:pt x="279133" y="29044"/>
                </a:cubicBezTo>
                <a:cubicBezTo>
                  <a:pt x="266413" y="32678"/>
                  <a:pt x="253466" y="35461"/>
                  <a:pt x="240632" y="38669"/>
                </a:cubicBezTo>
                <a:cubicBezTo>
                  <a:pt x="175799" y="103502"/>
                  <a:pt x="250815" y="38390"/>
                  <a:pt x="173255" y="77170"/>
                </a:cubicBezTo>
                <a:cubicBezTo>
                  <a:pt x="152561" y="87517"/>
                  <a:pt x="136197" y="105324"/>
                  <a:pt x="115503" y="115671"/>
                </a:cubicBezTo>
                <a:cubicBezTo>
                  <a:pt x="67928" y="139459"/>
                  <a:pt x="90614" y="130385"/>
                  <a:pt x="48127" y="144547"/>
                </a:cubicBezTo>
                <a:cubicBezTo>
                  <a:pt x="24897" y="179392"/>
                  <a:pt x="8021" y="168610"/>
                  <a:pt x="0" y="173423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7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414010" y="2396691"/>
            <a:ext cx="272664" cy="500513"/>
          </a:xfrm>
          <a:custGeom>
            <a:avLst/>
            <a:gdLst>
              <a:gd name="connsiteX0" fmla="*/ 272466 w 272664"/>
              <a:gd name="connsiteY0" fmla="*/ 0 h 500513"/>
              <a:gd name="connsiteX1" fmla="*/ 272466 w 272664"/>
              <a:gd name="connsiteY1" fmla="*/ 0 h 500513"/>
              <a:gd name="connsiteX2" fmla="*/ 224339 w 272664"/>
              <a:gd name="connsiteY2" fmla="*/ 67376 h 500513"/>
              <a:gd name="connsiteX3" fmla="*/ 195464 w 272664"/>
              <a:gd name="connsiteY3" fmla="*/ 77002 h 500513"/>
              <a:gd name="connsiteX4" fmla="*/ 166588 w 272664"/>
              <a:gd name="connsiteY4" fmla="*/ 96252 h 500513"/>
              <a:gd name="connsiteX5" fmla="*/ 128087 w 272664"/>
              <a:gd name="connsiteY5" fmla="*/ 86627 h 500513"/>
              <a:gd name="connsiteX6" fmla="*/ 79961 w 272664"/>
              <a:gd name="connsiteY6" fmla="*/ 96252 h 500513"/>
              <a:gd name="connsiteX7" fmla="*/ 60710 w 272664"/>
              <a:gd name="connsiteY7" fmla="*/ 125128 h 500513"/>
              <a:gd name="connsiteX8" fmla="*/ 41459 w 272664"/>
              <a:gd name="connsiteY8" fmla="*/ 163629 h 500513"/>
              <a:gd name="connsiteX9" fmla="*/ 31834 w 272664"/>
              <a:gd name="connsiteY9" fmla="*/ 192505 h 500513"/>
              <a:gd name="connsiteX10" fmla="*/ 2958 w 272664"/>
              <a:gd name="connsiteY10" fmla="*/ 221381 h 500513"/>
              <a:gd name="connsiteX11" fmla="*/ 12584 w 272664"/>
              <a:gd name="connsiteY11" fmla="*/ 442762 h 500513"/>
              <a:gd name="connsiteX12" fmla="*/ 79961 w 272664"/>
              <a:gd name="connsiteY12" fmla="*/ 452387 h 500513"/>
              <a:gd name="connsiteX13" fmla="*/ 137712 w 272664"/>
              <a:gd name="connsiteY13" fmla="*/ 471637 h 500513"/>
              <a:gd name="connsiteX14" fmla="*/ 147337 w 272664"/>
              <a:gd name="connsiteY14" fmla="*/ 500513 h 500513"/>
              <a:gd name="connsiteX15" fmla="*/ 128087 w 272664"/>
              <a:gd name="connsiteY15" fmla="*/ 471637 h 500513"/>
              <a:gd name="connsiteX16" fmla="*/ 166588 w 272664"/>
              <a:gd name="connsiteY16" fmla="*/ 375385 h 500513"/>
              <a:gd name="connsiteX17" fmla="*/ 176213 w 272664"/>
              <a:gd name="connsiteY17" fmla="*/ 346509 h 500513"/>
              <a:gd name="connsiteX18" fmla="*/ 214714 w 272664"/>
              <a:gd name="connsiteY18" fmla="*/ 288757 h 500513"/>
              <a:gd name="connsiteX19" fmla="*/ 224339 w 272664"/>
              <a:gd name="connsiteY19" fmla="*/ 259882 h 500513"/>
              <a:gd name="connsiteX20" fmla="*/ 253215 w 272664"/>
              <a:gd name="connsiteY20" fmla="*/ 250256 h 500513"/>
              <a:gd name="connsiteX21" fmla="*/ 272466 w 272664"/>
              <a:gd name="connsiteY21" fmla="*/ 221381 h 500513"/>
              <a:gd name="connsiteX22" fmla="*/ 243590 w 272664"/>
              <a:gd name="connsiteY22" fmla="*/ 163629 h 500513"/>
              <a:gd name="connsiteX23" fmla="*/ 253215 w 272664"/>
              <a:gd name="connsiteY23" fmla="*/ 67376 h 500513"/>
              <a:gd name="connsiteX24" fmla="*/ 272466 w 272664"/>
              <a:gd name="connsiteY24" fmla="*/ 0 h 50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2664" h="500513">
                <a:moveTo>
                  <a:pt x="272466" y="0"/>
                </a:moveTo>
                <a:lnTo>
                  <a:pt x="272466" y="0"/>
                </a:lnTo>
                <a:cubicBezTo>
                  <a:pt x="256424" y="22459"/>
                  <a:pt x="243855" y="47860"/>
                  <a:pt x="224339" y="67376"/>
                </a:cubicBezTo>
                <a:cubicBezTo>
                  <a:pt x="217165" y="74550"/>
                  <a:pt x="204539" y="72465"/>
                  <a:pt x="195464" y="77002"/>
                </a:cubicBezTo>
                <a:cubicBezTo>
                  <a:pt x="185117" y="82175"/>
                  <a:pt x="176213" y="89835"/>
                  <a:pt x="166588" y="96252"/>
                </a:cubicBezTo>
                <a:cubicBezTo>
                  <a:pt x="153754" y="93044"/>
                  <a:pt x="141316" y="86627"/>
                  <a:pt x="128087" y="86627"/>
                </a:cubicBezTo>
                <a:cubicBezTo>
                  <a:pt x="111727" y="86627"/>
                  <a:pt x="94165" y="88135"/>
                  <a:pt x="79961" y="96252"/>
                </a:cubicBezTo>
                <a:cubicBezTo>
                  <a:pt x="69917" y="101991"/>
                  <a:pt x="66450" y="115084"/>
                  <a:pt x="60710" y="125128"/>
                </a:cubicBezTo>
                <a:cubicBezTo>
                  <a:pt x="53591" y="137586"/>
                  <a:pt x="47111" y="150441"/>
                  <a:pt x="41459" y="163629"/>
                </a:cubicBezTo>
                <a:cubicBezTo>
                  <a:pt x="37462" y="172955"/>
                  <a:pt x="37462" y="184063"/>
                  <a:pt x="31834" y="192505"/>
                </a:cubicBezTo>
                <a:cubicBezTo>
                  <a:pt x="24283" y="203831"/>
                  <a:pt x="12583" y="211756"/>
                  <a:pt x="2958" y="221381"/>
                </a:cubicBezTo>
                <a:cubicBezTo>
                  <a:pt x="6167" y="295175"/>
                  <a:pt x="-10774" y="372689"/>
                  <a:pt x="12584" y="442762"/>
                </a:cubicBezTo>
                <a:cubicBezTo>
                  <a:pt x="19758" y="464285"/>
                  <a:pt x="57855" y="447286"/>
                  <a:pt x="79961" y="452387"/>
                </a:cubicBezTo>
                <a:cubicBezTo>
                  <a:pt x="99733" y="456950"/>
                  <a:pt x="137712" y="471637"/>
                  <a:pt x="137712" y="471637"/>
                </a:cubicBezTo>
                <a:cubicBezTo>
                  <a:pt x="140920" y="481262"/>
                  <a:pt x="157483" y="500513"/>
                  <a:pt x="147337" y="500513"/>
                </a:cubicBezTo>
                <a:cubicBezTo>
                  <a:pt x="135769" y="500513"/>
                  <a:pt x="129134" y="483158"/>
                  <a:pt x="128087" y="471637"/>
                </a:cubicBezTo>
                <a:cubicBezTo>
                  <a:pt x="121135" y="395164"/>
                  <a:pt x="124244" y="403613"/>
                  <a:pt x="166588" y="375385"/>
                </a:cubicBezTo>
                <a:cubicBezTo>
                  <a:pt x="169796" y="365760"/>
                  <a:pt x="171286" y="355378"/>
                  <a:pt x="176213" y="346509"/>
                </a:cubicBezTo>
                <a:cubicBezTo>
                  <a:pt x="187449" y="326284"/>
                  <a:pt x="207398" y="310706"/>
                  <a:pt x="214714" y="288757"/>
                </a:cubicBezTo>
                <a:cubicBezTo>
                  <a:pt x="217922" y="279132"/>
                  <a:pt x="217165" y="267056"/>
                  <a:pt x="224339" y="259882"/>
                </a:cubicBezTo>
                <a:cubicBezTo>
                  <a:pt x="231513" y="252708"/>
                  <a:pt x="243590" y="253465"/>
                  <a:pt x="253215" y="250256"/>
                </a:cubicBezTo>
                <a:cubicBezTo>
                  <a:pt x="259632" y="240631"/>
                  <a:pt x="270564" y="232792"/>
                  <a:pt x="272466" y="221381"/>
                </a:cubicBezTo>
                <a:cubicBezTo>
                  <a:pt x="275123" y="205440"/>
                  <a:pt x="250294" y="173685"/>
                  <a:pt x="243590" y="163629"/>
                </a:cubicBezTo>
                <a:cubicBezTo>
                  <a:pt x="246798" y="131545"/>
                  <a:pt x="243018" y="97966"/>
                  <a:pt x="253215" y="67376"/>
                </a:cubicBezTo>
                <a:cubicBezTo>
                  <a:pt x="256873" y="56402"/>
                  <a:pt x="269258" y="11229"/>
                  <a:pt x="272466" y="0"/>
                </a:cubicBezTo>
                <a:close/>
              </a:path>
            </a:pathLst>
          </a:custGeom>
          <a:solidFill>
            <a:srgbClr val="99FF3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099335" y="4407343"/>
            <a:ext cx="1607419" cy="1708054"/>
          </a:xfrm>
          <a:custGeom>
            <a:avLst/>
            <a:gdLst>
              <a:gd name="connsiteX0" fmla="*/ 0 w 1607419"/>
              <a:gd name="connsiteY0" fmla="*/ 232034 h 1708054"/>
              <a:gd name="connsiteX1" fmla="*/ 0 w 1607419"/>
              <a:gd name="connsiteY1" fmla="*/ 232034 h 1708054"/>
              <a:gd name="connsiteX2" fmla="*/ 9625 w 1607419"/>
              <a:gd name="connsiteY2" fmla="*/ 376413 h 1708054"/>
              <a:gd name="connsiteX3" fmla="*/ 19250 w 1607419"/>
              <a:gd name="connsiteY3" fmla="*/ 636295 h 1708054"/>
              <a:gd name="connsiteX4" fmla="*/ 48126 w 1607419"/>
              <a:gd name="connsiteY4" fmla="*/ 645920 h 1708054"/>
              <a:gd name="connsiteX5" fmla="*/ 77002 w 1607419"/>
              <a:gd name="connsiteY5" fmla="*/ 636295 h 1708054"/>
              <a:gd name="connsiteX6" fmla="*/ 125128 w 1607419"/>
              <a:gd name="connsiteY6" fmla="*/ 626670 h 1708054"/>
              <a:gd name="connsiteX7" fmla="*/ 144379 w 1607419"/>
              <a:gd name="connsiteY7" fmla="*/ 597794 h 1708054"/>
              <a:gd name="connsiteX8" fmla="*/ 202130 w 1607419"/>
              <a:gd name="connsiteY8" fmla="*/ 549668 h 1708054"/>
              <a:gd name="connsiteX9" fmla="*/ 346509 w 1607419"/>
              <a:gd name="connsiteY9" fmla="*/ 559293 h 1708054"/>
              <a:gd name="connsiteX10" fmla="*/ 375385 w 1607419"/>
              <a:gd name="connsiteY10" fmla="*/ 578543 h 1708054"/>
              <a:gd name="connsiteX11" fmla="*/ 413886 w 1607419"/>
              <a:gd name="connsiteY11" fmla="*/ 607419 h 1708054"/>
              <a:gd name="connsiteX12" fmla="*/ 433137 w 1607419"/>
              <a:gd name="connsiteY12" fmla="*/ 665171 h 1708054"/>
              <a:gd name="connsiteX13" fmla="*/ 462012 w 1607419"/>
              <a:gd name="connsiteY13" fmla="*/ 761423 h 1708054"/>
              <a:gd name="connsiteX14" fmla="*/ 529389 w 1607419"/>
              <a:gd name="connsiteY14" fmla="*/ 838425 h 1708054"/>
              <a:gd name="connsiteX15" fmla="*/ 587141 w 1607419"/>
              <a:gd name="connsiteY15" fmla="*/ 896177 h 1708054"/>
              <a:gd name="connsiteX16" fmla="*/ 606391 w 1607419"/>
              <a:gd name="connsiteY16" fmla="*/ 925053 h 1708054"/>
              <a:gd name="connsiteX17" fmla="*/ 635267 w 1607419"/>
              <a:gd name="connsiteY17" fmla="*/ 944303 h 1708054"/>
              <a:gd name="connsiteX18" fmla="*/ 664143 w 1607419"/>
              <a:gd name="connsiteY18" fmla="*/ 973179 h 1708054"/>
              <a:gd name="connsiteX19" fmla="*/ 712269 w 1607419"/>
              <a:gd name="connsiteY19" fmla="*/ 1030931 h 1708054"/>
              <a:gd name="connsiteX20" fmla="*/ 770021 w 1607419"/>
              <a:gd name="connsiteY20" fmla="*/ 1088682 h 1708054"/>
              <a:gd name="connsiteX21" fmla="*/ 808522 w 1607419"/>
              <a:gd name="connsiteY21" fmla="*/ 1146434 h 1708054"/>
              <a:gd name="connsiteX22" fmla="*/ 904774 w 1607419"/>
              <a:gd name="connsiteY22" fmla="*/ 1233061 h 1708054"/>
              <a:gd name="connsiteX23" fmla="*/ 933650 w 1607419"/>
              <a:gd name="connsiteY23" fmla="*/ 1261937 h 1708054"/>
              <a:gd name="connsiteX24" fmla="*/ 1068404 w 1607419"/>
              <a:gd name="connsiteY24" fmla="*/ 1281188 h 1708054"/>
              <a:gd name="connsiteX25" fmla="*/ 1126156 w 1607419"/>
              <a:gd name="connsiteY25" fmla="*/ 1300438 h 1708054"/>
              <a:gd name="connsiteX26" fmla="*/ 1183907 w 1607419"/>
              <a:gd name="connsiteY26" fmla="*/ 1338939 h 1708054"/>
              <a:gd name="connsiteX27" fmla="*/ 1241659 w 1607419"/>
              <a:gd name="connsiteY27" fmla="*/ 1377440 h 1708054"/>
              <a:gd name="connsiteX28" fmla="*/ 1270534 w 1607419"/>
              <a:gd name="connsiteY28" fmla="*/ 1406316 h 1708054"/>
              <a:gd name="connsiteX29" fmla="*/ 1289785 w 1607419"/>
              <a:gd name="connsiteY29" fmla="*/ 1464068 h 1708054"/>
              <a:gd name="connsiteX30" fmla="*/ 1309036 w 1607419"/>
              <a:gd name="connsiteY30" fmla="*/ 1492943 h 1708054"/>
              <a:gd name="connsiteX31" fmla="*/ 1318661 w 1607419"/>
              <a:gd name="connsiteY31" fmla="*/ 1521819 h 1708054"/>
              <a:gd name="connsiteX32" fmla="*/ 1337911 w 1607419"/>
              <a:gd name="connsiteY32" fmla="*/ 1704699 h 1708054"/>
              <a:gd name="connsiteX33" fmla="*/ 1357162 w 1607419"/>
              <a:gd name="connsiteY33" fmla="*/ 1646948 h 1708054"/>
              <a:gd name="connsiteX34" fmla="*/ 1424539 w 1607419"/>
              <a:gd name="connsiteY34" fmla="*/ 1627697 h 1708054"/>
              <a:gd name="connsiteX35" fmla="*/ 1453414 w 1607419"/>
              <a:gd name="connsiteY35" fmla="*/ 1569945 h 1708054"/>
              <a:gd name="connsiteX36" fmla="*/ 1414913 w 1607419"/>
              <a:gd name="connsiteY36" fmla="*/ 1444817 h 1708054"/>
              <a:gd name="connsiteX37" fmla="*/ 1386038 w 1607419"/>
              <a:gd name="connsiteY37" fmla="*/ 1425566 h 1708054"/>
              <a:gd name="connsiteX38" fmla="*/ 1366787 w 1607419"/>
              <a:gd name="connsiteY38" fmla="*/ 1358190 h 1708054"/>
              <a:gd name="connsiteX39" fmla="*/ 1376412 w 1607419"/>
              <a:gd name="connsiteY39" fmla="*/ 1290813 h 1708054"/>
              <a:gd name="connsiteX40" fmla="*/ 1453414 w 1607419"/>
              <a:gd name="connsiteY40" fmla="*/ 1300438 h 1708054"/>
              <a:gd name="connsiteX41" fmla="*/ 1511166 w 1607419"/>
              <a:gd name="connsiteY41" fmla="*/ 1338939 h 1708054"/>
              <a:gd name="connsiteX42" fmla="*/ 1549667 w 1607419"/>
              <a:gd name="connsiteY42" fmla="*/ 1348564 h 1708054"/>
              <a:gd name="connsiteX43" fmla="*/ 1578543 w 1607419"/>
              <a:gd name="connsiteY43" fmla="*/ 1367815 h 1708054"/>
              <a:gd name="connsiteX44" fmla="*/ 1607419 w 1607419"/>
              <a:gd name="connsiteY44" fmla="*/ 1300438 h 1708054"/>
              <a:gd name="connsiteX45" fmla="*/ 1597793 w 1607419"/>
              <a:gd name="connsiteY45" fmla="*/ 1261937 h 1708054"/>
              <a:gd name="connsiteX46" fmla="*/ 1540042 w 1607419"/>
              <a:gd name="connsiteY46" fmla="*/ 1223436 h 1708054"/>
              <a:gd name="connsiteX47" fmla="*/ 1482290 w 1607419"/>
              <a:gd name="connsiteY47" fmla="*/ 1194560 h 1708054"/>
              <a:gd name="connsiteX48" fmla="*/ 1453414 w 1607419"/>
              <a:gd name="connsiteY48" fmla="*/ 1175310 h 1708054"/>
              <a:gd name="connsiteX49" fmla="*/ 1424539 w 1607419"/>
              <a:gd name="connsiteY49" fmla="*/ 1165684 h 1708054"/>
              <a:gd name="connsiteX50" fmla="*/ 1366787 w 1607419"/>
              <a:gd name="connsiteY50" fmla="*/ 1127183 h 1708054"/>
              <a:gd name="connsiteX51" fmla="*/ 1337911 w 1607419"/>
              <a:gd name="connsiteY51" fmla="*/ 1107933 h 1708054"/>
              <a:gd name="connsiteX52" fmla="*/ 1309036 w 1607419"/>
              <a:gd name="connsiteY52" fmla="*/ 1098308 h 1708054"/>
              <a:gd name="connsiteX53" fmla="*/ 1289785 w 1607419"/>
              <a:gd name="connsiteY53" fmla="*/ 1069432 h 1708054"/>
              <a:gd name="connsiteX54" fmla="*/ 1232033 w 1607419"/>
              <a:gd name="connsiteY54" fmla="*/ 1021305 h 1708054"/>
              <a:gd name="connsiteX55" fmla="*/ 1212783 w 1607419"/>
              <a:gd name="connsiteY55" fmla="*/ 992430 h 1708054"/>
              <a:gd name="connsiteX56" fmla="*/ 1155031 w 1607419"/>
              <a:gd name="connsiteY56" fmla="*/ 973179 h 1708054"/>
              <a:gd name="connsiteX57" fmla="*/ 1116530 w 1607419"/>
              <a:gd name="connsiteY57" fmla="*/ 953929 h 1708054"/>
              <a:gd name="connsiteX58" fmla="*/ 1029903 w 1607419"/>
              <a:gd name="connsiteY58" fmla="*/ 915428 h 1708054"/>
              <a:gd name="connsiteX59" fmla="*/ 981777 w 1607419"/>
              <a:gd name="connsiteY59" fmla="*/ 857676 h 1708054"/>
              <a:gd name="connsiteX60" fmla="*/ 972151 w 1607419"/>
              <a:gd name="connsiteY60" fmla="*/ 828800 h 1708054"/>
              <a:gd name="connsiteX61" fmla="*/ 952901 w 1607419"/>
              <a:gd name="connsiteY61" fmla="*/ 799924 h 1708054"/>
              <a:gd name="connsiteX62" fmla="*/ 924025 w 1607419"/>
              <a:gd name="connsiteY62" fmla="*/ 742173 h 1708054"/>
              <a:gd name="connsiteX63" fmla="*/ 914400 w 1607419"/>
              <a:gd name="connsiteY63" fmla="*/ 713297 h 1708054"/>
              <a:gd name="connsiteX64" fmla="*/ 856648 w 1607419"/>
              <a:gd name="connsiteY64" fmla="*/ 665171 h 1708054"/>
              <a:gd name="connsiteX65" fmla="*/ 798897 w 1607419"/>
              <a:gd name="connsiteY65" fmla="*/ 617044 h 1708054"/>
              <a:gd name="connsiteX66" fmla="*/ 779646 w 1607419"/>
              <a:gd name="connsiteY66" fmla="*/ 588169 h 1708054"/>
              <a:gd name="connsiteX67" fmla="*/ 750770 w 1607419"/>
              <a:gd name="connsiteY67" fmla="*/ 568918 h 1708054"/>
              <a:gd name="connsiteX68" fmla="*/ 712269 w 1607419"/>
              <a:gd name="connsiteY68" fmla="*/ 511166 h 1708054"/>
              <a:gd name="connsiteX69" fmla="*/ 721894 w 1607419"/>
              <a:gd name="connsiteY69" fmla="*/ 434164 h 1708054"/>
              <a:gd name="connsiteX70" fmla="*/ 741145 w 1607419"/>
              <a:gd name="connsiteY70" fmla="*/ 405289 h 1708054"/>
              <a:gd name="connsiteX71" fmla="*/ 750770 w 1607419"/>
              <a:gd name="connsiteY71" fmla="*/ 376413 h 1708054"/>
              <a:gd name="connsiteX72" fmla="*/ 760396 w 1607419"/>
              <a:gd name="connsiteY72" fmla="*/ 328286 h 1708054"/>
              <a:gd name="connsiteX73" fmla="*/ 789271 w 1607419"/>
              <a:gd name="connsiteY73" fmla="*/ 309036 h 1708054"/>
              <a:gd name="connsiteX74" fmla="*/ 904774 w 1607419"/>
              <a:gd name="connsiteY74" fmla="*/ 232034 h 1708054"/>
              <a:gd name="connsiteX75" fmla="*/ 924025 w 1607419"/>
              <a:gd name="connsiteY75" fmla="*/ 97280 h 1708054"/>
              <a:gd name="connsiteX76" fmla="*/ 904774 w 1607419"/>
              <a:gd name="connsiteY76" fmla="*/ 68404 h 1708054"/>
              <a:gd name="connsiteX77" fmla="*/ 866273 w 1607419"/>
              <a:gd name="connsiteY77" fmla="*/ 39529 h 1708054"/>
              <a:gd name="connsiteX78" fmla="*/ 741145 w 1607419"/>
              <a:gd name="connsiteY78" fmla="*/ 20278 h 1708054"/>
              <a:gd name="connsiteX79" fmla="*/ 490888 w 1607419"/>
              <a:gd name="connsiteY79" fmla="*/ 20278 h 1708054"/>
              <a:gd name="connsiteX80" fmla="*/ 462012 w 1607419"/>
              <a:gd name="connsiteY80" fmla="*/ 39529 h 1708054"/>
              <a:gd name="connsiteX81" fmla="*/ 452387 w 1607419"/>
              <a:gd name="connsiteY81" fmla="*/ 68404 h 1708054"/>
              <a:gd name="connsiteX82" fmla="*/ 442762 w 1607419"/>
              <a:gd name="connsiteY82" fmla="*/ 106905 h 1708054"/>
              <a:gd name="connsiteX83" fmla="*/ 385010 w 1607419"/>
              <a:gd name="connsiteY83" fmla="*/ 135781 h 1708054"/>
              <a:gd name="connsiteX84" fmla="*/ 327259 w 1607419"/>
              <a:gd name="connsiteY84" fmla="*/ 126156 h 1708054"/>
              <a:gd name="connsiteX85" fmla="*/ 308008 w 1607419"/>
              <a:gd name="connsiteY85" fmla="*/ 164657 h 1708054"/>
              <a:gd name="connsiteX86" fmla="*/ 250257 w 1607419"/>
              <a:gd name="connsiteY86" fmla="*/ 222409 h 1708054"/>
              <a:gd name="connsiteX87" fmla="*/ 221381 w 1607419"/>
              <a:gd name="connsiteY87" fmla="*/ 203158 h 1708054"/>
              <a:gd name="connsiteX88" fmla="*/ 192505 w 1607419"/>
              <a:gd name="connsiteY88" fmla="*/ 106905 h 1708054"/>
              <a:gd name="connsiteX89" fmla="*/ 163629 w 1607419"/>
              <a:gd name="connsiteY89" fmla="*/ 135781 h 1708054"/>
              <a:gd name="connsiteX90" fmla="*/ 154004 w 1607419"/>
              <a:gd name="connsiteY90" fmla="*/ 174282 h 1708054"/>
              <a:gd name="connsiteX91" fmla="*/ 134753 w 1607419"/>
              <a:gd name="connsiteY91" fmla="*/ 203158 h 1708054"/>
              <a:gd name="connsiteX92" fmla="*/ 19250 w 1607419"/>
              <a:gd name="connsiteY92" fmla="*/ 193533 h 1708054"/>
              <a:gd name="connsiteX93" fmla="*/ 0 w 1607419"/>
              <a:gd name="connsiteY93" fmla="*/ 232034 h 170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607419" h="1708054">
                <a:moveTo>
                  <a:pt x="0" y="232034"/>
                </a:moveTo>
                <a:lnTo>
                  <a:pt x="0" y="232034"/>
                </a:lnTo>
                <a:cubicBezTo>
                  <a:pt x="3208" y="280160"/>
                  <a:pt x="7331" y="328234"/>
                  <a:pt x="9625" y="376413"/>
                </a:cubicBezTo>
                <a:cubicBezTo>
                  <a:pt x="13748" y="463002"/>
                  <a:pt x="6991" y="550480"/>
                  <a:pt x="19250" y="636295"/>
                </a:cubicBezTo>
                <a:cubicBezTo>
                  <a:pt x="20685" y="646339"/>
                  <a:pt x="38501" y="642712"/>
                  <a:pt x="48126" y="645920"/>
                </a:cubicBezTo>
                <a:cubicBezTo>
                  <a:pt x="57751" y="642712"/>
                  <a:pt x="67159" y="638756"/>
                  <a:pt x="77002" y="636295"/>
                </a:cubicBezTo>
                <a:cubicBezTo>
                  <a:pt x="92873" y="632327"/>
                  <a:pt x="110924" y="634787"/>
                  <a:pt x="125128" y="626670"/>
                </a:cubicBezTo>
                <a:cubicBezTo>
                  <a:pt x="135172" y="620931"/>
                  <a:pt x="136973" y="606681"/>
                  <a:pt x="144379" y="597794"/>
                </a:cubicBezTo>
                <a:cubicBezTo>
                  <a:pt x="167540" y="570000"/>
                  <a:pt x="173735" y="568597"/>
                  <a:pt x="202130" y="549668"/>
                </a:cubicBezTo>
                <a:cubicBezTo>
                  <a:pt x="250256" y="552876"/>
                  <a:pt x="298932" y="551364"/>
                  <a:pt x="346509" y="559293"/>
                </a:cubicBezTo>
                <a:cubicBezTo>
                  <a:pt x="357920" y="561195"/>
                  <a:pt x="365972" y="571819"/>
                  <a:pt x="375385" y="578543"/>
                </a:cubicBezTo>
                <a:cubicBezTo>
                  <a:pt x="388439" y="587867"/>
                  <a:pt x="401052" y="597794"/>
                  <a:pt x="413886" y="607419"/>
                </a:cubicBezTo>
                <a:cubicBezTo>
                  <a:pt x="420303" y="626670"/>
                  <a:pt x="429801" y="645155"/>
                  <a:pt x="433137" y="665171"/>
                </a:cubicBezTo>
                <a:cubicBezTo>
                  <a:pt x="442193" y="719511"/>
                  <a:pt x="436187" y="718380"/>
                  <a:pt x="462012" y="761423"/>
                </a:cubicBezTo>
                <a:cubicBezTo>
                  <a:pt x="524806" y="866082"/>
                  <a:pt x="472324" y="787701"/>
                  <a:pt x="529389" y="838425"/>
                </a:cubicBezTo>
                <a:cubicBezTo>
                  <a:pt x="549737" y="856512"/>
                  <a:pt x="572040" y="873525"/>
                  <a:pt x="587141" y="896177"/>
                </a:cubicBezTo>
                <a:cubicBezTo>
                  <a:pt x="593558" y="905802"/>
                  <a:pt x="598211" y="916873"/>
                  <a:pt x="606391" y="925053"/>
                </a:cubicBezTo>
                <a:cubicBezTo>
                  <a:pt x="614571" y="933233"/>
                  <a:pt x="626380" y="936897"/>
                  <a:pt x="635267" y="944303"/>
                </a:cubicBezTo>
                <a:cubicBezTo>
                  <a:pt x="645724" y="953017"/>
                  <a:pt x="654518" y="963554"/>
                  <a:pt x="664143" y="973179"/>
                </a:cubicBezTo>
                <a:cubicBezTo>
                  <a:pt x="705439" y="1055774"/>
                  <a:pt x="657851" y="976513"/>
                  <a:pt x="712269" y="1030931"/>
                </a:cubicBezTo>
                <a:cubicBezTo>
                  <a:pt x="783899" y="1102561"/>
                  <a:pt x="701972" y="1043317"/>
                  <a:pt x="770021" y="1088682"/>
                </a:cubicBezTo>
                <a:cubicBezTo>
                  <a:pt x="782855" y="1107933"/>
                  <a:pt x="789271" y="1133601"/>
                  <a:pt x="808522" y="1146434"/>
                </a:cubicBezTo>
                <a:cubicBezTo>
                  <a:pt x="863826" y="1183302"/>
                  <a:pt x="829217" y="1157503"/>
                  <a:pt x="904774" y="1233061"/>
                </a:cubicBezTo>
                <a:cubicBezTo>
                  <a:pt x="914399" y="1242686"/>
                  <a:pt x="920121" y="1260434"/>
                  <a:pt x="933650" y="1261937"/>
                </a:cubicBezTo>
                <a:cubicBezTo>
                  <a:pt x="975324" y="1266567"/>
                  <a:pt x="1026257" y="1269693"/>
                  <a:pt x="1068404" y="1281188"/>
                </a:cubicBezTo>
                <a:cubicBezTo>
                  <a:pt x="1087981" y="1286527"/>
                  <a:pt x="1126156" y="1300438"/>
                  <a:pt x="1126156" y="1300438"/>
                </a:cubicBezTo>
                <a:cubicBezTo>
                  <a:pt x="1145406" y="1313272"/>
                  <a:pt x="1167547" y="1322579"/>
                  <a:pt x="1183907" y="1338939"/>
                </a:cubicBezTo>
                <a:cubicBezTo>
                  <a:pt x="1219957" y="1374989"/>
                  <a:pt x="1199869" y="1363511"/>
                  <a:pt x="1241659" y="1377440"/>
                </a:cubicBezTo>
                <a:cubicBezTo>
                  <a:pt x="1251284" y="1387065"/>
                  <a:pt x="1263923" y="1394417"/>
                  <a:pt x="1270534" y="1406316"/>
                </a:cubicBezTo>
                <a:cubicBezTo>
                  <a:pt x="1280389" y="1424054"/>
                  <a:pt x="1278529" y="1447184"/>
                  <a:pt x="1289785" y="1464068"/>
                </a:cubicBezTo>
                <a:lnTo>
                  <a:pt x="1309036" y="1492943"/>
                </a:lnTo>
                <a:cubicBezTo>
                  <a:pt x="1312244" y="1502568"/>
                  <a:pt x="1317290" y="1511766"/>
                  <a:pt x="1318661" y="1521819"/>
                </a:cubicBezTo>
                <a:cubicBezTo>
                  <a:pt x="1326943" y="1582554"/>
                  <a:pt x="1319885" y="1646113"/>
                  <a:pt x="1337911" y="1704699"/>
                </a:cubicBezTo>
                <a:cubicBezTo>
                  <a:pt x="1343878" y="1724093"/>
                  <a:pt x="1337912" y="1653365"/>
                  <a:pt x="1357162" y="1646948"/>
                </a:cubicBezTo>
                <a:cubicBezTo>
                  <a:pt x="1398588" y="1633138"/>
                  <a:pt x="1376195" y="1639783"/>
                  <a:pt x="1424539" y="1627697"/>
                </a:cubicBezTo>
                <a:cubicBezTo>
                  <a:pt x="1432705" y="1615447"/>
                  <a:pt x="1454788" y="1587809"/>
                  <a:pt x="1453414" y="1569945"/>
                </a:cubicBezTo>
                <a:cubicBezTo>
                  <a:pt x="1450648" y="1533989"/>
                  <a:pt x="1445683" y="1475588"/>
                  <a:pt x="1414913" y="1444817"/>
                </a:cubicBezTo>
                <a:cubicBezTo>
                  <a:pt x="1406733" y="1436637"/>
                  <a:pt x="1395663" y="1431983"/>
                  <a:pt x="1386038" y="1425566"/>
                </a:cubicBezTo>
                <a:cubicBezTo>
                  <a:pt x="1381497" y="1411946"/>
                  <a:pt x="1366787" y="1370281"/>
                  <a:pt x="1366787" y="1358190"/>
                </a:cubicBezTo>
                <a:cubicBezTo>
                  <a:pt x="1366787" y="1335503"/>
                  <a:pt x="1373204" y="1313272"/>
                  <a:pt x="1376412" y="1290813"/>
                </a:cubicBezTo>
                <a:cubicBezTo>
                  <a:pt x="1402079" y="1294021"/>
                  <a:pt x="1429054" y="1291738"/>
                  <a:pt x="1453414" y="1300438"/>
                </a:cubicBezTo>
                <a:cubicBezTo>
                  <a:pt x="1475203" y="1308220"/>
                  <a:pt x="1488720" y="1333328"/>
                  <a:pt x="1511166" y="1338939"/>
                </a:cubicBezTo>
                <a:lnTo>
                  <a:pt x="1549667" y="1348564"/>
                </a:lnTo>
                <a:cubicBezTo>
                  <a:pt x="1559292" y="1354981"/>
                  <a:pt x="1567199" y="1370084"/>
                  <a:pt x="1578543" y="1367815"/>
                </a:cubicBezTo>
                <a:cubicBezTo>
                  <a:pt x="1596034" y="1364317"/>
                  <a:pt x="1605390" y="1308554"/>
                  <a:pt x="1607419" y="1300438"/>
                </a:cubicBezTo>
                <a:cubicBezTo>
                  <a:pt x="1604210" y="1287604"/>
                  <a:pt x="1606504" y="1271893"/>
                  <a:pt x="1597793" y="1261937"/>
                </a:cubicBezTo>
                <a:cubicBezTo>
                  <a:pt x="1582558" y="1244525"/>
                  <a:pt x="1559292" y="1236270"/>
                  <a:pt x="1540042" y="1223436"/>
                </a:cubicBezTo>
                <a:cubicBezTo>
                  <a:pt x="1457294" y="1168270"/>
                  <a:pt x="1561985" y="1234406"/>
                  <a:pt x="1482290" y="1194560"/>
                </a:cubicBezTo>
                <a:cubicBezTo>
                  <a:pt x="1471943" y="1189387"/>
                  <a:pt x="1463761" y="1180483"/>
                  <a:pt x="1453414" y="1175310"/>
                </a:cubicBezTo>
                <a:cubicBezTo>
                  <a:pt x="1444339" y="1170773"/>
                  <a:pt x="1433408" y="1170611"/>
                  <a:pt x="1424539" y="1165684"/>
                </a:cubicBezTo>
                <a:cubicBezTo>
                  <a:pt x="1404314" y="1154448"/>
                  <a:pt x="1386038" y="1140017"/>
                  <a:pt x="1366787" y="1127183"/>
                </a:cubicBezTo>
                <a:cubicBezTo>
                  <a:pt x="1357162" y="1120766"/>
                  <a:pt x="1348885" y="1111591"/>
                  <a:pt x="1337911" y="1107933"/>
                </a:cubicBezTo>
                <a:lnTo>
                  <a:pt x="1309036" y="1098308"/>
                </a:lnTo>
                <a:cubicBezTo>
                  <a:pt x="1302619" y="1088683"/>
                  <a:pt x="1297965" y="1077612"/>
                  <a:pt x="1289785" y="1069432"/>
                </a:cubicBezTo>
                <a:cubicBezTo>
                  <a:pt x="1214072" y="993719"/>
                  <a:pt x="1310874" y="1115914"/>
                  <a:pt x="1232033" y="1021305"/>
                </a:cubicBezTo>
                <a:cubicBezTo>
                  <a:pt x="1224627" y="1012418"/>
                  <a:pt x="1222592" y="998561"/>
                  <a:pt x="1212783" y="992430"/>
                </a:cubicBezTo>
                <a:cubicBezTo>
                  <a:pt x="1195575" y="981675"/>
                  <a:pt x="1173181" y="982254"/>
                  <a:pt x="1155031" y="973179"/>
                </a:cubicBezTo>
                <a:cubicBezTo>
                  <a:pt x="1142197" y="966762"/>
                  <a:pt x="1129852" y="959258"/>
                  <a:pt x="1116530" y="953929"/>
                </a:cubicBezTo>
                <a:cubicBezTo>
                  <a:pt x="1068108" y="934560"/>
                  <a:pt x="1064088" y="943915"/>
                  <a:pt x="1029903" y="915428"/>
                </a:cubicBezTo>
                <a:cubicBezTo>
                  <a:pt x="1011655" y="900222"/>
                  <a:pt x="992594" y="879310"/>
                  <a:pt x="981777" y="857676"/>
                </a:cubicBezTo>
                <a:cubicBezTo>
                  <a:pt x="977240" y="848601"/>
                  <a:pt x="976688" y="837875"/>
                  <a:pt x="972151" y="828800"/>
                </a:cubicBezTo>
                <a:cubicBezTo>
                  <a:pt x="966978" y="818453"/>
                  <a:pt x="958074" y="810271"/>
                  <a:pt x="952901" y="799924"/>
                </a:cubicBezTo>
                <a:cubicBezTo>
                  <a:pt x="913056" y="720232"/>
                  <a:pt x="979191" y="824920"/>
                  <a:pt x="924025" y="742173"/>
                </a:cubicBezTo>
                <a:cubicBezTo>
                  <a:pt x="920817" y="732548"/>
                  <a:pt x="920028" y="721739"/>
                  <a:pt x="914400" y="713297"/>
                </a:cubicBezTo>
                <a:cubicBezTo>
                  <a:pt x="893309" y="681660"/>
                  <a:pt x="883283" y="687367"/>
                  <a:pt x="856648" y="665171"/>
                </a:cubicBezTo>
                <a:cubicBezTo>
                  <a:pt x="782524" y="603401"/>
                  <a:pt x="870600" y="664848"/>
                  <a:pt x="798897" y="617044"/>
                </a:cubicBezTo>
                <a:cubicBezTo>
                  <a:pt x="792480" y="607419"/>
                  <a:pt x="787826" y="596349"/>
                  <a:pt x="779646" y="588169"/>
                </a:cubicBezTo>
                <a:cubicBezTo>
                  <a:pt x="771466" y="579989"/>
                  <a:pt x="758388" y="577624"/>
                  <a:pt x="750770" y="568918"/>
                </a:cubicBezTo>
                <a:cubicBezTo>
                  <a:pt x="735535" y="551506"/>
                  <a:pt x="712269" y="511166"/>
                  <a:pt x="712269" y="511166"/>
                </a:cubicBezTo>
                <a:cubicBezTo>
                  <a:pt x="715477" y="485499"/>
                  <a:pt x="715088" y="459120"/>
                  <a:pt x="721894" y="434164"/>
                </a:cubicBezTo>
                <a:cubicBezTo>
                  <a:pt x="724938" y="423004"/>
                  <a:pt x="735972" y="415636"/>
                  <a:pt x="741145" y="405289"/>
                </a:cubicBezTo>
                <a:cubicBezTo>
                  <a:pt x="745682" y="396214"/>
                  <a:pt x="748309" y="386256"/>
                  <a:pt x="750770" y="376413"/>
                </a:cubicBezTo>
                <a:cubicBezTo>
                  <a:pt x="754738" y="360541"/>
                  <a:pt x="752279" y="342491"/>
                  <a:pt x="760396" y="328286"/>
                </a:cubicBezTo>
                <a:cubicBezTo>
                  <a:pt x="766135" y="318242"/>
                  <a:pt x="780017" y="315977"/>
                  <a:pt x="789271" y="309036"/>
                </a:cubicBezTo>
                <a:cubicBezTo>
                  <a:pt x="890216" y="233327"/>
                  <a:pt x="839445" y="253810"/>
                  <a:pt x="904774" y="232034"/>
                </a:cubicBezTo>
                <a:cubicBezTo>
                  <a:pt x="921168" y="182856"/>
                  <a:pt x="928987" y="166748"/>
                  <a:pt x="924025" y="97280"/>
                </a:cubicBezTo>
                <a:cubicBezTo>
                  <a:pt x="923201" y="85741"/>
                  <a:pt x="912954" y="76584"/>
                  <a:pt x="904774" y="68404"/>
                </a:cubicBezTo>
                <a:cubicBezTo>
                  <a:pt x="893431" y="57061"/>
                  <a:pt x="880201" y="47488"/>
                  <a:pt x="866273" y="39529"/>
                </a:cubicBezTo>
                <a:cubicBezTo>
                  <a:pt x="836837" y="22708"/>
                  <a:pt x="752060" y="21369"/>
                  <a:pt x="741145" y="20278"/>
                </a:cubicBezTo>
                <a:cubicBezTo>
                  <a:pt x="647292" y="-11005"/>
                  <a:pt x="685303" y="-2155"/>
                  <a:pt x="490888" y="20278"/>
                </a:cubicBezTo>
                <a:cubicBezTo>
                  <a:pt x="479396" y="21604"/>
                  <a:pt x="471637" y="33112"/>
                  <a:pt x="462012" y="39529"/>
                </a:cubicBezTo>
                <a:cubicBezTo>
                  <a:pt x="458804" y="49154"/>
                  <a:pt x="455174" y="58649"/>
                  <a:pt x="452387" y="68404"/>
                </a:cubicBezTo>
                <a:cubicBezTo>
                  <a:pt x="448753" y="81124"/>
                  <a:pt x="450100" y="95898"/>
                  <a:pt x="442762" y="106905"/>
                </a:cubicBezTo>
                <a:cubicBezTo>
                  <a:pt x="432099" y="122899"/>
                  <a:pt x="401483" y="130290"/>
                  <a:pt x="385010" y="135781"/>
                </a:cubicBezTo>
                <a:cubicBezTo>
                  <a:pt x="365760" y="132573"/>
                  <a:pt x="345532" y="119303"/>
                  <a:pt x="327259" y="126156"/>
                </a:cubicBezTo>
                <a:cubicBezTo>
                  <a:pt x="313824" y="131194"/>
                  <a:pt x="315127" y="152199"/>
                  <a:pt x="308008" y="164657"/>
                </a:cubicBezTo>
                <a:cubicBezTo>
                  <a:pt x="286895" y="201604"/>
                  <a:pt x="288255" y="193910"/>
                  <a:pt x="250257" y="222409"/>
                </a:cubicBezTo>
                <a:cubicBezTo>
                  <a:pt x="240632" y="215992"/>
                  <a:pt x="227512" y="212968"/>
                  <a:pt x="221381" y="203158"/>
                </a:cubicBezTo>
                <a:cubicBezTo>
                  <a:pt x="211616" y="187533"/>
                  <a:pt x="198140" y="129447"/>
                  <a:pt x="192505" y="106905"/>
                </a:cubicBezTo>
                <a:cubicBezTo>
                  <a:pt x="182880" y="116530"/>
                  <a:pt x="170383" y="123962"/>
                  <a:pt x="163629" y="135781"/>
                </a:cubicBezTo>
                <a:cubicBezTo>
                  <a:pt x="157066" y="147267"/>
                  <a:pt x="159215" y="162123"/>
                  <a:pt x="154004" y="174282"/>
                </a:cubicBezTo>
                <a:cubicBezTo>
                  <a:pt x="149447" y="184915"/>
                  <a:pt x="141170" y="193533"/>
                  <a:pt x="134753" y="203158"/>
                </a:cubicBezTo>
                <a:cubicBezTo>
                  <a:pt x="96252" y="199950"/>
                  <a:pt x="57134" y="201110"/>
                  <a:pt x="19250" y="193533"/>
                </a:cubicBezTo>
                <a:cubicBezTo>
                  <a:pt x="-6561" y="188371"/>
                  <a:pt x="3208" y="225617"/>
                  <a:pt x="0" y="2320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967938" y="4235116"/>
            <a:ext cx="603035" cy="404762"/>
          </a:xfrm>
          <a:custGeom>
            <a:avLst/>
            <a:gdLst>
              <a:gd name="connsiteX0" fmla="*/ 198774 w 603035"/>
              <a:gd name="connsiteY0" fmla="*/ 57751 h 404762"/>
              <a:gd name="connsiteX1" fmla="*/ 198774 w 603035"/>
              <a:gd name="connsiteY1" fmla="*/ 57751 h 404762"/>
              <a:gd name="connsiteX2" fmla="*/ 112146 w 603035"/>
              <a:gd name="connsiteY2" fmla="*/ 134753 h 404762"/>
              <a:gd name="connsiteX3" fmla="*/ 54395 w 603035"/>
              <a:gd name="connsiteY3" fmla="*/ 182880 h 404762"/>
              <a:gd name="connsiteX4" fmla="*/ 25519 w 603035"/>
              <a:gd name="connsiteY4" fmla="*/ 250257 h 404762"/>
              <a:gd name="connsiteX5" fmla="*/ 6268 w 603035"/>
              <a:gd name="connsiteY5" fmla="*/ 308008 h 404762"/>
              <a:gd name="connsiteX6" fmla="*/ 83270 w 603035"/>
              <a:gd name="connsiteY6" fmla="*/ 288758 h 404762"/>
              <a:gd name="connsiteX7" fmla="*/ 121771 w 603035"/>
              <a:gd name="connsiteY7" fmla="*/ 298383 h 404762"/>
              <a:gd name="connsiteX8" fmla="*/ 160273 w 603035"/>
              <a:gd name="connsiteY8" fmla="*/ 356135 h 404762"/>
              <a:gd name="connsiteX9" fmla="*/ 198774 w 603035"/>
              <a:gd name="connsiteY9" fmla="*/ 404261 h 404762"/>
              <a:gd name="connsiteX10" fmla="*/ 218024 w 603035"/>
              <a:gd name="connsiteY10" fmla="*/ 375385 h 404762"/>
              <a:gd name="connsiteX11" fmla="*/ 246900 w 603035"/>
              <a:gd name="connsiteY11" fmla="*/ 346509 h 404762"/>
              <a:gd name="connsiteX12" fmla="*/ 266150 w 603035"/>
              <a:gd name="connsiteY12" fmla="*/ 317633 h 404762"/>
              <a:gd name="connsiteX13" fmla="*/ 323902 w 603035"/>
              <a:gd name="connsiteY13" fmla="*/ 298383 h 404762"/>
              <a:gd name="connsiteX14" fmla="*/ 352778 w 603035"/>
              <a:gd name="connsiteY14" fmla="*/ 308008 h 404762"/>
              <a:gd name="connsiteX15" fmla="*/ 391279 w 603035"/>
              <a:gd name="connsiteY15" fmla="*/ 336884 h 404762"/>
              <a:gd name="connsiteX16" fmla="*/ 439405 w 603035"/>
              <a:gd name="connsiteY16" fmla="*/ 404261 h 404762"/>
              <a:gd name="connsiteX17" fmla="*/ 468281 w 603035"/>
              <a:gd name="connsiteY17" fmla="*/ 365760 h 404762"/>
              <a:gd name="connsiteX18" fmla="*/ 516407 w 603035"/>
              <a:gd name="connsiteY18" fmla="*/ 298383 h 404762"/>
              <a:gd name="connsiteX19" fmla="*/ 545283 w 603035"/>
              <a:gd name="connsiteY19" fmla="*/ 269507 h 404762"/>
              <a:gd name="connsiteX20" fmla="*/ 603035 w 603035"/>
              <a:gd name="connsiteY20" fmla="*/ 250257 h 404762"/>
              <a:gd name="connsiteX21" fmla="*/ 593409 w 603035"/>
              <a:gd name="connsiteY21" fmla="*/ 202130 h 404762"/>
              <a:gd name="connsiteX22" fmla="*/ 535658 w 603035"/>
              <a:gd name="connsiteY22" fmla="*/ 154004 h 404762"/>
              <a:gd name="connsiteX23" fmla="*/ 516407 w 603035"/>
              <a:gd name="connsiteY23" fmla="*/ 96252 h 404762"/>
              <a:gd name="connsiteX24" fmla="*/ 449030 w 603035"/>
              <a:gd name="connsiteY24" fmla="*/ 28876 h 404762"/>
              <a:gd name="connsiteX25" fmla="*/ 391279 w 603035"/>
              <a:gd name="connsiteY25" fmla="*/ 9625 h 404762"/>
              <a:gd name="connsiteX26" fmla="*/ 362403 w 603035"/>
              <a:gd name="connsiteY26" fmla="*/ 0 h 404762"/>
              <a:gd name="connsiteX27" fmla="*/ 266150 w 603035"/>
              <a:gd name="connsiteY27" fmla="*/ 19250 h 404762"/>
              <a:gd name="connsiteX28" fmla="*/ 227649 w 603035"/>
              <a:gd name="connsiteY28" fmla="*/ 38501 h 404762"/>
              <a:gd name="connsiteX29" fmla="*/ 169898 w 603035"/>
              <a:gd name="connsiteY29" fmla="*/ 57751 h 404762"/>
              <a:gd name="connsiteX30" fmla="*/ 121771 w 603035"/>
              <a:gd name="connsiteY30" fmla="*/ 67377 h 404762"/>
              <a:gd name="connsiteX31" fmla="*/ 246900 w 603035"/>
              <a:gd name="connsiteY31" fmla="*/ 77002 h 404762"/>
              <a:gd name="connsiteX32" fmla="*/ 198774 w 603035"/>
              <a:gd name="connsiteY32" fmla="*/ 57751 h 40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3035" h="404762">
                <a:moveTo>
                  <a:pt x="198774" y="57751"/>
                </a:moveTo>
                <a:lnTo>
                  <a:pt x="198774" y="57751"/>
                </a:lnTo>
                <a:cubicBezTo>
                  <a:pt x="169898" y="83418"/>
                  <a:pt x="140626" y="108647"/>
                  <a:pt x="112146" y="134753"/>
                </a:cubicBezTo>
                <a:cubicBezTo>
                  <a:pt x="62735" y="180046"/>
                  <a:pt x="105095" y="149078"/>
                  <a:pt x="54395" y="182880"/>
                </a:cubicBezTo>
                <a:cubicBezTo>
                  <a:pt x="23852" y="228693"/>
                  <a:pt x="42471" y="193751"/>
                  <a:pt x="25519" y="250257"/>
                </a:cubicBezTo>
                <a:cubicBezTo>
                  <a:pt x="19688" y="269693"/>
                  <a:pt x="-13630" y="311987"/>
                  <a:pt x="6268" y="308008"/>
                </a:cubicBezTo>
                <a:cubicBezTo>
                  <a:pt x="64344" y="296393"/>
                  <a:pt x="38875" y="303556"/>
                  <a:pt x="83270" y="288758"/>
                </a:cubicBezTo>
                <a:cubicBezTo>
                  <a:pt x="96104" y="291966"/>
                  <a:pt x="111815" y="289672"/>
                  <a:pt x="121771" y="298383"/>
                </a:cubicBezTo>
                <a:cubicBezTo>
                  <a:pt x="139183" y="313618"/>
                  <a:pt x="160273" y="356135"/>
                  <a:pt x="160273" y="356135"/>
                </a:cubicBezTo>
                <a:cubicBezTo>
                  <a:pt x="164692" y="369393"/>
                  <a:pt x="171563" y="409703"/>
                  <a:pt x="198774" y="404261"/>
                </a:cubicBezTo>
                <a:cubicBezTo>
                  <a:pt x="210117" y="401992"/>
                  <a:pt x="210618" y="384272"/>
                  <a:pt x="218024" y="375385"/>
                </a:cubicBezTo>
                <a:cubicBezTo>
                  <a:pt x="226738" y="364928"/>
                  <a:pt x="238186" y="356966"/>
                  <a:pt x="246900" y="346509"/>
                </a:cubicBezTo>
                <a:cubicBezTo>
                  <a:pt x="254306" y="337622"/>
                  <a:pt x="256340" y="323764"/>
                  <a:pt x="266150" y="317633"/>
                </a:cubicBezTo>
                <a:cubicBezTo>
                  <a:pt x="283358" y="306878"/>
                  <a:pt x="323902" y="298383"/>
                  <a:pt x="323902" y="298383"/>
                </a:cubicBezTo>
                <a:cubicBezTo>
                  <a:pt x="333527" y="301591"/>
                  <a:pt x="343969" y="302974"/>
                  <a:pt x="352778" y="308008"/>
                </a:cubicBezTo>
                <a:cubicBezTo>
                  <a:pt x="366706" y="315967"/>
                  <a:pt x="379935" y="325540"/>
                  <a:pt x="391279" y="336884"/>
                </a:cubicBezTo>
                <a:cubicBezTo>
                  <a:pt x="403221" y="348826"/>
                  <a:pt x="428473" y="387862"/>
                  <a:pt x="439405" y="404261"/>
                </a:cubicBezTo>
                <a:cubicBezTo>
                  <a:pt x="449030" y="391427"/>
                  <a:pt x="461107" y="380109"/>
                  <a:pt x="468281" y="365760"/>
                </a:cubicBezTo>
                <a:cubicBezTo>
                  <a:pt x="504215" y="293891"/>
                  <a:pt x="461542" y="316671"/>
                  <a:pt x="516407" y="298383"/>
                </a:cubicBezTo>
                <a:cubicBezTo>
                  <a:pt x="526032" y="288758"/>
                  <a:pt x="533384" y="276118"/>
                  <a:pt x="545283" y="269507"/>
                </a:cubicBezTo>
                <a:cubicBezTo>
                  <a:pt x="563021" y="259652"/>
                  <a:pt x="603035" y="250257"/>
                  <a:pt x="603035" y="250257"/>
                </a:cubicBezTo>
                <a:cubicBezTo>
                  <a:pt x="599826" y="234215"/>
                  <a:pt x="600725" y="216763"/>
                  <a:pt x="593409" y="202130"/>
                </a:cubicBezTo>
                <a:cubicBezTo>
                  <a:pt x="584145" y="183603"/>
                  <a:pt x="552240" y="165059"/>
                  <a:pt x="535658" y="154004"/>
                </a:cubicBezTo>
                <a:lnTo>
                  <a:pt x="516407" y="96252"/>
                </a:lnTo>
                <a:cubicBezTo>
                  <a:pt x="503094" y="56312"/>
                  <a:pt x="506950" y="48183"/>
                  <a:pt x="449030" y="28876"/>
                </a:cubicBezTo>
                <a:lnTo>
                  <a:pt x="391279" y="9625"/>
                </a:lnTo>
                <a:lnTo>
                  <a:pt x="362403" y="0"/>
                </a:lnTo>
                <a:cubicBezTo>
                  <a:pt x="342444" y="3326"/>
                  <a:pt x="289123" y="10635"/>
                  <a:pt x="266150" y="19250"/>
                </a:cubicBezTo>
                <a:cubicBezTo>
                  <a:pt x="252715" y="24288"/>
                  <a:pt x="240971" y="33172"/>
                  <a:pt x="227649" y="38501"/>
                </a:cubicBezTo>
                <a:cubicBezTo>
                  <a:pt x="208809" y="46037"/>
                  <a:pt x="189796" y="53771"/>
                  <a:pt x="169898" y="57751"/>
                </a:cubicBezTo>
                <a:lnTo>
                  <a:pt x="121771" y="67377"/>
                </a:lnTo>
                <a:lnTo>
                  <a:pt x="246900" y="77002"/>
                </a:lnTo>
                <a:lnTo>
                  <a:pt x="198774" y="57751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10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425770" y="3994484"/>
            <a:ext cx="1059603" cy="558581"/>
          </a:xfrm>
          <a:custGeom>
            <a:avLst/>
            <a:gdLst>
              <a:gd name="connsiteX0" fmla="*/ 68201 w 1059603"/>
              <a:gd name="connsiteY0" fmla="*/ 317634 h 558581"/>
              <a:gd name="connsiteX1" fmla="*/ 68201 w 1059603"/>
              <a:gd name="connsiteY1" fmla="*/ 317634 h 558581"/>
              <a:gd name="connsiteX2" fmla="*/ 366584 w 1059603"/>
              <a:gd name="connsiteY2" fmla="*/ 298383 h 558581"/>
              <a:gd name="connsiteX3" fmla="*/ 453211 w 1059603"/>
              <a:gd name="connsiteY3" fmla="*/ 279133 h 558581"/>
              <a:gd name="connsiteX4" fmla="*/ 530213 w 1059603"/>
              <a:gd name="connsiteY4" fmla="*/ 259882 h 558581"/>
              <a:gd name="connsiteX5" fmla="*/ 559089 w 1059603"/>
              <a:gd name="connsiteY5" fmla="*/ 144379 h 558581"/>
              <a:gd name="connsiteX6" fmla="*/ 616841 w 1059603"/>
              <a:gd name="connsiteY6" fmla="*/ 115503 h 558581"/>
              <a:gd name="connsiteX7" fmla="*/ 645716 w 1059603"/>
              <a:gd name="connsiteY7" fmla="*/ 57752 h 558581"/>
              <a:gd name="connsiteX8" fmla="*/ 664967 w 1059603"/>
              <a:gd name="connsiteY8" fmla="*/ 28876 h 558581"/>
              <a:gd name="connsiteX9" fmla="*/ 713093 w 1059603"/>
              <a:gd name="connsiteY9" fmla="*/ 38501 h 558581"/>
              <a:gd name="connsiteX10" fmla="*/ 770845 w 1059603"/>
              <a:gd name="connsiteY10" fmla="*/ 48127 h 558581"/>
              <a:gd name="connsiteX11" fmla="*/ 780470 w 1059603"/>
              <a:gd name="connsiteY11" fmla="*/ 19251 h 558581"/>
              <a:gd name="connsiteX12" fmla="*/ 818971 w 1059603"/>
              <a:gd name="connsiteY12" fmla="*/ 0 h 558581"/>
              <a:gd name="connsiteX13" fmla="*/ 915224 w 1059603"/>
              <a:gd name="connsiteY13" fmla="*/ 38501 h 558581"/>
              <a:gd name="connsiteX14" fmla="*/ 1021102 w 1059603"/>
              <a:gd name="connsiteY14" fmla="*/ 48127 h 558581"/>
              <a:gd name="connsiteX15" fmla="*/ 1040352 w 1059603"/>
              <a:gd name="connsiteY15" fmla="*/ 125129 h 558581"/>
              <a:gd name="connsiteX16" fmla="*/ 1059603 w 1059603"/>
              <a:gd name="connsiteY16" fmla="*/ 221381 h 558581"/>
              <a:gd name="connsiteX17" fmla="*/ 1030727 w 1059603"/>
              <a:gd name="connsiteY17" fmla="*/ 231007 h 558581"/>
              <a:gd name="connsiteX18" fmla="*/ 972975 w 1059603"/>
              <a:gd name="connsiteY18" fmla="*/ 269508 h 558581"/>
              <a:gd name="connsiteX19" fmla="*/ 963350 w 1059603"/>
              <a:gd name="connsiteY19" fmla="*/ 365760 h 558581"/>
              <a:gd name="connsiteX20" fmla="*/ 944099 w 1059603"/>
              <a:gd name="connsiteY20" fmla="*/ 423512 h 558581"/>
              <a:gd name="connsiteX21" fmla="*/ 915224 w 1059603"/>
              <a:gd name="connsiteY21" fmla="*/ 442762 h 558581"/>
              <a:gd name="connsiteX22" fmla="*/ 780470 w 1059603"/>
              <a:gd name="connsiteY22" fmla="*/ 481263 h 558581"/>
              <a:gd name="connsiteX23" fmla="*/ 713093 w 1059603"/>
              <a:gd name="connsiteY23" fmla="*/ 510139 h 558581"/>
              <a:gd name="connsiteX24" fmla="*/ 655342 w 1059603"/>
              <a:gd name="connsiteY24" fmla="*/ 558265 h 558581"/>
              <a:gd name="connsiteX25" fmla="*/ 616841 w 1059603"/>
              <a:gd name="connsiteY25" fmla="*/ 548640 h 558581"/>
              <a:gd name="connsiteX26" fmla="*/ 578339 w 1059603"/>
              <a:gd name="connsiteY26" fmla="*/ 529390 h 558581"/>
              <a:gd name="connsiteX27" fmla="*/ 549464 w 1059603"/>
              <a:gd name="connsiteY27" fmla="*/ 519764 h 558581"/>
              <a:gd name="connsiteX28" fmla="*/ 530213 w 1059603"/>
              <a:gd name="connsiteY28" fmla="*/ 490889 h 558581"/>
              <a:gd name="connsiteX29" fmla="*/ 491712 w 1059603"/>
              <a:gd name="connsiteY29" fmla="*/ 471638 h 558581"/>
              <a:gd name="connsiteX30" fmla="*/ 433961 w 1059603"/>
              <a:gd name="connsiteY30" fmla="*/ 442762 h 558581"/>
              <a:gd name="connsiteX31" fmla="*/ 405085 w 1059603"/>
              <a:gd name="connsiteY31" fmla="*/ 413887 h 558581"/>
              <a:gd name="connsiteX32" fmla="*/ 356958 w 1059603"/>
              <a:gd name="connsiteY32" fmla="*/ 404261 h 558581"/>
              <a:gd name="connsiteX33" fmla="*/ 183704 w 1059603"/>
              <a:gd name="connsiteY33" fmla="*/ 413887 h 558581"/>
              <a:gd name="connsiteX34" fmla="*/ 68201 w 1059603"/>
              <a:gd name="connsiteY34" fmla="*/ 413887 h 558581"/>
              <a:gd name="connsiteX35" fmla="*/ 10449 w 1059603"/>
              <a:gd name="connsiteY35" fmla="*/ 375385 h 558581"/>
              <a:gd name="connsiteX36" fmla="*/ 824 w 1059603"/>
              <a:gd name="connsiteY36" fmla="*/ 346510 h 558581"/>
              <a:gd name="connsiteX37" fmla="*/ 68201 w 1059603"/>
              <a:gd name="connsiteY37" fmla="*/ 317634 h 55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59603" h="558581">
                <a:moveTo>
                  <a:pt x="68201" y="317634"/>
                </a:moveTo>
                <a:lnTo>
                  <a:pt x="68201" y="317634"/>
                </a:lnTo>
                <a:cubicBezTo>
                  <a:pt x="301562" y="291706"/>
                  <a:pt x="-60264" y="330002"/>
                  <a:pt x="366584" y="298383"/>
                </a:cubicBezTo>
                <a:cubicBezTo>
                  <a:pt x="388356" y="296770"/>
                  <a:pt x="430638" y="284149"/>
                  <a:pt x="453211" y="279133"/>
                </a:cubicBezTo>
                <a:cubicBezTo>
                  <a:pt x="522898" y="263647"/>
                  <a:pt x="478616" y="277082"/>
                  <a:pt x="530213" y="259882"/>
                </a:cubicBezTo>
                <a:cubicBezTo>
                  <a:pt x="587285" y="174279"/>
                  <a:pt x="493675" y="324267"/>
                  <a:pt x="559089" y="144379"/>
                </a:cubicBezTo>
                <a:cubicBezTo>
                  <a:pt x="564236" y="130226"/>
                  <a:pt x="605207" y="119381"/>
                  <a:pt x="616841" y="115503"/>
                </a:cubicBezTo>
                <a:cubicBezTo>
                  <a:pt x="672011" y="32748"/>
                  <a:pt x="605864" y="137455"/>
                  <a:pt x="645716" y="57752"/>
                </a:cubicBezTo>
                <a:cubicBezTo>
                  <a:pt x="650889" y="47405"/>
                  <a:pt x="658550" y="38501"/>
                  <a:pt x="664967" y="28876"/>
                </a:cubicBezTo>
                <a:cubicBezTo>
                  <a:pt x="681009" y="32084"/>
                  <a:pt x="698460" y="31185"/>
                  <a:pt x="713093" y="38501"/>
                </a:cubicBezTo>
                <a:cubicBezTo>
                  <a:pt x="766030" y="64970"/>
                  <a:pt x="717146" y="83925"/>
                  <a:pt x="770845" y="48127"/>
                </a:cubicBezTo>
                <a:cubicBezTo>
                  <a:pt x="774053" y="38502"/>
                  <a:pt x="773296" y="26425"/>
                  <a:pt x="780470" y="19251"/>
                </a:cubicBezTo>
                <a:cubicBezTo>
                  <a:pt x="790616" y="9105"/>
                  <a:pt x="804622" y="0"/>
                  <a:pt x="818971" y="0"/>
                </a:cubicBezTo>
                <a:cubicBezTo>
                  <a:pt x="891564" y="0"/>
                  <a:pt x="857705" y="26997"/>
                  <a:pt x="915224" y="38501"/>
                </a:cubicBezTo>
                <a:cubicBezTo>
                  <a:pt x="949974" y="45451"/>
                  <a:pt x="985809" y="44918"/>
                  <a:pt x="1021102" y="48127"/>
                </a:cubicBezTo>
                <a:cubicBezTo>
                  <a:pt x="1033500" y="85320"/>
                  <a:pt x="1032609" y="78667"/>
                  <a:pt x="1040352" y="125129"/>
                </a:cubicBezTo>
                <a:cubicBezTo>
                  <a:pt x="1055098" y="213606"/>
                  <a:pt x="1041154" y="166038"/>
                  <a:pt x="1059603" y="221381"/>
                </a:cubicBezTo>
                <a:cubicBezTo>
                  <a:pt x="1049978" y="224590"/>
                  <a:pt x="1039596" y="226080"/>
                  <a:pt x="1030727" y="231007"/>
                </a:cubicBezTo>
                <a:cubicBezTo>
                  <a:pt x="1010502" y="242243"/>
                  <a:pt x="972975" y="269508"/>
                  <a:pt x="972975" y="269508"/>
                </a:cubicBezTo>
                <a:cubicBezTo>
                  <a:pt x="969767" y="301592"/>
                  <a:pt x="969292" y="334068"/>
                  <a:pt x="963350" y="365760"/>
                </a:cubicBezTo>
                <a:cubicBezTo>
                  <a:pt x="959610" y="385704"/>
                  <a:pt x="960983" y="412256"/>
                  <a:pt x="944099" y="423512"/>
                </a:cubicBezTo>
                <a:lnTo>
                  <a:pt x="915224" y="442762"/>
                </a:lnTo>
                <a:cubicBezTo>
                  <a:pt x="873150" y="505871"/>
                  <a:pt x="912149" y="463705"/>
                  <a:pt x="780470" y="481263"/>
                </a:cubicBezTo>
                <a:cubicBezTo>
                  <a:pt x="761161" y="483838"/>
                  <a:pt x="727890" y="502741"/>
                  <a:pt x="713093" y="510139"/>
                </a:cubicBezTo>
                <a:cubicBezTo>
                  <a:pt x="704947" y="518285"/>
                  <a:pt x="670976" y="556032"/>
                  <a:pt x="655342" y="558265"/>
                </a:cubicBezTo>
                <a:cubicBezTo>
                  <a:pt x="642246" y="560136"/>
                  <a:pt x="629227" y="553285"/>
                  <a:pt x="616841" y="548640"/>
                </a:cubicBezTo>
                <a:cubicBezTo>
                  <a:pt x="603406" y="543602"/>
                  <a:pt x="591528" y="535042"/>
                  <a:pt x="578339" y="529390"/>
                </a:cubicBezTo>
                <a:cubicBezTo>
                  <a:pt x="569014" y="525393"/>
                  <a:pt x="559089" y="522973"/>
                  <a:pt x="549464" y="519764"/>
                </a:cubicBezTo>
                <a:cubicBezTo>
                  <a:pt x="543047" y="510139"/>
                  <a:pt x="539100" y="498295"/>
                  <a:pt x="530213" y="490889"/>
                </a:cubicBezTo>
                <a:cubicBezTo>
                  <a:pt x="519190" y="481703"/>
                  <a:pt x="504170" y="478757"/>
                  <a:pt x="491712" y="471638"/>
                </a:cubicBezTo>
                <a:cubicBezTo>
                  <a:pt x="439468" y="441784"/>
                  <a:pt x="486901" y="460411"/>
                  <a:pt x="433961" y="442762"/>
                </a:cubicBezTo>
                <a:cubicBezTo>
                  <a:pt x="424336" y="433137"/>
                  <a:pt x="417260" y="419974"/>
                  <a:pt x="405085" y="413887"/>
                </a:cubicBezTo>
                <a:cubicBezTo>
                  <a:pt x="390452" y="406571"/>
                  <a:pt x="373318" y="404261"/>
                  <a:pt x="356958" y="404261"/>
                </a:cubicBezTo>
                <a:cubicBezTo>
                  <a:pt x="299118" y="404261"/>
                  <a:pt x="241455" y="410678"/>
                  <a:pt x="183704" y="413887"/>
                </a:cubicBezTo>
                <a:cubicBezTo>
                  <a:pt x="138524" y="428947"/>
                  <a:pt x="132674" y="435378"/>
                  <a:pt x="68201" y="413887"/>
                </a:cubicBezTo>
                <a:cubicBezTo>
                  <a:pt x="46252" y="406570"/>
                  <a:pt x="10449" y="375385"/>
                  <a:pt x="10449" y="375385"/>
                </a:cubicBezTo>
                <a:cubicBezTo>
                  <a:pt x="7241" y="365760"/>
                  <a:pt x="-2944" y="355930"/>
                  <a:pt x="824" y="346510"/>
                </a:cubicBezTo>
                <a:cubicBezTo>
                  <a:pt x="12084" y="318360"/>
                  <a:pt x="56972" y="322447"/>
                  <a:pt x="68201" y="31763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11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1751798" y="2146434"/>
            <a:ext cx="876376" cy="1434164"/>
          </a:xfrm>
          <a:custGeom>
            <a:avLst/>
            <a:gdLst>
              <a:gd name="connsiteX0" fmla="*/ 0 w 876376"/>
              <a:gd name="connsiteY0" fmla="*/ 1424539 h 1434164"/>
              <a:gd name="connsiteX1" fmla="*/ 0 w 876376"/>
              <a:gd name="connsiteY1" fmla="*/ 1424539 h 1434164"/>
              <a:gd name="connsiteX2" fmla="*/ 57751 w 876376"/>
              <a:gd name="connsiteY2" fmla="*/ 1357162 h 1434164"/>
              <a:gd name="connsiteX3" fmla="*/ 115503 w 876376"/>
              <a:gd name="connsiteY3" fmla="*/ 1347537 h 1434164"/>
              <a:gd name="connsiteX4" fmla="*/ 134754 w 876376"/>
              <a:gd name="connsiteY4" fmla="*/ 1318661 h 1434164"/>
              <a:gd name="connsiteX5" fmla="*/ 163629 w 876376"/>
              <a:gd name="connsiteY5" fmla="*/ 1289785 h 1434164"/>
              <a:gd name="connsiteX6" fmla="*/ 192505 w 876376"/>
              <a:gd name="connsiteY6" fmla="*/ 1280160 h 1434164"/>
              <a:gd name="connsiteX7" fmla="*/ 259882 w 876376"/>
              <a:gd name="connsiteY7" fmla="*/ 1260909 h 1434164"/>
              <a:gd name="connsiteX8" fmla="*/ 259882 w 876376"/>
              <a:gd name="connsiteY8" fmla="*/ 1193532 h 1434164"/>
              <a:gd name="connsiteX9" fmla="*/ 202130 w 876376"/>
              <a:gd name="connsiteY9" fmla="*/ 1174282 h 1434164"/>
              <a:gd name="connsiteX10" fmla="*/ 173255 w 876376"/>
              <a:gd name="connsiteY10" fmla="*/ 1164657 h 1434164"/>
              <a:gd name="connsiteX11" fmla="*/ 144379 w 876376"/>
              <a:gd name="connsiteY11" fmla="*/ 1145406 h 1434164"/>
              <a:gd name="connsiteX12" fmla="*/ 144379 w 876376"/>
              <a:gd name="connsiteY12" fmla="*/ 1078029 h 1434164"/>
              <a:gd name="connsiteX13" fmla="*/ 202130 w 876376"/>
              <a:gd name="connsiteY13" fmla="*/ 1068404 h 1434164"/>
              <a:gd name="connsiteX14" fmla="*/ 231006 w 876376"/>
              <a:gd name="connsiteY14" fmla="*/ 1058779 h 1434164"/>
              <a:gd name="connsiteX15" fmla="*/ 269507 w 876376"/>
              <a:gd name="connsiteY15" fmla="*/ 972151 h 1434164"/>
              <a:gd name="connsiteX16" fmla="*/ 279133 w 876376"/>
              <a:gd name="connsiteY16" fmla="*/ 943275 h 1434164"/>
              <a:gd name="connsiteX17" fmla="*/ 288758 w 876376"/>
              <a:gd name="connsiteY17" fmla="*/ 856648 h 1434164"/>
              <a:gd name="connsiteX18" fmla="*/ 317634 w 876376"/>
              <a:gd name="connsiteY18" fmla="*/ 885524 h 1434164"/>
              <a:gd name="connsiteX19" fmla="*/ 346509 w 876376"/>
              <a:gd name="connsiteY19" fmla="*/ 875899 h 1434164"/>
              <a:gd name="connsiteX20" fmla="*/ 375385 w 876376"/>
              <a:gd name="connsiteY20" fmla="*/ 856648 h 1434164"/>
              <a:gd name="connsiteX21" fmla="*/ 404261 w 876376"/>
              <a:gd name="connsiteY21" fmla="*/ 798897 h 1434164"/>
              <a:gd name="connsiteX22" fmla="*/ 442762 w 876376"/>
              <a:gd name="connsiteY22" fmla="*/ 721894 h 1434164"/>
              <a:gd name="connsiteX23" fmla="*/ 452387 w 876376"/>
              <a:gd name="connsiteY23" fmla="*/ 683393 h 1434164"/>
              <a:gd name="connsiteX24" fmla="*/ 433137 w 876376"/>
              <a:gd name="connsiteY24" fmla="*/ 587141 h 1434164"/>
              <a:gd name="connsiteX25" fmla="*/ 413886 w 876376"/>
              <a:gd name="connsiteY25" fmla="*/ 558265 h 1434164"/>
              <a:gd name="connsiteX26" fmla="*/ 356135 w 876376"/>
              <a:gd name="connsiteY26" fmla="*/ 567890 h 1434164"/>
              <a:gd name="connsiteX27" fmla="*/ 308008 w 876376"/>
              <a:gd name="connsiteY27" fmla="*/ 567890 h 1434164"/>
              <a:gd name="connsiteX28" fmla="*/ 317634 w 876376"/>
              <a:gd name="connsiteY28" fmla="*/ 481263 h 1434164"/>
              <a:gd name="connsiteX29" fmla="*/ 336884 w 876376"/>
              <a:gd name="connsiteY29" fmla="*/ 423511 h 1434164"/>
              <a:gd name="connsiteX30" fmla="*/ 327259 w 876376"/>
              <a:gd name="connsiteY30" fmla="*/ 365760 h 1434164"/>
              <a:gd name="connsiteX31" fmla="*/ 308008 w 876376"/>
              <a:gd name="connsiteY31" fmla="*/ 394635 h 1434164"/>
              <a:gd name="connsiteX32" fmla="*/ 288758 w 876376"/>
              <a:gd name="connsiteY32" fmla="*/ 433137 h 1434164"/>
              <a:gd name="connsiteX33" fmla="*/ 288758 w 876376"/>
              <a:gd name="connsiteY33" fmla="*/ 327259 h 1434164"/>
              <a:gd name="connsiteX34" fmla="*/ 317634 w 876376"/>
              <a:gd name="connsiteY34" fmla="*/ 288758 h 1434164"/>
              <a:gd name="connsiteX35" fmla="*/ 298383 w 876376"/>
              <a:gd name="connsiteY35" fmla="*/ 250257 h 1434164"/>
              <a:gd name="connsiteX36" fmla="*/ 288758 w 876376"/>
              <a:gd name="connsiteY36" fmla="*/ 221381 h 1434164"/>
              <a:gd name="connsiteX37" fmla="*/ 317634 w 876376"/>
              <a:gd name="connsiteY37" fmla="*/ 202130 h 1434164"/>
              <a:gd name="connsiteX38" fmla="*/ 327259 w 876376"/>
              <a:gd name="connsiteY38" fmla="*/ 173254 h 1434164"/>
              <a:gd name="connsiteX39" fmla="*/ 336884 w 876376"/>
              <a:gd name="connsiteY39" fmla="*/ 96252 h 1434164"/>
              <a:gd name="connsiteX40" fmla="*/ 394636 w 876376"/>
              <a:gd name="connsiteY40" fmla="*/ 77002 h 1434164"/>
              <a:gd name="connsiteX41" fmla="*/ 423511 w 876376"/>
              <a:gd name="connsiteY41" fmla="*/ 67377 h 1434164"/>
              <a:gd name="connsiteX42" fmla="*/ 442762 w 876376"/>
              <a:gd name="connsiteY42" fmla="*/ 38501 h 1434164"/>
              <a:gd name="connsiteX43" fmla="*/ 500514 w 876376"/>
              <a:gd name="connsiteY43" fmla="*/ 0 h 1434164"/>
              <a:gd name="connsiteX44" fmla="*/ 616017 w 876376"/>
              <a:gd name="connsiteY44" fmla="*/ 9625 h 1434164"/>
              <a:gd name="connsiteX45" fmla="*/ 606391 w 876376"/>
              <a:gd name="connsiteY45" fmla="*/ 48126 h 1434164"/>
              <a:gd name="connsiteX46" fmla="*/ 577516 w 876376"/>
              <a:gd name="connsiteY46" fmla="*/ 77002 h 1434164"/>
              <a:gd name="connsiteX47" fmla="*/ 558265 w 876376"/>
              <a:gd name="connsiteY47" fmla="*/ 105878 h 1434164"/>
              <a:gd name="connsiteX48" fmla="*/ 548640 w 876376"/>
              <a:gd name="connsiteY48" fmla="*/ 134753 h 1434164"/>
              <a:gd name="connsiteX49" fmla="*/ 577516 w 876376"/>
              <a:gd name="connsiteY49" fmla="*/ 154004 h 1434164"/>
              <a:gd name="connsiteX50" fmla="*/ 683394 w 876376"/>
              <a:gd name="connsiteY50" fmla="*/ 163629 h 1434164"/>
              <a:gd name="connsiteX51" fmla="*/ 702644 w 876376"/>
              <a:gd name="connsiteY51" fmla="*/ 192505 h 1434164"/>
              <a:gd name="connsiteX52" fmla="*/ 635267 w 876376"/>
              <a:gd name="connsiteY52" fmla="*/ 308008 h 1434164"/>
              <a:gd name="connsiteX53" fmla="*/ 606391 w 876376"/>
              <a:gd name="connsiteY53" fmla="*/ 336884 h 1434164"/>
              <a:gd name="connsiteX54" fmla="*/ 577516 w 876376"/>
              <a:gd name="connsiteY54" fmla="*/ 365760 h 1434164"/>
              <a:gd name="connsiteX55" fmla="*/ 548640 w 876376"/>
              <a:gd name="connsiteY55" fmla="*/ 385010 h 1434164"/>
              <a:gd name="connsiteX56" fmla="*/ 558265 w 876376"/>
              <a:gd name="connsiteY56" fmla="*/ 413886 h 1434164"/>
              <a:gd name="connsiteX57" fmla="*/ 587141 w 876376"/>
              <a:gd name="connsiteY57" fmla="*/ 433137 h 1434164"/>
              <a:gd name="connsiteX58" fmla="*/ 616017 w 876376"/>
              <a:gd name="connsiteY58" fmla="*/ 462012 h 1434164"/>
              <a:gd name="connsiteX59" fmla="*/ 635267 w 876376"/>
              <a:gd name="connsiteY59" fmla="*/ 548640 h 1434164"/>
              <a:gd name="connsiteX60" fmla="*/ 644893 w 876376"/>
              <a:gd name="connsiteY60" fmla="*/ 673768 h 1434164"/>
              <a:gd name="connsiteX61" fmla="*/ 654518 w 876376"/>
              <a:gd name="connsiteY61" fmla="*/ 702644 h 1434164"/>
              <a:gd name="connsiteX62" fmla="*/ 683394 w 876376"/>
              <a:gd name="connsiteY62" fmla="*/ 721894 h 1434164"/>
              <a:gd name="connsiteX63" fmla="*/ 702644 w 876376"/>
              <a:gd name="connsiteY63" fmla="*/ 750770 h 1434164"/>
              <a:gd name="connsiteX64" fmla="*/ 712269 w 876376"/>
              <a:gd name="connsiteY64" fmla="*/ 779646 h 1434164"/>
              <a:gd name="connsiteX65" fmla="*/ 741145 w 876376"/>
              <a:gd name="connsiteY65" fmla="*/ 808522 h 1434164"/>
              <a:gd name="connsiteX66" fmla="*/ 847023 w 876376"/>
              <a:gd name="connsiteY66" fmla="*/ 1029903 h 1434164"/>
              <a:gd name="connsiteX67" fmla="*/ 866274 w 876376"/>
              <a:gd name="connsiteY67" fmla="*/ 1058779 h 1434164"/>
              <a:gd name="connsiteX68" fmla="*/ 875899 w 876376"/>
              <a:gd name="connsiteY68" fmla="*/ 1087654 h 1434164"/>
              <a:gd name="connsiteX69" fmla="*/ 847023 w 876376"/>
              <a:gd name="connsiteY69" fmla="*/ 1222408 h 1434164"/>
              <a:gd name="connsiteX70" fmla="*/ 818147 w 876376"/>
              <a:gd name="connsiteY70" fmla="*/ 1241659 h 1434164"/>
              <a:gd name="connsiteX71" fmla="*/ 789271 w 876376"/>
              <a:gd name="connsiteY71" fmla="*/ 1251284 h 1434164"/>
              <a:gd name="connsiteX72" fmla="*/ 750770 w 876376"/>
              <a:gd name="connsiteY72" fmla="*/ 1366787 h 1434164"/>
              <a:gd name="connsiteX73" fmla="*/ 721895 w 876376"/>
              <a:gd name="connsiteY73" fmla="*/ 1386038 h 1434164"/>
              <a:gd name="connsiteX74" fmla="*/ 192505 w 876376"/>
              <a:gd name="connsiteY74" fmla="*/ 1395663 h 1434164"/>
              <a:gd name="connsiteX75" fmla="*/ 182880 w 876376"/>
              <a:gd name="connsiteY75" fmla="*/ 1424539 h 1434164"/>
              <a:gd name="connsiteX76" fmla="*/ 154004 w 876376"/>
              <a:gd name="connsiteY76" fmla="*/ 1434164 h 1434164"/>
              <a:gd name="connsiteX77" fmla="*/ 0 w 876376"/>
              <a:gd name="connsiteY77" fmla="*/ 1424539 h 1434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876376" h="1434164">
                <a:moveTo>
                  <a:pt x="0" y="1424539"/>
                </a:moveTo>
                <a:lnTo>
                  <a:pt x="0" y="1424539"/>
                </a:lnTo>
                <a:cubicBezTo>
                  <a:pt x="19250" y="1402080"/>
                  <a:pt x="33139" y="1373570"/>
                  <a:pt x="57751" y="1357162"/>
                </a:cubicBezTo>
                <a:cubicBezTo>
                  <a:pt x="73989" y="1346336"/>
                  <a:pt x="98047" y="1356265"/>
                  <a:pt x="115503" y="1347537"/>
                </a:cubicBezTo>
                <a:cubicBezTo>
                  <a:pt x="125850" y="1342364"/>
                  <a:pt x="127348" y="1327548"/>
                  <a:pt x="134754" y="1318661"/>
                </a:cubicBezTo>
                <a:cubicBezTo>
                  <a:pt x="143468" y="1308204"/>
                  <a:pt x="152303" y="1297336"/>
                  <a:pt x="163629" y="1289785"/>
                </a:cubicBezTo>
                <a:cubicBezTo>
                  <a:pt x="172071" y="1284157"/>
                  <a:pt x="182749" y="1282947"/>
                  <a:pt x="192505" y="1280160"/>
                </a:cubicBezTo>
                <a:cubicBezTo>
                  <a:pt x="277107" y="1255987"/>
                  <a:pt x="190647" y="1283986"/>
                  <a:pt x="259882" y="1260909"/>
                </a:cubicBezTo>
                <a:cubicBezTo>
                  <a:pt x="266137" y="1242143"/>
                  <a:pt x="281815" y="1212332"/>
                  <a:pt x="259882" y="1193532"/>
                </a:cubicBezTo>
                <a:cubicBezTo>
                  <a:pt x="244475" y="1180326"/>
                  <a:pt x="221381" y="1180699"/>
                  <a:pt x="202130" y="1174282"/>
                </a:cubicBezTo>
                <a:lnTo>
                  <a:pt x="173255" y="1164657"/>
                </a:lnTo>
                <a:cubicBezTo>
                  <a:pt x="163630" y="1158240"/>
                  <a:pt x="151606" y="1154439"/>
                  <a:pt x="144379" y="1145406"/>
                </a:cubicBezTo>
                <a:cubicBezTo>
                  <a:pt x="133774" y="1132150"/>
                  <a:pt x="128117" y="1089645"/>
                  <a:pt x="144379" y="1078029"/>
                </a:cubicBezTo>
                <a:cubicBezTo>
                  <a:pt x="160260" y="1066686"/>
                  <a:pt x="183079" y="1072637"/>
                  <a:pt x="202130" y="1068404"/>
                </a:cubicBezTo>
                <a:cubicBezTo>
                  <a:pt x="212034" y="1066203"/>
                  <a:pt x="221381" y="1061987"/>
                  <a:pt x="231006" y="1058779"/>
                </a:cubicBezTo>
                <a:cubicBezTo>
                  <a:pt x="261514" y="1013018"/>
                  <a:pt x="246597" y="1040880"/>
                  <a:pt x="269507" y="972151"/>
                </a:cubicBezTo>
                <a:lnTo>
                  <a:pt x="279133" y="943275"/>
                </a:lnTo>
                <a:cubicBezTo>
                  <a:pt x="282341" y="914399"/>
                  <a:pt x="272642" y="880822"/>
                  <a:pt x="288758" y="856648"/>
                </a:cubicBezTo>
                <a:cubicBezTo>
                  <a:pt x="296309" y="845322"/>
                  <a:pt x="304720" y="881219"/>
                  <a:pt x="317634" y="885524"/>
                </a:cubicBezTo>
                <a:lnTo>
                  <a:pt x="346509" y="875899"/>
                </a:lnTo>
                <a:cubicBezTo>
                  <a:pt x="356134" y="869482"/>
                  <a:pt x="367205" y="864828"/>
                  <a:pt x="375385" y="856648"/>
                </a:cubicBezTo>
                <a:cubicBezTo>
                  <a:pt x="399995" y="832038"/>
                  <a:pt x="391213" y="827602"/>
                  <a:pt x="404261" y="798897"/>
                </a:cubicBezTo>
                <a:cubicBezTo>
                  <a:pt x="416136" y="772772"/>
                  <a:pt x="442762" y="721894"/>
                  <a:pt x="442762" y="721894"/>
                </a:cubicBezTo>
                <a:cubicBezTo>
                  <a:pt x="445970" y="709060"/>
                  <a:pt x="452387" y="696622"/>
                  <a:pt x="452387" y="683393"/>
                </a:cubicBezTo>
                <a:cubicBezTo>
                  <a:pt x="452387" y="665660"/>
                  <a:pt x="444990" y="610846"/>
                  <a:pt x="433137" y="587141"/>
                </a:cubicBezTo>
                <a:cubicBezTo>
                  <a:pt x="427964" y="576794"/>
                  <a:pt x="420303" y="567890"/>
                  <a:pt x="413886" y="558265"/>
                </a:cubicBezTo>
                <a:cubicBezTo>
                  <a:pt x="394636" y="561473"/>
                  <a:pt x="373969" y="559964"/>
                  <a:pt x="356135" y="567890"/>
                </a:cubicBezTo>
                <a:cubicBezTo>
                  <a:pt x="308491" y="589065"/>
                  <a:pt x="343808" y="621588"/>
                  <a:pt x="308008" y="567890"/>
                </a:cubicBezTo>
                <a:cubicBezTo>
                  <a:pt x="311217" y="539014"/>
                  <a:pt x="311936" y="509752"/>
                  <a:pt x="317634" y="481263"/>
                </a:cubicBezTo>
                <a:cubicBezTo>
                  <a:pt x="321614" y="461365"/>
                  <a:pt x="336884" y="423511"/>
                  <a:pt x="336884" y="423511"/>
                </a:cubicBezTo>
                <a:cubicBezTo>
                  <a:pt x="333676" y="404261"/>
                  <a:pt x="341059" y="379560"/>
                  <a:pt x="327259" y="365760"/>
                </a:cubicBezTo>
                <a:cubicBezTo>
                  <a:pt x="319079" y="357580"/>
                  <a:pt x="313747" y="384591"/>
                  <a:pt x="308008" y="394635"/>
                </a:cubicBezTo>
                <a:cubicBezTo>
                  <a:pt x="300889" y="407093"/>
                  <a:pt x="295175" y="420303"/>
                  <a:pt x="288758" y="433137"/>
                </a:cubicBezTo>
                <a:cubicBezTo>
                  <a:pt x="274511" y="390394"/>
                  <a:pt x="268805" y="387118"/>
                  <a:pt x="288758" y="327259"/>
                </a:cubicBezTo>
                <a:cubicBezTo>
                  <a:pt x="293831" y="312040"/>
                  <a:pt x="308009" y="301592"/>
                  <a:pt x="317634" y="288758"/>
                </a:cubicBezTo>
                <a:cubicBezTo>
                  <a:pt x="336884" y="231005"/>
                  <a:pt x="330468" y="282342"/>
                  <a:pt x="298383" y="250257"/>
                </a:cubicBezTo>
                <a:cubicBezTo>
                  <a:pt x="291209" y="243083"/>
                  <a:pt x="291966" y="231006"/>
                  <a:pt x="288758" y="221381"/>
                </a:cubicBezTo>
                <a:cubicBezTo>
                  <a:pt x="298383" y="214964"/>
                  <a:pt x="310407" y="211163"/>
                  <a:pt x="317634" y="202130"/>
                </a:cubicBezTo>
                <a:cubicBezTo>
                  <a:pt x="323972" y="194207"/>
                  <a:pt x="325444" y="183236"/>
                  <a:pt x="327259" y="173254"/>
                </a:cubicBezTo>
                <a:cubicBezTo>
                  <a:pt x="331886" y="147804"/>
                  <a:pt x="322050" y="117443"/>
                  <a:pt x="336884" y="96252"/>
                </a:cubicBezTo>
                <a:cubicBezTo>
                  <a:pt x="348521" y="79628"/>
                  <a:pt x="375385" y="83419"/>
                  <a:pt x="394636" y="77002"/>
                </a:cubicBezTo>
                <a:lnTo>
                  <a:pt x="423511" y="67377"/>
                </a:lnTo>
                <a:cubicBezTo>
                  <a:pt x="429928" y="57752"/>
                  <a:pt x="434056" y="46119"/>
                  <a:pt x="442762" y="38501"/>
                </a:cubicBezTo>
                <a:cubicBezTo>
                  <a:pt x="460174" y="23266"/>
                  <a:pt x="500514" y="0"/>
                  <a:pt x="500514" y="0"/>
                </a:cubicBezTo>
                <a:lnTo>
                  <a:pt x="616017" y="9625"/>
                </a:lnTo>
                <a:cubicBezTo>
                  <a:pt x="628060" y="15099"/>
                  <a:pt x="612954" y="36640"/>
                  <a:pt x="606391" y="48126"/>
                </a:cubicBezTo>
                <a:cubicBezTo>
                  <a:pt x="599638" y="59945"/>
                  <a:pt x="586230" y="66545"/>
                  <a:pt x="577516" y="77002"/>
                </a:cubicBezTo>
                <a:cubicBezTo>
                  <a:pt x="570110" y="85889"/>
                  <a:pt x="564682" y="96253"/>
                  <a:pt x="558265" y="105878"/>
                </a:cubicBezTo>
                <a:cubicBezTo>
                  <a:pt x="555057" y="115503"/>
                  <a:pt x="544872" y="125333"/>
                  <a:pt x="548640" y="134753"/>
                </a:cubicBezTo>
                <a:cubicBezTo>
                  <a:pt x="552936" y="145494"/>
                  <a:pt x="566205" y="151580"/>
                  <a:pt x="577516" y="154004"/>
                </a:cubicBezTo>
                <a:cubicBezTo>
                  <a:pt x="612168" y="161429"/>
                  <a:pt x="648101" y="160421"/>
                  <a:pt x="683394" y="163629"/>
                </a:cubicBezTo>
                <a:cubicBezTo>
                  <a:pt x="689811" y="173254"/>
                  <a:pt x="701367" y="181008"/>
                  <a:pt x="702644" y="192505"/>
                </a:cubicBezTo>
                <a:cubicBezTo>
                  <a:pt x="709694" y="255961"/>
                  <a:pt x="677315" y="265961"/>
                  <a:pt x="635267" y="308008"/>
                </a:cubicBezTo>
                <a:lnTo>
                  <a:pt x="606391" y="336884"/>
                </a:lnTo>
                <a:cubicBezTo>
                  <a:pt x="596766" y="346509"/>
                  <a:pt x="588842" y="358210"/>
                  <a:pt x="577516" y="365760"/>
                </a:cubicBezTo>
                <a:lnTo>
                  <a:pt x="548640" y="385010"/>
                </a:lnTo>
                <a:cubicBezTo>
                  <a:pt x="551848" y="394635"/>
                  <a:pt x="551927" y="405963"/>
                  <a:pt x="558265" y="413886"/>
                </a:cubicBezTo>
                <a:cubicBezTo>
                  <a:pt x="565492" y="422919"/>
                  <a:pt x="578254" y="425731"/>
                  <a:pt x="587141" y="433137"/>
                </a:cubicBezTo>
                <a:cubicBezTo>
                  <a:pt x="597598" y="441851"/>
                  <a:pt x="606392" y="452387"/>
                  <a:pt x="616017" y="462012"/>
                </a:cubicBezTo>
                <a:cubicBezTo>
                  <a:pt x="628652" y="499919"/>
                  <a:pt x="630054" y="499122"/>
                  <a:pt x="635267" y="548640"/>
                </a:cubicBezTo>
                <a:cubicBezTo>
                  <a:pt x="639646" y="590243"/>
                  <a:pt x="639704" y="632258"/>
                  <a:pt x="644893" y="673768"/>
                </a:cubicBezTo>
                <a:cubicBezTo>
                  <a:pt x="646151" y="683836"/>
                  <a:pt x="648180" y="694721"/>
                  <a:pt x="654518" y="702644"/>
                </a:cubicBezTo>
                <a:cubicBezTo>
                  <a:pt x="661745" y="711677"/>
                  <a:pt x="673769" y="715477"/>
                  <a:pt x="683394" y="721894"/>
                </a:cubicBezTo>
                <a:cubicBezTo>
                  <a:pt x="689811" y="731519"/>
                  <a:pt x="697471" y="740423"/>
                  <a:pt x="702644" y="750770"/>
                </a:cubicBezTo>
                <a:cubicBezTo>
                  <a:pt x="707181" y="759845"/>
                  <a:pt x="706641" y="771204"/>
                  <a:pt x="712269" y="779646"/>
                </a:cubicBezTo>
                <a:cubicBezTo>
                  <a:pt x="719820" y="790972"/>
                  <a:pt x="731520" y="798897"/>
                  <a:pt x="741145" y="808522"/>
                </a:cubicBezTo>
                <a:cubicBezTo>
                  <a:pt x="756165" y="1138964"/>
                  <a:pt x="678669" y="973785"/>
                  <a:pt x="847023" y="1029903"/>
                </a:cubicBezTo>
                <a:cubicBezTo>
                  <a:pt x="857998" y="1033561"/>
                  <a:pt x="859857" y="1049154"/>
                  <a:pt x="866274" y="1058779"/>
                </a:cubicBezTo>
                <a:cubicBezTo>
                  <a:pt x="869482" y="1068404"/>
                  <a:pt x="875899" y="1077508"/>
                  <a:pt x="875899" y="1087654"/>
                </a:cubicBezTo>
                <a:cubicBezTo>
                  <a:pt x="875899" y="1134787"/>
                  <a:pt x="882448" y="1186983"/>
                  <a:pt x="847023" y="1222408"/>
                </a:cubicBezTo>
                <a:cubicBezTo>
                  <a:pt x="838843" y="1230588"/>
                  <a:pt x="828494" y="1236486"/>
                  <a:pt x="818147" y="1241659"/>
                </a:cubicBezTo>
                <a:cubicBezTo>
                  <a:pt x="809072" y="1246196"/>
                  <a:pt x="798896" y="1248076"/>
                  <a:pt x="789271" y="1251284"/>
                </a:cubicBezTo>
                <a:cubicBezTo>
                  <a:pt x="721969" y="1296152"/>
                  <a:pt x="793875" y="1237472"/>
                  <a:pt x="750770" y="1366787"/>
                </a:cubicBezTo>
                <a:cubicBezTo>
                  <a:pt x="747112" y="1377761"/>
                  <a:pt x="733448" y="1385440"/>
                  <a:pt x="721895" y="1386038"/>
                </a:cubicBezTo>
                <a:cubicBezTo>
                  <a:pt x="545638" y="1395155"/>
                  <a:pt x="368968" y="1392455"/>
                  <a:pt x="192505" y="1395663"/>
                </a:cubicBezTo>
                <a:cubicBezTo>
                  <a:pt x="189297" y="1405288"/>
                  <a:pt x="190054" y="1417365"/>
                  <a:pt x="182880" y="1424539"/>
                </a:cubicBezTo>
                <a:cubicBezTo>
                  <a:pt x="175706" y="1431713"/>
                  <a:pt x="164136" y="1433631"/>
                  <a:pt x="154004" y="1434164"/>
                </a:cubicBezTo>
                <a:lnTo>
                  <a:pt x="0" y="1424539"/>
                </a:ln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N" sz="2400" b="1" dirty="0" smtClean="0">
                <a:solidFill>
                  <a:srgbClr val="FF0000"/>
                </a:solidFill>
              </a:rPr>
              <a:t>12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1366787" y="2603647"/>
            <a:ext cx="587246" cy="596667"/>
          </a:xfrm>
          <a:custGeom>
            <a:avLst/>
            <a:gdLst>
              <a:gd name="connsiteX0" fmla="*/ 423512 w 587246"/>
              <a:gd name="connsiteY0" fmla="*/ 4799 h 596667"/>
              <a:gd name="connsiteX1" fmla="*/ 423512 w 587246"/>
              <a:gd name="connsiteY1" fmla="*/ 4799 h 596667"/>
              <a:gd name="connsiteX2" fmla="*/ 365760 w 587246"/>
              <a:gd name="connsiteY2" fmla="*/ 72176 h 596667"/>
              <a:gd name="connsiteX3" fmla="*/ 336885 w 587246"/>
              <a:gd name="connsiteY3" fmla="*/ 81801 h 596667"/>
              <a:gd name="connsiteX4" fmla="*/ 308009 w 587246"/>
              <a:gd name="connsiteY4" fmla="*/ 101052 h 596667"/>
              <a:gd name="connsiteX5" fmla="*/ 163630 w 587246"/>
              <a:gd name="connsiteY5" fmla="*/ 120302 h 596667"/>
              <a:gd name="connsiteX6" fmla="*/ 154005 w 587246"/>
              <a:gd name="connsiteY6" fmla="*/ 226180 h 596667"/>
              <a:gd name="connsiteX7" fmla="*/ 125129 w 587246"/>
              <a:gd name="connsiteY7" fmla="*/ 235806 h 596667"/>
              <a:gd name="connsiteX8" fmla="*/ 115504 w 587246"/>
              <a:gd name="connsiteY8" fmla="*/ 274307 h 596667"/>
              <a:gd name="connsiteX9" fmla="*/ 96253 w 587246"/>
              <a:gd name="connsiteY9" fmla="*/ 303182 h 596667"/>
              <a:gd name="connsiteX10" fmla="*/ 105878 w 587246"/>
              <a:gd name="connsiteY10" fmla="*/ 332058 h 596667"/>
              <a:gd name="connsiteX11" fmla="*/ 134754 w 587246"/>
              <a:gd name="connsiteY11" fmla="*/ 341684 h 596667"/>
              <a:gd name="connsiteX12" fmla="*/ 67377 w 587246"/>
              <a:gd name="connsiteY12" fmla="*/ 476437 h 596667"/>
              <a:gd name="connsiteX13" fmla="*/ 9626 w 587246"/>
              <a:gd name="connsiteY13" fmla="*/ 524564 h 596667"/>
              <a:gd name="connsiteX14" fmla="*/ 0 w 587246"/>
              <a:gd name="connsiteY14" fmla="*/ 553439 h 596667"/>
              <a:gd name="connsiteX15" fmla="*/ 9626 w 587246"/>
              <a:gd name="connsiteY15" fmla="*/ 591940 h 596667"/>
              <a:gd name="connsiteX16" fmla="*/ 202131 w 587246"/>
              <a:gd name="connsiteY16" fmla="*/ 572690 h 596667"/>
              <a:gd name="connsiteX17" fmla="*/ 231007 w 587246"/>
              <a:gd name="connsiteY17" fmla="*/ 553439 h 596667"/>
              <a:gd name="connsiteX18" fmla="*/ 365760 w 587246"/>
              <a:gd name="connsiteY18" fmla="*/ 534189 h 596667"/>
              <a:gd name="connsiteX19" fmla="*/ 394636 w 587246"/>
              <a:gd name="connsiteY19" fmla="*/ 524564 h 596667"/>
              <a:gd name="connsiteX20" fmla="*/ 423512 w 587246"/>
              <a:gd name="connsiteY20" fmla="*/ 495688 h 596667"/>
              <a:gd name="connsiteX21" fmla="*/ 442762 w 587246"/>
              <a:gd name="connsiteY21" fmla="*/ 428311 h 596667"/>
              <a:gd name="connsiteX22" fmla="*/ 481264 w 587246"/>
              <a:gd name="connsiteY22" fmla="*/ 370559 h 596667"/>
              <a:gd name="connsiteX23" fmla="*/ 490889 w 587246"/>
              <a:gd name="connsiteY23" fmla="*/ 341684 h 596667"/>
              <a:gd name="connsiteX24" fmla="*/ 500514 w 587246"/>
              <a:gd name="connsiteY24" fmla="*/ 264681 h 596667"/>
              <a:gd name="connsiteX25" fmla="*/ 539015 w 587246"/>
              <a:gd name="connsiteY25" fmla="*/ 235806 h 596667"/>
              <a:gd name="connsiteX26" fmla="*/ 587141 w 587246"/>
              <a:gd name="connsiteY26" fmla="*/ 178054 h 596667"/>
              <a:gd name="connsiteX27" fmla="*/ 577516 w 587246"/>
              <a:gd name="connsiteY27" fmla="*/ 4799 h 596667"/>
              <a:gd name="connsiteX28" fmla="*/ 539015 w 587246"/>
              <a:gd name="connsiteY28" fmla="*/ 14425 h 596667"/>
              <a:gd name="connsiteX29" fmla="*/ 481264 w 587246"/>
              <a:gd name="connsiteY29" fmla="*/ 52926 h 596667"/>
              <a:gd name="connsiteX30" fmla="*/ 423512 w 587246"/>
              <a:gd name="connsiteY30" fmla="*/ 4799 h 59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87246" h="596667">
                <a:moveTo>
                  <a:pt x="423512" y="4799"/>
                </a:moveTo>
                <a:lnTo>
                  <a:pt x="423512" y="4799"/>
                </a:lnTo>
                <a:cubicBezTo>
                  <a:pt x="404261" y="27258"/>
                  <a:pt x="387869" y="52524"/>
                  <a:pt x="365760" y="72176"/>
                </a:cubicBezTo>
                <a:cubicBezTo>
                  <a:pt x="358177" y="78916"/>
                  <a:pt x="345960" y="77264"/>
                  <a:pt x="336885" y="81801"/>
                </a:cubicBezTo>
                <a:cubicBezTo>
                  <a:pt x="326538" y="86975"/>
                  <a:pt x="318356" y="95879"/>
                  <a:pt x="308009" y="101052"/>
                </a:cubicBezTo>
                <a:cubicBezTo>
                  <a:pt x="268694" y="120710"/>
                  <a:pt x="189429" y="118152"/>
                  <a:pt x="163630" y="120302"/>
                </a:cubicBezTo>
                <a:cubicBezTo>
                  <a:pt x="160422" y="155595"/>
                  <a:pt x="165211" y="192560"/>
                  <a:pt x="154005" y="226180"/>
                </a:cubicBezTo>
                <a:cubicBezTo>
                  <a:pt x="150797" y="235805"/>
                  <a:pt x="131467" y="227883"/>
                  <a:pt x="125129" y="235806"/>
                </a:cubicBezTo>
                <a:cubicBezTo>
                  <a:pt x="116865" y="246136"/>
                  <a:pt x="120715" y="262148"/>
                  <a:pt x="115504" y="274307"/>
                </a:cubicBezTo>
                <a:cubicBezTo>
                  <a:pt x="110947" y="284940"/>
                  <a:pt x="102670" y="293557"/>
                  <a:pt x="96253" y="303182"/>
                </a:cubicBezTo>
                <a:cubicBezTo>
                  <a:pt x="99461" y="312807"/>
                  <a:pt x="98704" y="324884"/>
                  <a:pt x="105878" y="332058"/>
                </a:cubicBezTo>
                <a:cubicBezTo>
                  <a:pt x="113052" y="339232"/>
                  <a:pt x="133319" y="331640"/>
                  <a:pt x="134754" y="341684"/>
                </a:cubicBezTo>
                <a:cubicBezTo>
                  <a:pt x="154671" y="481098"/>
                  <a:pt x="151912" y="462348"/>
                  <a:pt x="67377" y="476437"/>
                </a:cubicBezTo>
                <a:cubicBezTo>
                  <a:pt x="46069" y="490643"/>
                  <a:pt x="24449" y="502329"/>
                  <a:pt x="9626" y="524564"/>
                </a:cubicBezTo>
                <a:cubicBezTo>
                  <a:pt x="3998" y="533006"/>
                  <a:pt x="3209" y="543814"/>
                  <a:pt x="0" y="553439"/>
                </a:cubicBezTo>
                <a:cubicBezTo>
                  <a:pt x="3209" y="566273"/>
                  <a:pt x="-3401" y="589641"/>
                  <a:pt x="9626" y="591940"/>
                </a:cubicBezTo>
                <a:cubicBezTo>
                  <a:pt x="83138" y="604913"/>
                  <a:pt x="137828" y="588765"/>
                  <a:pt x="202131" y="572690"/>
                </a:cubicBezTo>
                <a:cubicBezTo>
                  <a:pt x="211756" y="566273"/>
                  <a:pt x="219746" y="556089"/>
                  <a:pt x="231007" y="553439"/>
                </a:cubicBezTo>
                <a:cubicBezTo>
                  <a:pt x="275175" y="543047"/>
                  <a:pt x="321077" y="542074"/>
                  <a:pt x="365760" y="534189"/>
                </a:cubicBezTo>
                <a:cubicBezTo>
                  <a:pt x="375752" y="532426"/>
                  <a:pt x="385011" y="527772"/>
                  <a:pt x="394636" y="524564"/>
                </a:cubicBezTo>
                <a:cubicBezTo>
                  <a:pt x="404261" y="514939"/>
                  <a:pt x="415961" y="507014"/>
                  <a:pt x="423512" y="495688"/>
                </a:cubicBezTo>
                <a:cubicBezTo>
                  <a:pt x="432973" y="481497"/>
                  <a:pt x="436345" y="441146"/>
                  <a:pt x="442762" y="428311"/>
                </a:cubicBezTo>
                <a:cubicBezTo>
                  <a:pt x="453109" y="407617"/>
                  <a:pt x="481264" y="370559"/>
                  <a:pt x="481264" y="370559"/>
                </a:cubicBezTo>
                <a:cubicBezTo>
                  <a:pt x="484472" y="360934"/>
                  <a:pt x="489074" y="351666"/>
                  <a:pt x="490889" y="341684"/>
                </a:cubicBezTo>
                <a:cubicBezTo>
                  <a:pt x="495516" y="316234"/>
                  <a:pt x="489810" y="288230"/>
                  <a:pt x="500514" y="264681"/>
                </a:cubicBezTo>
                <a:cubicBezTo>
                  <a:pt x="507152" y="250077"/>
                  <a:pt x="526835" y="246246"/>
                  <a:pt x="539015" y="235806"/>
                </a:cubicBezTo>
                <a:cubicBezTo>
                  <a:pt x="567836" y="211102"/>
                  <a:pt x="567338" y="207759"/>
                  <a:pt x="587141" y="178054"/>
                </a:cubicBezTo>
                <a:cubicBezTo>
                  <a:pt x="583933" y="120302"/>
                  <a:pt x="593837" y="60289"/>
                  <a:pt x="577516" y="4799"/>
                </a:cubicBezTo>
                <a:cubicBezTo>
                  <a:pt x="573783" y="-7892"/>
                  <a:pt x="550501" y="7862"/>
                  <a:pt x="539015" y="14425"/>
                </a:cubicBezTo>
                <a:cubicBezTo>
                  <a:pt x="438069" y="72108"/>
                  <a:pt x="571422" y="22870"/>
                  <a:pt x="481264" y="52926"/>
                </a:cubicBezTo>
                <a:cubicBezTo>
                  <a:pt x="445582" y="41031"/>
                  <a:pt x="433137" y="12820"/>
                  <a:pt x="423512" y="4799"/>
                </a:cubicBezTo>
                <a:close/>
              </a:path>
            </a:pathLst>
          </a:custGeom>
          <a:solidFill>
            <a:srgbClr val="DD75D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13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166712" y="394636"/>
            <a:ext cx="1799924" cy="1905802"/>
          </a:xfrm>
          <a:custGeom>
            <a:avLst/>
            <a:gdLst>
              <a:gd name="connsiteX0" fmla="*/ 625642 w 1838534"/>
              <a:gd name="connsiteY0" fmla="*/ 1771048 h 1905802"/>
              <a:gd name="connsiteX1" fmla="*/ 625642 w 1838534"/>
              <a:gd name="connsiteY1" fmla="*/ 1771048 h 1905802"/>
              <a:gd name="connsiteX2" fmla="*/ 596766 w 1838534"/>
              <a:gd name="connsiteY2" fmla="*/ 1674796 h 1905802"/>
              <a:gd name="connsiteX3" fmla="*/ 577515 w 1838534"/>
              <a:gd name="connsiteY3" fmla="*/ 1645920 h 1905802"/>
              <a:gd name="connsiteX4" fmla="*/ 567890 w 1838534"/>
              <a:gd name="connsiteY4" fmla="*/ 1771048 h 1905802"/>
              <a:gd name="connsiteX5" fmla="*/ 490888 w 1838534"/>
              <a:gd name="connsiteY5" fmla="*/ 1799924 h 1905802"/>
              <a:gd name="connsiteX6" fmla="*/ 462012 w 1838534"/>
              <a:gd name="connsiteY6" fmla="*/ 1819175 h 1905802"/>
              <a:gd name="connsiteX7" fmla="*/ 433136 w 1838534"/>
              <a:gd name="connsiteY7" fmla="*/ 1848050 h 1905802"/>
              <a:gd name="connsiteX8" fmla="*/ 404261 w 1838534"/>
              <a:gd name="connsiteY8" fmla="*/ 1857676 h 1905802"/>
              <a:gd name="connsiteX9" fmla="*/ 317633 w 1838534"/>
              <a:gd name="connsiteY9" fmla="*/ 1905802 h 1905802"/>
              <a:gd name="connsiteX10" fmla="*/ 192505 w 1838534"/>
              <a:gd name="connsiteY10" fmla="*/ 1886551 h 1905802"/>
              <a:gd name="connsiteX11" fmla="*/ 134753 w 1838534"/>
              <a:gd name="connsiteY11" fmla="*/ 1848050 h 1905802"/>
              <a:gd name="connsiteX12" fmla="*/ 105877 w 1838534"/>
              <a:gd name="connsiteY12" fmla="*/ 1838425 h 1905802"/>
              <a:gd name="connsiteX13" fmla="*/ 48126 w 1838534"/>
              <a:gd name="connsiteY13" fmla="*/ 1790299 h 1905802"/>
              <a:gd name="connsiteX14" fmla="*/ 38501 w 1838534"/>
              <a:gd name="connsiteY14" fmla="*/ 1761423 h 1905802"/>
              <a:gd name="connsiteX15" fmla="*/ 0 w 1838534"/>
              <a:gd name="connsiteY15" fmla="*/ 1703671 h 1905802"/>
              <a:gd name="connsiteX16" fmla="*/ 9625 w 1838534"/>
              <a:gd name="connsiteY16" fmla="*/ 1520791 h 1905802"/>
              <a:gd name="connsiteX17" fmla="*/ 48126 w 1838534"/>
              <a:gd name="connsiteY17" fmla="*/ 1463040 h 1905802"/>
              <a:gd name="connsiteX18" fmla="*/ 77002 w 1838534"/>
              <a:gd name="connsiteY18" fmla="*/ 1386038 h 1905802"/>
              <a:gd name="connsiteX19" fmla="*/ 96252 w 1838534"/>
              <a:gd name="connsiteY19" fmla="*/ 1328286 h 1905802"/>
              <a:gd name="connsiteX20" fmla="*/ 115503 w 1838534"/>
              <a:gd name="connsiteY20" fmla="*/ 1270535 h 1905802"/>
              <a:gd name="connsiteX21" fmla="*/ 163629 w 1838534"/>
              <a:gd name="connsiteY21" fmla="*/ 1212783 h 1905802"/>
              <a:gd name="connsiteX22" fmla="*/ 173254 w 1838534"/>
              <a:gd name="connsiteY22" fmla="*/ 1155031 h 1905802"/>
              <a:gd name="connsiteX23" fmla="*/ 211755 w 1838534"/>
              <a:gd name="connsiteY23" fmla="*/ 1145406 h 1905802"/>
              <a:gd name="connsiteX24" fmla="*/ 279132 w 1838534"/>
              <a:gd name="connsiteY24" fmla="*/ 1116530 h 1905802"/>
              <a:gd name="connsiteX25" fmla="*/ 336884 w 1838534"/>
              <a:gd name="connsiteY25" fmla="*/ 1078029 h 1905802"/>
              <a:gd name="connsiteX26" fmla="*/ 356134 w 1838534"/>
              <a:gd name="connsiteY26" fmla="*/ 1049153 h 1905802"/>
              <a:gd name="connsiteX27" fmla="*/ 413886 w 1838534"/>
              <a:gd name="connsiteY27" fmla="*/ 1010652 h 1905802"/>
              <a:gd name="connsiteX28" fmla="*/ 433136 w 1838534"/>
              <a:gd name="connsiteY28" fmla="*/ 981777 h 1905802"/>
              <a:gd name="connsiteX29" fmla="*/ 500513 w 1838534"/>
              <a:gd name="connsiteY29" fmla="*/ 943276 h 1905802"/>
              <a:gd name="connsiteX30" fmla="*/ 558265 w 1838534"/>
              <a:gd name="connsiteY30" fmla="*/ 914400 h 1905802"/>
              <a:gd name="connsiteX31" fmla="*/ 654517 w 1838534"/>
              <a:gd name="connsiteY31" fmla="*/ 866273 h 1905802"/>
              <a:gd name="connsiteX32" fmla="*/ 712269 w 1838534"/>
              <a:gd name="connsiteY32" fmla="*/ 827772 h 1905802"/>
              <a:gd name="connsiteX33" fmla="*/ 750770 w 1838534"/>
              <a:gd name="connsiteY33" fmla="*/ 779646 h 1905802"/>
              <a:gd name="connsiteX34" fmla="*/ 789271 w 1838534"/>
              <a:gd name="connsiteY34" fmla="*/ 721895 h 1905802"/>
              <a:gd name="connsiteX35" fmla="*/ 818147 w 1838534"/>
              <a:gd name="connsiteY35" fmla="*/ 664143 h 1905802"/>
              <a:gd name="connsiteX36" fmla="*/ 847023 w 1838534"/>
              <a:gd name="connsiteY36" fmla="*/ 596766 h 1905802"/>
              <a:gd name="connsiteX37" fmla="*/ 875899 w 1838534"/>
              <a:gd name="connsiteY37" fmla="*/ 577516 h 1905802"/>
              <a:gd name="connsiteX38" fmla="*/ 885524 w 1838534"/>
              <a:gd name="connsiteY38" fmla="*/ 539015 h 1905802"/>
              <a:gd name="connsiteX39" fmla="*/ 933650 w 1838534"/>
              <a:gd name="connsiteY39" fmla="*/ 481263 h 1905802"/>
              <a:gd name="connsiteX40" fmla="*/ 962526 w 1838534"/>
              <a:gd name="connsiteY40" fmla="*/ 423511 h 1905802"/>
              <a:gd name="connsiteX41" fmla="*/ 991402 w 1838534"/>
              <a:gd name="connsiteY41" fmla="*/ 394636 h 1905802"/>
              <a:gd name="connsiteX42" fmla="*/ 1058779 w 1838534"/>
              <a:gd name="connsiteY42" fmla="*/ 317633 h 1905802"/>
              <a:gd name="connsiteX43" fmla="*/ 1078029 w 1838534"/>
              <a:gd name="connsiteY43" fmla="*/ 259882 h 1905802"/>
              <a:gd name="connsiteX44" fmla="*/ 1087654 w 1838534"/>
              <a:gd name="connsiteY44" fmla="*/ 173255 h 1905802"/>
              <a:gd name="connsiteX45" fmla="*/ 1126155 w 1838534"/>
              <a:gd name="connsiteY45" fmla="*/ 163629 h 1905802"/>
              <a:gd name="connsiteX46" fmla="*/ 1183907 w 1838534"/>
              <a:gd name="connsiteY46" fmla="*/ 144379 h 1905802"/>
              <a:gd name="connsiteX47" fmla="*/ 1260909 w 1838534"/>
              <a:gd name="connsiteY47" fmla="*/ 105878 h 1905802"/>
              <a:gd name="connsiteX48" fmla="*/ 1270534 w 1838534"/>
              <a:gd name="connsiteY48" fmla="*/ 77002 h 1905802"/>
              <a:gd name="connsiteX49" fmla="*/ 1328286 w 1838534"/>
              <a:gd name="connsiteY49" fmla="*/ 67377 h 1905802"/>
              <a:gd name="connsiteX50" fmla="*/ 1357162 w 1838534"/>
              <a:gd name="connsiteY50" fmla="*/ 57751 h 1905802"/>
              <a:gd name="connsiteX51" fmla="*/ 1414913 w 1838534"/>
              <a:gd name="connsiteY51" fmla="*/ 9625 h 1905802"/>
              <a:gd name="connsiteX52" fmla="*/ 1443789 w 1838534"/>
              <a:gd name="connsiteY52" fmla="*/ 0 h 1905802"/>
              <a:gd name="connsiteX53" fmla="*/ 1501541 w 1838534"/>
              <a:gd name="connsiteY53" fmla="*/ 9625 h 1905802"/>
              <a:gd name="connsiteX54" fmla="*/ 1530416 w 1838534"/>
              <a:gd name="connsiteY54" fmla="*/ 19250 h 1905802"/>
              <a:gd name="connsiteX55" fmla="*/ 1568917 w 1838534"/>
              <a:gd name="connsiteY55" fmla="*/ 9625 h 1905802"/>
              <a:gd name="connsiteX56" fmla="*/ 1751797 w 1838534"/>
              <a:gd name="connsiteY56" fmla="*/ 19250 h 1905802"/>
              <a:gd name="connsiteX57" fmla="*/ 1780673 w 1838534"/>
              <a:gd name="connsiteY57" fmla="*/ 38501 h 1905802"/>
              <a:gd name="connsiteX58" fmla="*/ 1799924 w 1838534"/>
              <a:gd name="connsiteY58" fmla="*/ 67377 h 1905802"/>
              <a:gd name="connsiteX59" fmla="*/ 1828800 w 1838534"/>
              <a:gd name="connsiteY59" fmla="*/ 105878 h 1905802"/>
              <a:gd name="connsiteX60" fmla="*/ 1809549 w 1838534"/>
              <a:gd name="connsiteY60" fmla="*/ 154004 h 1905802"/>
              <a:gd name="connsiteX61" fmla="*/ 1742172 w 1838534"/>
              <a:gd name="connsiteY61" fmla="*/ 105878 h 1905802"/>
              <a:gd name="connsiteX62" fmla="*/ 1713296 w 1838534"/>
              <a:gd name="connsiteY62" fmla="*/ 86627 h 1905802"/>
              <a:gd name="connsiteX63" fmla="*/ 1665170 w 1838534"/>
              <a:gd name="connsiteY63" fmla="*/ 96252 h 1905802"/>
              <a:gd name="connsiteX64" fmla="*/ 1617044 w 1838534"/>
              <a:gd name="connsiteY64" fmla="*/ 154004 h 1905802"/>
              <a:gd name="connsiteX65" fmla="*/ 1588168 w 1838534"/>
              <a:gd name="connsiteY65" fmla="*/ 221381 h 1905802"/>
              <a:gd name="connsiteX66" fmla="*/ 1578543 w 1838534"/>
              <a:gd name="connsiteY66" fmla="*/ 250257 h 1905802"/>
              <a:gd name="connsiteX67" fmla="*/ 1520791 w 1838534"/>
              <a:gd name="connsiteY67" fmla="*/ 288758 h 1905802"/>
              <a:gd name="connsiteX68" fmla="*/ 1424539 w 1838534"/>
              <a:gd name="connsiteY68" fmla="*/ 279132 h 1905802"/>
              <a:gd name="connsiteX69" fmla="*/ 1366787 w 1838534"/>
              <a:gd name="connsiteY69" fmla="*/ 250257 h 1905802"/>
              <a:gd name="connsiteX70" fmla="*/ 1337911 w 1838534"/>
              <a:gd name="connsiteY70" fmla="*/ 240631 h 1905802"/>
              <a:gd name="connsiteX71" fmla="*/ 1280160 w 1838534"/>
              <a:gd name="connsiteY71" fmla="*/ 250257 h 1905802"/>
              <a:gd name="connsiteX72" fmla="*/ 1260909 w 1838534"/>
              <a:gd name="connsiteY72" fmla="*/ 279132 h 1905802"/>
              <a:gd name="connsiteX73" fmla="*/ 1203157 w 1838534"/>
              <a:gd name="connsiteY73" fmla="*/ 346509 h 1905802"/>
              <a:gd name="connsiteX74" fmla="*/ 1106905 w 1838534"/>
              <a:gd name="connsiteY74" fmla="*/ 365760 h 1905802"/>
              <a:gd name="connsiteX75" fmla="*/ 1068404 w 1838534"/>
              <a:gd name="connsiteY75" fmla="*/ 423511 h 1905802"/>
              <a:gd name="connsiteX76" fmla="*/ 1039528 w 1838534"/>
              <a:gd name="connsiteY76" fmla="*/ 510139 h 1905802"/>
              <a:gd name="connsiteX77" fmla="*/ 1010652 w 1838534"/>
              <a:gd name="connsiteY77" fmla="*/ 567890 h 1905802"/>
              <a:gd name="connsiteX78" fmla="*/ 981776 w 1838534"/>
              <a:gd name="connsiteY78" fmla="*/ 587141 h 1905802"/>
              <a:gd name="connsiteX79" fmla="*/ 943275 w 1838534"/>
              <a:gd name="connsiteY79" fmla="*/ 644892 h 1905802"/>
              <a:gd name="connsiteX80" fmla="*/ 924025 w 1838534"/>
              <a:gd name="connsiteY80" fmla="*/ 693019 h 1905802"/>
              <a:gd name="connsiteX81" fmla="*/ 866273 w 1838534"/>
              <a:gd name="connsiteY81" fmla="*/ 731520 h 1905802"/>
              <a:gd name="connsiteX82" fmla="*/ 856648 w 1838534"/>
              <a:gd name="connsiteY82" fmla="*/ 779646 h 1905802"/>
              <a:gd name="connsiteX83" fmla="*/ 837397 w 1838534"/>
              <a:gd name="connsiteY83" fmla="*/ 808522 h 1905802"/>
              <a:gd name="connsiteX84" fmla="*/ 827772 w 1838534"/>
              <a:gd name="connsiteY84" fmla="*/ 885524 h 1905802"/>
              <a:gd name="connsiteX85" fmla="*/ 779646 w 1838534"/>
              <a:gd name="connsiteY85" fmla="*/ 972151 h 1905802"/>
              <a:gd name="connsiteX86" fmla="*/ 750770 w 1838534"/>
              <a:gd name="connsiteY86" fmla="*/ 991402 h 1905802"/>
              <a:gd name="connsiteX87" fmla="*/ 721894 w 1838534"/>
              <a:gd name="connsiteY87" fmla="*/ 1001027 h 1905802"/>
              <a:gd name="connsiteX88" fmla="*/ 712269 w 1838534"/>
              <a:gd name="connsiteY88" fmla="*/ 1097280 h 1905802"/>
              <a:gd name="connsiteX89" fmla="*/ 693019 w 1838534"/>
              <a:gd name="connsiteY89" fmla="*/ 1241659 h 1905802"/>
              <a:gd name="connsiteX90" fmla="*/ 702644 w 1838534"/>
              <a:gd name="connsiteY90" fmla="*/ 1318661 h 1905802"/>
              <a:gd name="connsiteX91" fmla="*/ 760395 w 1838534"/>
              <a:gd name="connsiteY91" fmla="*/ 1328286 h 1905802"/>
              <a:gd name="connsiteX92" fmla="*/ 779646 w 1838534"/>
              <a:gd name="connsiteY92" fmla="*/ 1357162 h 1905802"/>
              <a:gd name="connsiteX93" fmla="*/ 779646 w 1838534"/>
              <a:gd name="connsiteY93" fmla="*/ 1434164 h 1905802"/>
              <a:gd name="connsiteX94" fmla="*/ 750770 w 1838534"/>
              <a:gd name="connsiteY94" fmla="*/ 1453415 h 1905802"/>
              <a:gd name="connsiteX95" fmla="*/ 731520 w 1838534"/>
              <a:gd name="connsiteY95" fmla="*/ 1578543 h 1905802"/>
              <a:gd name="connsiteX96" fmla="*/ 712269 w 1838534"/>
              <a:gd name="connsiteY96" fmla="*/ 1607419 h 1905802"/>
              <a:gd name="connsiteX97" fmla="*/ 683393 w 1838534"/>
              <a:gd name="connsiteY97" fmla="*/ 1626669 h 1905802"/>
              <a:gd name="connsiteX98" fmla="*/ 654517 w 1838534"/>
              <a:gd name="connsiteY98" fmla="*/ 1722922 h 1905802"/>
              <a:gd name="connsiteX99" fmla="*/ 644892 w 1838534"/>
              <a:gd name="connsiteY99" fmla="*/ 1751798 h 1905802"/>
              <a:gd name="connsiteX100" fmla="*/ 625642 w 1838534"/>
              <a:gd name="connsiteY100" fmla="*/ 1771048 h 190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838534" h="1905802">
                <a:moveTo>
                  <a:pt x="625642" y="1771048"/>
                </a:moveTo>
                <a:lnTo>
                  <a:pt x="625642" y="1771048"/>
                </a:lnTo>
                <a:cubicBezTo>
                  <a:pt x="616017" y="1738964"/>
                  <a:pt x="608791" y="1706060"/>
                  <a:pt x="596766" y="1674796"/>
                </a:cubicBezTo>
                <a:cubicBezTo>
                  <a:pt x="592613" y="1663999"/>
                  <a:pt x="580839" y="1634840"/>
                  <a:pt x="577515" y="1645920"/>
                </a:cubicBezTo>
                <a:cubicBezTo>
                  <a:pt x="565494" y="1685988"/>
                  <a:pt x="578669" y="1730628"/>
                  <a:pt x="567890" y="1771048"/>
                </a:cubicBezTo>
                <a:cubicBezTo>
                  <a:pt x="562305" y="1791993"/>
                  <a:pt x="498171" y="1798468"/>
                  <a:pt x="490888" y="1799924"/>
                </a:cubicBezTo>
                <a:cubicBezTo>
                  <a:pt x="481263" y="1806341"/>
                  <a:pt x="470899" y="1811769"/>
                  <a:pt x="462012" y="1819175"/>
                </a:cubicBezTo>
                <a:cubicBezTo>
                  <a:pt x="451555" y="1827889"/>
                  <a:pt x="444462" y="1840499"/>
                  <a:pt x="433136" y="1848050"/>
                </a:cubicBezTo>
                <a:cubicBezTo>
                  <a:pt x="424694" y="1853678"/>
                  <a:pt x="413130" y="1852749"/>
                  <a:pt x="404261" y="1857676"/>
                </a:cubicBezTo>
                <a:cubicBezTo>
                  <a:pt x="304978" y="1912834"/>
                  <a:pt x="382969" y="1884024"/>
                  <a:pt x="317633" y="1905802"/>
                </a:cubicBezTo>
                <a:cubicBezTo>
                  <a:pt x="275924" y="1899385"/>
                  <a:pt x="232746" y="1899259"/>
                  <a:pt x="192505" y="1886551"/>
                </a:cubicBezTo>
                <a:cubicBezTo>
                  <a:pt x="170443" y="1879584"/>
                  <a:pt x="156702" y="1855366"/>
                  <a:pt x="134753" y="1848050"/>
                </a:cubicBezTo>
                <a:lnTo>
                  <a:pt x="105877" y="1838425"/>
                </a:lnTo>
                <a:cubicBezTo>
                  <a:pt x="84570" y="1824220"/>
                  <a:pt x="62948" y="1812532"/>
                  <a:pt x="48126" y="1790299"/>
                </a:cubicBezTo>
                <a:cubicBezTo>
                  <a:pt x="42498" y="1781857"/>
                  <a:pt x="43428" y="1770292"/>
                  <a:pt x="38501" y="1761423"/>
                </a:cubicBezTo>
                <a:cubicBezTo>
                  <a:pt x="27265" y="1741198"/>
                  <a:pt x="0" y="1703671"/>
                  <a:pt x="0" y="1703671"/>
                </a:cubicBezTo>
                <a:cubicBezTo>
                  <a:pt x="3208" y="1642711"/>
                  <a:pt x="-2347" y="1580650"/>
                  <a:pt x="9625" y="1520791"/>
                </a:cubicBezTo>
                <a:cubicBezTo>
                  <a:pt x="14162" y="1498104"/>
                  <a:pt x="48126" y="1463040"/>
                  <a:pt x="48126" y="1463040"/>
                </a:cubicBezTo>
                <a:cubicBezTo>
                  <a:pt x="68966" y="1379679"/>
                  <a:pt x="43445" y="1469930"/>
                  <a:pt x="77002" y="1386038"/>
                </a:cubicBezTo>
                <a:cubicBezTo>
                  <a:pt x="84538" y="1367197"/>
                  <a:pt x="89835" y="1347537"/>
                  <a:pt x="96252" y="1328286"/>
                </a:cubicBezTo>
                <a:lnTo>
                  <a:pt x="115503" y="1270535"/>
                </a:lnTo>
                <a:cubicBezTo>
                  <a:pt x="152559" y="1233479"/>
                  <a:pt x="136828" y="1252985"/>
                  <a:pt x="163629" y="1212783"/>
                </a:cubicBezTo>
                <a:cubicBezTo>
                  <a:pt x="166837" y="1193532"/>
                  <a:pt x="161911" y="1170912"/>
                  <a:pt x="173254" y="1155031"/>
                </a:cubicBezTo>
                <a:cubicBezTo>
                  <a:pt x="180943" y="1144266"/>
                  <a:pt x="199596" y="1150617"/>
                  <a:pt x="211755" y="1145406"/>
                </a:cubicBezTo>
                <a:cubicBezTo>
                  <a:pt x="304823" y="1105521"/>
                  <a:pt x="168589" y="1144168"/>
                  <a:pt x="279132" y="1116530"/>
                </a:cubicBezTo>
                <a:cubicBezTo>
                  <a:pt x="298383" y="1103696"/>
                  <a:pt x="324051" y="1097280"/>
                  <a:pt x="336884" y="1078029"/>
                </a:cubicBezTo>
                <a:cubicBezTo>
                  <a:pt x="343301" y="1068404"/>
                  <a:pt x="347428" y="1056771"/>
                  <a:pt x="356134" y="1049153"/>
                </a:cubicBezTo>
                <a:cubicBezTo>
                  <a:pt x="373546" y="1033918"/>
                  <a:pt x="413886" y="1010652"/>
                  <a:pt x="413886" y="1010652"/>
                </a:cubicBezTo>
                <a:cubicBezTo>
                  <a:pt x="420303" y="1001027"/>
                  <a:pt x="424956" y="989957"/>
                  <a:pt x="433136" y="981777"/>
                </a:cubicBezTo>
                <a:cubicBezTo>
                  <a:pt x="448772" y="966141"/>
                  <a:pt x="482894" y="953344"/>
                  <a:pt x="500513" y="943276"/>
                </a:cubicBezTo>
                <a:cubicBezTo>
                  <a:pt x="552760" y="913421"/>
                  <a:pt x="505321" y="932047"/>
                  <a:pt x="558265" y="914400"/>
                </a:cubicBezTo>
                <a:cubicBezTo>
                  <a:pt x="627023" y="868561"/>
                  <a:pt x="593571" y="881511"/>
                  <a:pt x="654517" y="866273"/>
                </a:cubicBezTo>
                <a:cubicBezTo>
                  <a:pt x="673768" y="853439"/>
                  <a:pt x="704953" y="849721"/>
                  <a:pt x="712269" y="827772"/>
                </a:cubicBezTo>
                <a:cubicBezTo>
                  <a:pt x="725552" y="787922"/>
                  <a:pt x="713452" y="804525"/>
                  <a:pt x="750770" y="779646"/>
                </a:cubicBezTo>
                <a:cubicBezTo>
                  <a:pt x="763604" y="760396"/>
                  <a:pt x="781955" y="743844"/>
                  <a:pt x="789271" y="721895"/>
                </a:cubicBezTo>
                <a:cubicBezTo>
                  <a:pt x="802554" y="682044"/>
                  <a:pt x="793268" y="701461"/>
                  <a:pt x="818147" y="664143"/>
                </a:cubicBezTo>
                <a:cubicBezTo>
                  <a:pt x="825510" y="634689"/>
                  <a:pt x="824865" y="618923"/>
                  <a:pt x="847023" y="596766"/>
                </a:cubicBezTo>
                <a:cubicBezTo>
                  <a:pt x="855203" y="588586"/>
                  <a:pt x="866274" y="583933"/>
                  <a:pt x="875899" y="577516"/>
                </a:cubicBezTo>
                <a:cubicBezTo>
                  <a:pt x="879107" y="564682"/>
                  <a:pt x="880313" y="551174"/>
                  <a:pt x="885524" y="539015"/>
                </a:cubicBezTo>
                <a:cubicBezTo>
                  <a:pt x="895575" y="515563"/>
                  <a:pt x="916304" y="498609"/>
                  <a:pt x="933650" y="481263"/>
                </a:cubicBezTo>
                <a:cubicBezTo>
                  <a:pt x="943297" y="452322"/>
                  <a:pt x="941793" y="448390"/>
                  <a:pt x="962526" y="423511"/>
                </a:cubicBezTo>
                <a:cubicBezTo>
                  <a:pt x="971240" y="413054"/>
                  <a:pt x="983045" y="405381"/>
                  <a:pt x="991402" y="394636"/>
                </a:cubicBezTo>
                <a:cubicBezTo>
                  <a:pt x="1051870" y="316891"/>
                  <a:pt x="1002877" y="354902"/>
                  <a:pt x="1058779" y="317633"/>
                </a:cubicBezTo>
                <a:cubicBezTo>
                  <a:pt x="1065196" y="298383"/>
                  <a:pt x="1075788" y="280049"/>
                  <a:pt x="1078029" y="259882"/>
                </a:cubicBezTo>
                <a:cubicBezTo>
                  <a:pt x="1081237" y="231006"/>
                  <a:pt x="1074661" y="199241"/>
                  <a:pt x="1087654" y="173255"/>
                </a:cubicBezTo>
                <a:cubicBezTo>
                  <a:pt x="1093570" y="161423"/>
                  <a:pt x="1113484" y="167430"/>
                  <a:pt x="1126155" y="163629"/>
                </a:cubicBezTo>
                <a:cubicBezTo>
                  <a:pt x="1145591" y="157798"/>
                  <a:pt x="1166507" y="154819"/>
                  <a:pt x="1183907" y="144379"/>
                </a:cubicBezTo>
                <a:cubicBezTo>
                  <a:pt x="1240733" y="110283"/>
                  <a:pt x="1214285" y="121419"/>
                  <a:pt x="1260909" y="105878"/>
                </a:cubicBezTo>
                <a:cubicBezTo>
                  <a:pt x="1264117" y="96253"/>
                  <a:pt x="1261725" y="82036"/>
                  <a:pt x="1270534" y="77002"/>
                </a:cubicBezTo>
                <a:cubicBezTo>
                  <a:pt x="1287479" y="67319"/>
                  <a:pt x="1309235" y="71611"/>
                  <a:pt x="1328286" y="67377"/>
                </a:cubicBezTo>
                <a:cubicBezTo>
                  <a:pt x="1338190" y="65176"/>
                  <a:pt x="1348087" y="62289"/>
                  <a:pt x="1357162" y="57751"/>
                </a:cubicBezTo>
                <a:cubicBezTo>
                  <a:pt x="1420148" y="26258"/>
                  <a:pt x="1351046" y="52203"/>
                  <a:pt x="1414913" y="9625"/>
                </a:cubicBezTo>
                <a:cubicBezTo>
                  <a:pt x="1423355" y="3997"/>
                  <a:pt x="1434164" y="3208"/>
                  <a:pt x="1443789" y="0"/>
                </a:cubicBezTo>
                <a:cubicBezTo>
                  <a:pt x="1463040" y="3208"/>
                  <a:pt x="1482490" y="5391"/>
                  <a:pt x="1501541" y="9625"/>
                </a:cubicBezTo>
                <a:cubicBezTo>
                  <a:pt x="1511445" y="11826"/>
                  <a:pt x="1520270" y="19250"/>
                  <a:pt x="1530416" y="19250"/>
                </a:cubicBezTo>
                <a:cubicBezTo>
                  <a:pt x="1543645" y="19250"/>
                  <a:pt x="1556083" y="12833"/>
                  <a:pt x="1568917" y="9625"/>
                </a:cubicBezTo>
                <a:cubicBezTo>
                  <a:pt x="1629877" y="12833"/>
                  <a:pt x="1691312" y="11002"/>
                  <a:pt x="1751797" y="19250"/>
                </a:cubicBezTo>
                <a:cubicBezTo>
                  <a:pt x="1763259" y="20813"/>
                  <a:pt x="1772493" y="30321"/>
                  <a:pt x="1780673" y="38501"/>
                </a:cubicBezTo>
                <a:cubicBezTo>
                  <a:pt x="1788853" y="46681"/>
                  <a:pt x="1793200" y="57964"/>
                  <a:pt x="1799924" y="67377"/>
                </a:cubicBezTo>
                <a:cubicBezTo>
                  <a:pt x="1809248" y="80431"/>
                  <a:pt x="1819175" y="93044"/>
                  <a:pt x="1828800" y="105878"/>
                </a:cubicBezTo>
                <a:cubicBezTo>
                  <a:pt x="1834810" y="123908"/>
                  <a:pt x="1855160" y="154004"/>
                  <a:pt x="1809549" y="154004"/>
                </a:cubicBezTo>
                <a:cubicBezTo>
                  <a:pt x="1781054" y="154004"/>
                  <a:pt x="1760152" y="120861"/>
                  <a:pt x="1742172" y="105878"/>
                </a:cubicBezTo>
                <a:cubicBezTo>
                  <a:pt x="1733285" y="98472"/>
                  <a:pt x="1722921" y="93044"/>
                  <a:pt x="1713296" y="86627"/>
                </a:cubicBezTo>
                <a:cubicBezTo>
                  <a:pt x="1697254" y="89835"/>
                  <a:pt x="1679803" y="88936"/>
                  <a:pt x="1665170" y="96252"/>
                </a:cubicBezTo>
                <a:cubicBezTo>
                  <a:pt x="1646641" y="105516"/>
                  <a:pt x="1628100" y="137420"/>
                  <a:pt x="1617044" y="154004"/>
                </a:cubicBezTo>
                <a:cubicBezTo>
                  <a:pt x="1597012" y="234134"/>
                  <a:pt x="1621404" y="154908"/>
                  <a:pt x="1588168" y="221381"/>
                </a:cubicBezTo>
                <a:cubicBezTo>
                  <a:pt x="1583631" y="230456"/>
                  <a:pt x="1584171" y="241815"/>
                  <a:pt x="1578543" y="250257"/>
                </a:cubicBezTo>
                <a:cubicBezTo>
                  <a:pt x="1557944" y="281155"/>
                  <a:pt x="1551063" y="278667"/>
                  <a:pt x="1520791" y="288758"/>
                </a:cubicBezTo>
                <a:cubicBezTo>
                  <a:pt x="1488707" y="285549"/>
                  <a:pt x="1456408" y="284035"/>
                  <a:pt x="1424539" y="279132"/>
                </a:cubicBezTo>
                <a:cubicBezTo>
                  <a:pt x="1389593" y="273756"/>
                  <a:pt x="1398513" y="266120"/>
                  <a:pt x="1366787" y="250257"/>
                </a:cubicBezTo>
                <a:cubicBezTo>
                  <a:pt x="1357712" y="245720"/>
                  <a:pt x="1347536" y="243840"/>
                  <a:pt x="1337911" y="240631"/>
                </a:cubicBezTo>
                <a:cubicBezTo>
                  <a:pt x="1318661" y="243840"/>
                  <a:pt x="1297616" y="241529"/>
                  <a:pt x="1280160" y="250257"/>
                </a:cubicBezTo>
                <a:cubicBezTo>
                  <a:pt x="1269813" y="255430"/>
                  <a:pt x="1267633" y="269719"/>
                  <a:pt x="1260909" y="279132"/>
                </a:cubicBezTo>
                <a:cubicBezTo>
                  <a:pt x="1248777" y="296116"/>
                  <a:pt x="1222238" y="333788"/>
                  <a:pt x="1203157" y="346509"/>
                </a:cubicBezTo>
                <a:cubicBezTo>
                  <a:pt x="1184828" y="358729"/>
                  <a:pt x="1112617" y="364944"/>
                  <a:pt x="1106905" y="365760"/>
                </a:cubicBezTo>
                <a:cubicBezTo>
                  <a:pt x="1094071" y="385010"/>
                  <a:pt x="1075720" y="401562"/>
                  <a:pt x="1068404" y="423511"/>
                </a:cubicBezTo>
                <a:lnTo>
                  <a:pt x="1039528" y="510139"/>
                </a:lnTo>
                <a:cubicBezTo>
                  <a:pt x="1031699" y="533626"/>
                  <a:pt x="1029312" y="549230"/>
                  <a:pt x="1010652" y="567890"/>
                </a:cubicBezTo>
                <a:cubicBezTo>
                  <a:pt x="1002472" y="576070"/>
                  <a:pt x="991401" y="580724"/>
                  <a:pt x="981776" y="587141"/>
                </a:cubicBezTo>
                <a:cubicBezTo>
                  <a:pt x="968942" y="606391"/>
                  <a:pt x="951867" y="623411"/>
                  <a:pt x="943275" y="644892"/>
                </a:cubicBezTo>
                <a:cubicBezTo>
                  <a:pt x="936858" y="660934"/>
                  <a:pt x="935504" y="680105"/>
                  <a:pt x="924025" y="693019"/>
                </a:cubicBezTo>
                <a:cubicBezTo>
                  <a:pt x="908654" y="710311"/>
                  <a:pt x="866273" y="731520"/>
                  <a:pt x="866273" y="731520"/>
                </a:cubicBezTo>
                <a:cubicBezTo>
                  <a:pt x="863065" y="747562"/>
                  <a:pt x="862392" y="764328"/>
                  <a:pt x="856648" y="779646"/>
                </a:cubicBezTo>
                <a:cubicBezTo>
                  <a:pt x="852586" y="790478"/>
                  <a:pt x="840441" y="797361"/>
                  <a:pt x="837397" y="808522"/>
                </a:cubicBezTo>
                <a:cubicBezTo>
                  <a:pt x="830591" y="833478"/>
                  <a:pt x="833192" y="860231"/>
                  <a:pt x="827772" y="885524"/>
                </a:cubicBezTo>
                <a:cubicBezTo>
                  <a:pt x="817260" y="934583"/>
                  <a:pt x="814122" y="943421"/>
                  <a:pt x="779646" y="972151"/>
                </a:cubicBezTo>
                <a:cubicBezTo>
                  <a:pt x="770759" y="979557"/>
                  <a:pt x="761117" y="986229"/>
                  <a:pt x="750770" y="991402"/>
                </a:cubicBezTo>
                <a:cubicBezTo>
                  <a:pt x="741695" y="995939"/>
                  <a:pt x="731519" y="997819"/>
                  <a:pt x="721894" y="1001027"/>
                </a:cubicBezTo>
                <a:cubicBezTo>
                  <a:pt x="718686" y="1033111"/>
                  <a:pt x="715188" y="1065168"/>
                  <a:pt x="712269" y="1097280"/>
                </a:cubicBezTo>
                <a:cubicBezTo>
                  <a:pt x="700493" y="1226819"/>
                  <a:pt x="715205" y="1175100"/>
                  <a:pt x="693019" y="1241659"/>
                </a:cubicBezTo>
                <a:cubicBezTo>
                  <a:pt x="696227" y="1267326"/>
                  <a:pt x="686763" y="1298243"/>
                  <a:pt x="702644" y="1318661"/>
                </a:cubicBezTo>
                <a:cubicBezTo>
                  <a:pt x="714626" y="1334066"/>
                  <a:pt x="742939" y="1319558"/>
                  <a:pt x="760395" y="1328286"/>
                </a:cubicBezTo>
                <a:cubicBezTo>
                  <a:pt x="770742" y="1333459"/>
                  <a:pt x="773229" y="1347537"/>
                  <a:pt x="779646" y="1357162"/>
                </a:cubicBezTo>
                <a:cubicBezTo>
                  <a:pt x="789516" y="1386772"/>
                  <a:pt x="799208" y="1399931"/>
                  <a:pt x="779646" y="1434164"/>
                </a:cubicBezTo>
                <a:cubicBezTo>
                  <a:pt x="773907" y="1444208"/>
                  <a:pt x="760395" y="1446998"/>
                  <a:pt x="750770" y="1453415"/>
                </a:cubicBezTo>
                <a:cubicBezTo>
                  <a:pt x="748010" y="1481015"/>
                  <a:pt x="748863" y="1543856"/>
                  <a:pt x="731520" y="1578543"/>
                </a:cubicBezTo>
                <a:cubicBezTo>
                  <a:pt x="726347" y="1588890"/>
                  <a:pt x="720449" y="1599239"/>
                  <a:pt x="712269" y="1607419"/>
                </a:cubicBezTo>
                <a:cubicBezTo>
                  <a:pt x="704089" y="1615599"/>
                  <a:pt x="693018" y="1620252"/>
                  <a:pt x="683393" y="1626669"/>
                </a:cubicBezTo>
                <a:cubicBezTo>
                  <a:pt x="668846" y="1684859"/>
                  <a:pt x="677953" y="1652615"/>
                  <a:pt x="654517" y="1722922"/>
                </a:cubicBezTo>
                <a:cubicBezTo>
                  <a:pt x="651309" y="1732547"/>
                  <a:pt x="654517" y="1748590"/>
                  <a:pt x="644892" y="1751798"/>
                </a:cubicBezTo>
                <a:lnTo>
                  <a:pt x="625642" y="1771048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dirty="0" smtClean="0">
                <a:solidFill>
                  <a:srgbClr val="FF0000"/>
                </a:solidFill>
              </a:rPr>
              <a:t>14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763478" y="644893"/>
            <a:ext cx="967959" cy="2146433"/>
          </a:xfrm>
          <a:custGeom>
            <a:avLst/>
            <a:gdLst>
              <a:gd name="connsiteX0" fmla="*/ 0 w 967959"/>
              <a:gd name="connsiteY0" fmla="*/ 1530416 h 2146433"/>
              <a:gd name="connsiteX1" fmla="*/ 0 w 967959"/>
              <a:gd name="connsiteY1" fmla="*/ 1530416 h 2146433"/>
              <a:gd name="connsiteX2" fmla="*/ 77002 w 967959"/>
              <a:gd name="connsiteY2" fmla="*/ 1732547 h 2146433"/>
              <a:gd name="connsiteX3" fmla="*/ 105878 w 967959"/>
              <a:gd name="connsiteY3" fmla="*/ 1848050 h 2146433"/>
              <a:gd name="connsiteX4" fmla="*/ 115503 w 967959"/>
              <a:gd name="connsiteY4" fmla="*/ 1896176 h 2146433"/>
              <a:gd name="connsiteX5" fmla="*/ 144379 w 967959"/>
              <a:gd name="connsiteY5" fmla="*/ 1915427 h 2146433"/>
              <a:gd name="connsiteX6" fmla="*/ 163629 w 967959"/>
              <a:gd name="connsiteY6" fmla="*/ 1944303 h 2146433"/>
              <a:gd name="connsiteX7" fmla="*/ 182880 w 967959"/>
              <a:gd name="connsiteY7" fmla="*/ 2088682 h 2146433"/>
              <a:gd name="connsiteX8" fmla="*/ 221381 w 967959"/>
              <a:gd name="connsiteY8" fmla="*/ 2146433 h 2146433"/>
              <a:gd name="connsiteX9" fmla="*/ 346509 w 967959"/>
              <a:gd name="connsiteY9" fmla="*/ 2127183 h 2146433"/>
              <a:gd name="connsiteX10" fmla="*/ 327259 w 967959"/>
              <a:gd name="connsiteY10" fmla="*/ 2069431 h 2146433"/>
              <a:gd name="connsiteX11" fmla="*/ 356135 w 967959"/>
              <a:gd name="connsiteY11" fmla="*/ 2050181 h 2146433"/>
              <a:gd name="connsiteX12" fmla="*/ 413886 w 967959"/>
              <a:gd name="connsiteY12" fmla="*/ 2040555 h 2146433"/>
              <a:gd name="connsiteX13" fmla="*/ 442762 w 967959"/>
              <a:gd name="connsiteY13" fmla="*/ 2011680 h 2146433"/>
              <a:gd name="connsiteX14" fmla="*/ 471638 w 967959"/>
              <a:gd name="connsiteY14" fmla="*/ 1992429 h 2146433"/>
              <a:gd name="connsiteX15" fmla="*/ 510139 w 967959"/>
              <a:gd name="connsiteY15" fmla="*/ 1944303 h 2146433"/>
              <a:gd name="connsiteX16" fmla="*/ 519764 w 967959"/>
              <a:gd name="connsiteY16" fmla="*/ 1915427 h 2146433"/>
              <a:gd name="connsiteX17" fmla="*/ 529389 w 967959"/>
              <a:gd name="connsiteY17" fmla="*/ 1819174 h 2146433"/>
              <a:gd name="connsiteX18" fmla="*/ 558265 w 967959"/>
              <a:gd name="connsiteY18" fmla="*/ 1732547 h 2146433"/>
              <a:gd name="connsiteX19" fmla="*/ 567890 w 967959"/>
              <a:gd name="connsiteY19" fmla="*/ 1626669 h 2146433"/>
              <a:gd name="connsiteX20" fmla="*/ 596766 w 967959"/>
              <a:gd name="connsiteY20" fmla="*/ 1559292 h 2146433"/>
              <a:gd name="connsiteX21" fmla="*/ 625642 w 967959"/>
              <a:gd name="connsiteY21" fmla="*/ 1540042 h 2146433"/>
              <a:gd name="connsiteX22" fmla="*/ 693019 w 967959"/>
              <a:gd name="connsiteY22" fmla="*/ 1491915 h 2146433"/>
              <a:gd name="connsiteX23" fmla="*/ 712269 w 967959"/>
              <a:gd name="connsiteY23" fmla="*/ 1463040 h 2146433"/>
              <a:gd name="connsiteX24" fmla="*/ 741145 w 967959"/>
              <a:gd name="connsiteY24" fmla="*/ 1434164 h 2146433"/>
              <a:gd name="connsiteX25" fmla="*/ 750770 w 967959"/>
              <a:gd name="connsiteY25" fmla="*/ 1405288 h 2146433"/>
              <a:gd name="connsiteX26" fmla="*/ 741145 w 967959"/>
              <a:gd name="connsiteY26" fmla="*/ 1260909 h 2146433"/>
              <a:gd name="connsiteX27" fmla="*/ 731520 w 967959"/>
              <a:gd name="connsiteY27" fmla="*/ 1232033 h 2146433"/>
              <a:gd name="connsiteX28" fmla="*/ 644893 w 967959"/>
              <a:gd name="connsiteY28" fmla="*/ 1193532 h 2146433"/>
              <a:gd name="connsiteX29" fmla="*/ 616017 w 967959"/>
              <a:gd name="connsiteY29" fmla="*/ 1183907 h 2146433"/>
              <a:gd name="connsiteX30" fmla="*/ 587141 w 967959"/>
              <a:gd name="connsiteY30" fmla="*/ 1145406 h 2146433"/>
              <a:gd name="connsiteX31" fmla="*/ 558265 w 967959"/>
              <a:gd name="connsiteY31" fmla="*/ 1116530 h 2146433"/>
              <a:gd name="connsiteX32" fmla="*/ 519764 w 967959"/>
              <a:gd name="connsiteY32" fmla="*/ 1039528 h 2146433"/>
              <a:gd name="connsiteX33" fmla="*/ 500514 w 967959"/>
              <a:gd name="connsiteY33" fmla="*/ 981776 h 2146433"/>
              <a:gd name="connsiteX34" fmla="*/ 558265 w 967959"/>
              <a:gd name="connsiteY34" fmla="*/ 962526 h 2146433"/>
              <a:gd name="connsiteX35" fmla="*/ 587141 w 967959"/>
              <a:gd name="connsiteY35" fmla="*/ 943275 h 2146433"/>
              <a:gd name="connsiteX36" fmla="*/ 616017 w 967959"/>
              <a:gd name="connsiteY36" fmla="*/ 885524 h 2146433"/>
              <a:gd name="connsiteX37" fmla="*/ 635267 w 967959"/>
              <a:gd name="connsiteY37" fmla="*/ 856648 h 2146433"/>
              <a:gd name="connsiteX38" fmla="*/ 644893 w 967959"/>
              <a:gd name="connsiteY38" fmla="*/ 827772 h 2146433"/>
              <a:gd name="connsiteX39" fmla="*/ 721895 w 967959"/>
              <a:gd name="connsiteY39" fmla="*/ 741145 h 2146433"/>
              <a:gd name="connsiteX40" fmla="*/ 779646 w 967959"/>
              <a:gd name="connsiteY40" fmla="*/ 693019 h 2146433"/>
              <a:gd name="connsiteX41" fmla="*/ 837398 w 967959"/>
              <a:gd name="connsiteY41" fmla="*/ 654518 h 2146433"/>
              <a:gd name="connsiteX42" fmla="*/ 847023 w 967959"/>
              <a:gd name="connsiteY42" fmla="*/ 625642 h 2146433"/>
              <a:gd name="connsiteX43" fmla="*/ 827773 w 967959"/>
              <a:gd name="connsiteY43" fmla="*/ 433136 h 2146433"/>
              <a:gd name="connsiteX44" fmla="*/ 904775 w 967959"/>
              <a:gd name="connsiteY44" fmla="*/ 413886 h 2146433"/>
              <a:gd name="connsiteX45" fmla="*/ 943276 w 967959"/>
              <a:gd name="connsiteY45" fmla="*/ 394635 h 2146433"/>
              <a:gd name="connsiteX46" fmla="*/ 952901 w 967959"/>
              <a:gd name="connsiteY46" fmla="*/ 259882 h 2146433"/>
              <a:gd name="connsiteX47" fmla="*/ 943276 w 967959"/>
              <a:gd name="connsiteY47" fmla="*/ 231006 h 2146433"/>
              <a:gd name="connsiteX48" fmla="*/ 914400 w 967959"/>
              <a:gd name="connsiteY48" fmla="*/ 211755 h 2146433"/>
              <a:gd name="connsiteX49" fmla="*/ 875899 w 967959"/>
              <a:gd name="connsiteY49" fmla="*/ 144379 h 2146433"/>
              <a:gd name="connsiteX50" fmla="*/ 856648 w 967959"/>
              <a:gd name="connsiteY50" fmla="*/ 115503 h 2146433"/>
              <a:gd name="connsiteX51" fmla="*/ 827773 w 967959"/>
              <a:gd name="connsiteY51" fmla="*/ 96252 h 2146433"/>
              <a:gd name="connsiteX52" fmla="*/ 818147 w 967959"/>
              <a:gd name="connsiteY52" fmla="*/ 67376 h 2146433"/>
              <a:gd name="connsiteX53" fmla="*/ 760396 w 967959"/>
              <a:gd name="connsiteY53" fmla="*/ 19250 h 2146433"/>
              <a:gd name="connsiteX54" fmla="*/ 702644 w 967959"/>
              <a:gd name="connsiteY54" fmla="*/ 0 h 2146433"/>
              <a:gd name="connsiteX55" fmla="*/ 673768 w 967959"/>
              <a:gd name="connsiteY55" fmla="*/ 28875 h 2146433"/>
              <a:gd name="connsiteX56" fmla="*/ 635267 w 967959"/>
              <a:gd name="connsiteY56" fmla="*/ 86627 h 2146433"/>
              <a:gd name="connsiteX57" fmla="*/ 606391 w 967959"/>
              <a:gd name="connsiteY57" fmla="*/ 105878 h 2146433"/>
              <a:gd name="connsiteX58" fmla="*/ 529389 w 967959"/>
              <a:gd name="connsiteY58" fmla="*/ 125128 h 2146433"/>
              <a:gd name="connsiteX59" fmla="*/ 471638 w 967959"/>
              <a:gd name="connsiteY59" fmla="*/ 163629 h 2146433"/>
              <a:gd name="connsiteX60" fmla="*/ 423511 w 967959"/>
              <a:gd name="connsiteY60" fmla="*/ 221381 h 2146433"/>
              <a:gd name="connsiteX61" fmla="*/ 365760 w 967959"/>
              <a:gd name="connsiteY61" fmla="*/ 308008 h 2146433"/>
              <a:gd name="connsiteX62" fmla="*/ 336884 w 967959"/>
              <a:gd name="connsiteY62" fmla="*/ 346509 h 2146433"/>
              <a:gd name="connsiteX63" fmla="*/ 298383 w 967959"/>
              <a:gd name="connsiteY63" fmla="*/ 375385 h 2146433"/>
              <a:gd name="connsiteX64" fmla="*/ 288758 w 967959"/>
              <a:gd name="connsiteY64" fmla="*/ 404261 h 2146433"/>
              <a:gd name="connsiteX65" fmla="*/ 240631 w 967959"/>
              <a:gd name="connsiteY65" fmla="*/ 462012 h 2146433"/>
              <a:gd name="connsiteX66" fmla="*/ 211756 w 967959"/>
              <a:gd name="connsiteY66" fmla="*/ 529389 h 2146433"/>
              <a:gd name="connsiteX67" fmla="*/ 202130 w 967959"/>
              <a:gd name="connsiteY67" fmla="*/ 558265 h 2146433"/>
              <a:gd name="connsiteX68" fmla="*/ 173255 w 967959"/>
              <a:gd name="connsiteY68" fmla="*/ 587141 h 2146433"/>
              <a:gd name="connsiteX69" fmla="*/ 182880 w 967959"/>
              <a:gd name="connsiteY69" fmla="*/ 616016 h 2146433"/>
              <a:gd name="connsiteX70" fmla="*/ 202130 w 967959"/>
              <a:gd name="connsiteY70" fmla="*/ 644892 h 2146433"/>
              <a:gd name="connsiteX71" fmla="*/ 192505 w 967959"/>
              <a:gd name="connsiteY71" fmla="*/ 770021 h 2146433"/>
              <a:gd name="connsiteX72" fmla="*/ 163629 w 967959"/>
              <a:gd name="connsiteY72" fmla="*/ 798896 h 2146433"/>
              <a:gd name="connsiteX73" fmla="*/ 115503 w 967959"/>
              <a:gd name="connsiteY73" fmla="*/ 856648 h 2146433"/>
              <a:gd name="connsiteX74" fmla="*/ 96253 w 967959"/>
              <a:gd name="connsiteY74" fmla="*/ 914400 h 2146433"/>
              <a:gd name="connsiteX75" fmla="*/ 86627 w 967959"/>
              <a:gd name="connsiteY75" fmla="*/ 943275 h 2146433"/>
              <a:gd name="connsiteX76" fmla="*/ 96253 w 967959"/>
              <a:gd name="connsiteY76" fmla="*/ 1010652 h 2146433"/>
              <a:gd name="connsiteX77" fmla="*/ 125128 w 967959"/>
              <a:gd name="connsiteY77" fmla="*/ 1029903 h 2146433"/>
              <a:gd name="connsiteX78" fmla="*/ 202130 w 967959"/>
              <a:gd name="connsiteY78" fmla="*/ 1058779 h 2146433"/>
              <a:gd name="connsiteX79" fmla="*/ 231006 w 967959"/>
              <a:gd name="connsiteY79" fmla="*/ 1116530 h 2146433"/>
              <a:gd name="connsiteX80" fmla="*/ 221381 w 967959"/>
              <a:gd name="connsiteY80" fmla="*/ 1174282 h 2146433"/>
              <a:gd name="connsiteX81" fmla="*/ 202130 w 967959"/>
              <a:gd name="connsiteY81" fmla="*/ 1232033 h 2146433"/>
              <a:gd name="connsiteX82" fmla="*/ 163629 w 967959"/>
              <a:gd name="connsiteY82" fmla="*/ 1289785 h 2146433"/>
              <a:gd name="connsiteX83" fmla="*/ 144379 w 967959"/>
              <a:gd name="connsiteY83" fmla="*/ 1357162 h 2146433"/>
              <a:gd name="connsiteX84" fmla="*/ 125128 w 967959"/>
              <a:gd name="connsiteY84" fmla="*/ 1434164 h 2146433"/>
              <a:gd name="connsiteX85" fmla="*/ 96253 w 967959"/>
              <a:gd name="connsiteY85" fmla="*/ 1463040 h 2146433"/>
              <a:gd name="connsiteX86" fmla="*/ 28876 w 967959"/>
              <a:gd name="connsiteY86" fmla="*/ 1559292 h 2146433"/>
              <a:gd name="connsiteX87" fmla="*/ 0 w 967959"/>
              <a:gd name="connsiteY87" fmla="*/ 1530416 h 214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967959" h="2146433">
                <a:moveTo>
                  <a:pt x="0" y="1530416"/>
                </a:moveTo>
                <a:lnTo>
                  <a:pt x="0" y="1530416"/>
                </a:lnTo>
                <a:cubicBezTo>
                  <a:pt x="25667" y="1597793"/>
                  <a:pt x="56284" y="1663487"/>
                  <a:pt x="77002" y="1732547"/>
                </a:cubicBezTo>
                <a:cubicBezTo>
                  <a:pt x="121603" y="1881219"/>
                  <a:pt x="57093" y="1774874"/>
                  <a:pt x="105878" y="1848050"/>
                </a:cubicBezTo>
                <a:cubicBezTo>
                  <a:pt x="109086" y="1864092"/>
                  <a:pt x="107386" y="1881972"/>
                  <a:pt x="115503" y="1896176"/>
                </a:cubicBezTo>
                <a:cubicBezTo>
                  <a:pt x="121242" y="1906220"/>
                  <a:pt x="136199" y="1907247"/>
                  <a:pt x="144379" y="1915427"/>
                </a:cubicBezTo>
                <a:cubicBezTo>
                  <a:pt x="152559" y="1923607"/>
                  <a:pt x="157212" y="1934678"/>
                  <a:pt x="163629" y="1944303"/>
                </a:cubicBezTo>
                <a:cubicBezTo>
                  <a:pt x="163715" y="1945073"/>
                  <a:pt x="176335" y="2072975"/>
                  <a:pt x="182880" y="2088682"/>
                </a:cubicBezTo>
                <a:cubicBezTo>
                  <a:pt x="191778" y="2110038"/>
                  <a:pt x="221381" y="2146433"/>
                  <a:pt x="221381" y="2146433"/>
                </a:cubicBezTo>
                <a:cubicBezTo>
                  <a:pt x="263090" y="2140016"/>
                  <a:pt x="312380" y="2152004"/>
                  <a:pt x="346509" y="2127183"/>
                </a:cubicBezTo>
                <a:cubicBezTo>
                  <a:pt x="362920" y="2115248"/>
                  <a:pt x="327259" y="2069431"/>
                  <a:pt x="327259" y="2069431"/>
                </a:cubicBezTo>
                <a:cubicBezTo>
                  <a:pt x="336884" y="2063014"/>
                  <a:pt x="345161" y="2053839"/>
                  <a:pt x="356135" y="2050181"/>
                </a:cubicBezTo>
                <a:cubicBezTo>
                  <a:pt x="374649" y="2044009"/>
                  <a:pt x="396052" y="2048481"/>
                  <a:pt x="413886" y="2040555"/>
                </a:cubicBezTo>
                <a:cubicBezTo>
                  <a:pt x="426325" y="2035027"/>
                  <a:pt x="432305" y="2020394"/>
                  <a:pt x="442762" y="2011680"/>
                </a:cubicBezTo>
                <a:cubicBezTo>
                  <a:pt x="451649" y="2004274"/>
                  <a:pt x="462013" y="1998846"/>
                  <a:pt x="471638" y="1992429"/>
                </a:cubicBezTo>
                <a:cubicBezTo>
                  <a:pt x="495831" y="1919848"/>
                  <a:pt x="460382" y="2006499"/>
                  <a:pt x="510139" y="1944303"/>
                </a:cubicBezTo>
                <a:cubicBezTo>
                  <a:pt x="516477" y="1936380"/>
                  <a:pt x="516556" y="1925052"/>
                  <a:pt x="519764" y="1915427"/>
                </a:cubicBezTo>
                <a:cubicBezTo>
                  <a:pt x="522972" y="1883343"/>
                  <a:pt x="522746" y="1850727"/>
                  <a:pt x="529389" y="1819174"/>
                </a:cubicBezTo>
                <a:cubicBezTo>
                  <a:pt x="535659" y="1789389"/>
                  <a:pt x="558265" y="1732547"/>
                  <a:pt x="558265" y="1732547"/>
                </a:cubicBezTo>
                <a:cubicBezTo>
                  <a:pt x="561473" y="1697254"/>
                  <a:pt x="563206" y="1661796"/>
                  <a:pt x="567890" y="1626669"/>
                </a:cubicBezTo>
                <a:cubicBezTo>
                  <a:pt x="571288" y="1601183"/>
                  <a:pt x="578078" y="1577980"/>
                  <a:pt x="596766" y="1559292"/>
                </a:cubicBezTo>
                <a:cubicBezTo>
                  <a:pt x="604946" y="1551112"/>
                  <a:pt x="616229" y="1546766"/>
                  <a:pt x="625642" y="1540042"/>
                </a:cubicBezTo>
                <a:cubicBezTo>
                  <a:pt x="709241" y="1480329"/>
                  <a:pt x="624948" y="1537296"/>
                  <a:pt x="693019" y="1491915"/>
                </a:cubicBezTo>
                <a:cubicBezTo>
                  <a:pt x="699436" y="1482290"/>
                  <a:pt x="704863" y="1471927"/>
                  <a:pt x="712269" y="1463040"/>
                </a:cubicBezTo>
                <a:cubicBezTo>
                  <a:pt x="720983" y="1452583"/>
                  <a:pt x="733594" y="1445490"/>
                  <a:pt x="741145" y="1434164"/>
                </a:cubicBezTo>
                <a:cubicBezTo>
                  <a:pt x="746773" y="1425722"/>
                  <a:pt x="747562" y="1414913"/>
                  <a:pt x="750770" y="1405288"/>
                </a:cubicBezTo>
                <a:cubicBezTo>
                  <a:pt x="747562" y="1357162"/>
                  <a:pt x="746471" y="1308847"/>
                  <a:pt x="741145" y="1260909"/>
                </a:cubicBezTo>
                <a:cubicBezTo>
                  <a:pt x="740025" y="1250825"/>
                  <a:pt x="737858" y="1239956"/>
                  <a:pt x="731520" y="1232033"/>
                </a:cubicBezTo>
                <a:cubicBezTo>
                  <a:pt x="714882" y="1211235"/>
                  <a:pt x="662536" y="1199413"/>
                  <a:pt x="644893" y="1193532"/>
                </a:cubicBezTo>
                <a:lnTo>
                  <a:pt x="616017" y="1183907"/>
                </a:lnTo>
                <a:cubicBezTo>
                  <a:pt x="606392" y="1171073"/>
                  <a:pt x="597581" y="1157586"/>
                  <a:pt x="587141" y="1145406"/>
                </a:cubicBezTo>
                <a:cubicBezTo>
                  <a:pt x="578282" y="1135071"/>
                  <a:pt x="565573" y="1128014"/>
                  <a:pt x="558265" y="1116530"/>
                </a:cubicBezTo>
                <a:cubicBezTo>
                  <a:pt x="542858" y="1092319"/>
                  <a:pt x="528838" y="1066752"/>
                  <a:pt x="519764" y="1039528"/>
                </a:cubicBezTo>
                <a:lnTo>
                  <a:pt x="500514" y="981776"/>
                </a:lnTo>
                <a:cubicBezTo>
                  <a:pt x="519384" y="925167"/>
                  <a:pt x="493625" y="970607"/>
                  <a:pt x="558265" y="962526"/>
                </a:cubicBezTo>
                <a:cubicBezTo>
                  <a:pt x="569744" y="961091"/>
                  <a:pt x="577516" y="949692"/>
                  <a:pt x="587141" y="943275"/>
                </a:cubicBezTo>
                <a:cubicBezTo>
                  <a:pt x="642304" y="860530"/>
                  <a:pt x="576170" y="965219"/>
                  <a:pt x="616017" y="885524"/>
                </a:cubicBezTo>
                <a:cubicBezTo>
                  <a:pt x="621190" y="875177"/>
                  <a:pt x="630094" y="866995"/>
                  <a:pt x="635267" y="856648"/>
                </a:cubicBezTo>
                <a:cubicBezTo>
                  <a:pt x="639804" y="847573"/>
                  <a:pt x="640356" y="836847"/>
                  <a:pt x="644893" y="827772"/>
                </a:cubicBezTo>
                <a:cubicBezTo>
                  <a:pt x="659360" y="798837"/>
                  <a:pt x="702757" y="753904"/>
                  <a:pt x="721895" y="741145"/>
                </a:cubicBezTo>
                <a:cubicBezTo>
                  <a:pt x="825102" y="672337"/>
                  <a:pt x="668451" y="779502"/>
                  <a:pt x="779646" y="693019"/>
                </a:cubicBezTo>
                <a:cubicBezTo>
                  <a:pt x="797909" y="678815"/>
                  <a:pt x="837398" y="654518"/>
                  <a:pt x="837398" y="654518"/>
                </a:cubicBezTo>
                <a:cubicBezTo>
                  <a:pt x="840606" y="644893"/>
                  <a:pt x="847023" y="635788"/>
                  <a:pt x="847023" y="625642"/>
                </a:cubicBezTo>
                <a:cubicBezTo>
                  <a:pt x="847023" y="518508"/>
                  <a:pt x="843223" y="510390"/>
                  <a:pt x="827773" y="433136"/>
                </a:cubicBezTo>
                <a:cubicBezTo>
                  <a:pt x="856017" y="427487"/>
                  <a:pt x="878879" y="424984"/>
                  <a:pt x="904775" y="413886"/>
                </a:cubicBezTo>
                <a:cubicBezTo>
                  <a:pt x="917963" y="408234"/>
                  <a:pt x="930442" y="401052"/>
                  <a:pt x="943276" y="394635"/>
                </a:cubicBezTo>
                <a:cubicBezTo>
                  <a:pt x="980544" y="338733"/>
                  <a:pt x="968596" y="369747"/>
                  <a:pt x="952901" y="259882"/>
                </a:cubicBezTo>
                <a:cubicBezTo>
                  <a:pt x="951466" y="249838"/>
                  <a:pt x="949614" y="238929"/>
                  <a:pt x="943276" y="231006"/>
                </a:cubicBezTo>
                <a:cubicBezTo>
                  <a:pt x="936049" y="221973"/>
                  <a:pt x="924025" y="218172"/>
                  <a:pt x="914400" y="211755"/>
                </a:cubicBezTo>
                <a:cubicBezTo>
                  <a:pt x="898781" y="164897"/>
                  <a:pt x="912319" y="195367"/>
                  <a:pt x="875899" y="144379"/>
                </a:cubicBezTo>
                <a:cubicBezTo>
                  <a:pt x="869175" y="134966"/>
                  <a:pt x="864828" y="123683"/>
                  <a:pt x="856648" y="115503"/>
                </a:cubicBezTo>
                <a:cubicBezTo>
                  <a:pt x="848468" y="107323"/>
                  <a:pt x="837398" y="102669"/>
                  <a:pt x="827773" y="96252"/>
                </a:cubicBezTo>
                <a:cubicBezTo>
                  <a:pt x="824564" y="86627"/>
                  <a:pt x="823775" y="75818"/>
                  <a:pt x="818147" y="67376"/>
                </a:cubicBezTo>
                <a:cubicBezTo>
                  <a:pt x="808605" y="53063"/>
                  <a:pt x="777214" y="26725"/>
                  <a:pt x="760396" y="19250"/>
                </a:cubicBezTo>
                <a:cubicBezTo>
                  <a:pt x="741853" y="11009"/>
                  <a:pt x="702644" y="0"/>
                  <a:pt x="702644" y="0"/>
                </a:cubicBezTo>
                <a:cubicBezTo>
                  <a:pt x="693019" y="9625"/>
                  <a:pt x="682125" y="18130"/>
                  <a:pt x="673768" y="28875"/>
                </a:cubicBezTo>
                <a:cubicBezTo>
                  <a:pt x="659564" y="47138"/>
                  <a:pt x="654518" y="73793"/>
                  <a:pt x="635267" y="86627"/>
                </a:cubicBezTo>
                <a:cubicBezTo>
                  <a:pt x="625642" y="93044"/>
                  <a:pt x="616738" y="100704"/>
                  <a:pt x="606391" y="105878"/>
                </a:cubicBezTo>
                <a:cubicBezTo>
                  <a:pt x="586660" y="115744"/>
                  <a:pt x="547693" y="121467"/>
                  <a:pt x="529389" y="125128"/>
                </a:cubicBezTo>
                <a:cubicBezTo>
                  <a:pt x="510139" y="137962"/>
                  <a:pt x="484472" y="144379"/>
                  <a:pt x="471638" y="163629"/>
                </a:cubicBezTo>
                <a:cubicBezTo>
                  <a:pt x="402845" y="266817"/>
                  <a:pt x="509978" y="110210"/>
                  <a:pt x="423511" y="221381"/>
                </a:cubicBezTo>
                <a:cubicBezTo>
                  <a:pt x="356050" y="308116"/>
                  <a:pt x="409115" y="250202"/>
                  <a:pt x="365760" y="308008"/>
                </a:cubicBezTo>
                <a:cubicBezTo>
                  <a:pt x="356135" y="320842"/>
                  <a:pt x="348228" y="335165"/>
                  <a:pt x="336884" y="346509"/>
                </a:cubicBezTo>
                <a:cubicBezTo>
                  <a:pt x="325540" y="357853"/>
                  <a:pt x="311217" y="365760"/>
                  <a:pt x="298383" y="375385"/>
                </a:cubicBezTo>
                <a:cubicBezTo>
                  <a:pt x="295175" y="385010"/>
                  <a:pt x="293295" y="395186"/>
                  <a:pt x="288758" y="404261"/>
                </a:cubicBezTo>
                <a:cubicBezTo>
                  <a:pt x="275359" y="431059"/>
                  <a:pt x="261916" y="440727"/>
                  <a:pt x="240631" y="462012"/>
                </a:cubicBezTo>
                <a:cubicBezTo>
                  <a:pt x="220601" y="542136"/>
                  <a:pt x="244990" y="462922"/>
                  <a:pt x="211756" y="529389"/>
                </a:cubicBezTo>
                <a:cubicBezTo>
                  <a:pt x="207219" y="538464"/>
                  <a:pt x="207758" y="549823"/>
                  <a:pt x="202130" y="558265"/>
                </a:cubicBezTo>
                <a:cubicBezTo>
                  <a:pt x="194579" y="569591"/>
                  <a:pt x="182880" y="577516"/>
                  <a:pt x="173255" y="587141"/>
                </a:cubicBezTo>
                <a:cubicBezTo>
                  <a:pt x="176463" y="596766"/>
                  <a:pt x="178343" y="606941"/>
                  <a:pt x="182880" y="616016"/>
                </a:cubicBezTo>
                <a:cubicBezTo>
                  <a:pt x="188053" y="626363"/>
                  <a:pt x="201408" y="633346"/>
                  <a:pt x="202130" y="644892"/>
                </a:cubicBezTo>
                <a:cubicBezTo>
                  <a:pt x="204739" y="686643"/>
                  <a:pt x="202651" y="729437"/>
                  <a:pt x="192505" y="770021"/>
                </a:cubicBezTo>
                <a:cubicBezTo>
                  <a:pt x="189204" y="783227"/>
                  <a:pt x="172343" y="788439"/>
                  <a:pt x="163629" y="798896"/>
                </a:cubicBezTo>
                <a:cubicBezTo>
                  <a:pt x="96619" y="879307"/>
                  <a:pt x="199873" y="772278"/>
                  <a:pt x="115503" y="856648"/>
                </a:cubicBezTo>
                <a:lnTo>
                  <a:pt x="96253" y="914400"/>
                </a:lnTo>
                <a:lnTo>
                  <a:pt x="86627" y="943275"/>
                </a:lnTo>
                <a:cubicBezTo>
                  <a:pt x="89836" y="965734"/>
                  <a:pt x="87039" y="989920"/>
                  <a:pt x="96253" y="1010652"/>
                </a:cubicBezTo>
                <a:cubicBezTo>
                  <a:pt x="100951" y="1021223"/>
                  <a:pt x="114781" y="1024730"/>
                  <a:pt x="125128" y="1029903"/>
                </a:cubicBezTo>
                <a:cubicBezTo>
                  <a:pt x="148134" y="1041406"/>
                  <a:pt x="177147" y="1050450"/>
                  <a:pt x="202130" y="1058779"/>
                </a:cubicBezTo>
                <a:cubicBezTo>
                  <a:pt x="211864" y="1073380"/>
                  <a:pt x="231006" y="1096603"/>
                  <a:pt x="231006" y="1116530"/>
                </a:cubicBezTo>
                <a:cubicBezTo>
                  <a:pt x="231006" y="1136046"/>
                  <a:pt x="226114" y="1155349"/>
                  <a:pt x="221381" y="1174282"/>
                </a:cubicBezTo>
                <a:cubicBezTo>
                  <a:pt x="216459" y="1193968"/>
                  <a:pt x="213386" y="1215149"/>
                  <a:pt x="202130" y="1232033"/>
                </a:cubicBezTo>
                <a:lnTo>
                  <a:pt x="163629" y="1289785"/>
                </a:lnTo>
                <a:cubicBezTo>
                  <a:pt x="152911" y="1321941"/>
                  <a:pt x="152436" y="1320904"/>
                  <a:pt x="144379" y="1357162"/>
                </a:cubicBezTo>
                <a:cubicBezTo>
                  <a:pt x="142758" y="1364457"/>
                  <a:pt x="133730" y="1421261"/>
                  <a:pt x="125128" y="1434164"/>
                </a:cubicBezTo>
                <a:cubicBezTo>
                  <a:pt x="117577" y="1445490"/>
                  <a:pt x="103561" y="1451556"/>
                  <a:pt x="96253" y="1463040"/>
                </a:cubicBezTo>
                <a:cubicBezTo>
                  <a:pt x="83462" y="1483140"/>
                  <a:pt x="69179" y="1551232"/>
                  <a:pt x="28876" y="1559292"/>
                </a:cubicBezTo>
                <a:cubicBezTo>
                  <a:pt x="21841" y="1560699"/>
                  <a:pt x="4813" y="1535229"/>
                  <a:pt x="0" y="1530416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</a:rPr>
              <a:t>15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279981" y="278627"/>
            <a:ext cx="1780674" cy="641143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11. ఆస్ట్రియా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12. బ్రిటన్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13. ఐర్లాండ్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14. నార్వే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15. స్వీడన్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16. ఫిన్ లాండ్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17. రష్యా </a:t>
            </a:r>
          </a:p>
          <a:p>
            <a:pPr>
              <a:lnSpc>
                <a:spcPct val="150000"/>
              </a:lnSpc>
            </a:pPr>
            <a:r>
              <a:rPr lang="te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18. హంగేరి</a:t>
            </a:r>
            <a:endParaRPr lang="en-IN" sz="2400" dirty="0" smtClean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te-IN" sz="2400" dirty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19. సెర్బియా  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4571591" y="500514"/>
            <a:ext cx="876365" cy="1453414"/>
          </a:xfrm>
          <a:custGeom>
            <a:avLst/>
            <a:gdLst>
              <a:gd name="connsiteX0" fmla="*/ 164038 w 876365"/>
              <a:gd name="connsiteY0" fmla="*/ 519764 h 1453414"/>
              <a:gd name="connsiteX1" fmla="*/ 164038 w 876365"/>
              <a:gd name="connsiteY1" fmla="*/ 519764 h 1453414"/>
              <a:gd name="connsiteX2" fmla="*/ 269916 w 876365"/>
              <a:gd name="connsiteY2" fmla="*/ 587141 h 1453414"/>
              <a:gd name="connsiteX3" fmla="*/ 289167 w 876365"/>
              <a:gd name="connsiteY3" fmla="*/ 644892 h 1453414"/>
              <a:gd name="connsiteX4" fmla="*/ 260291 w 876365"/>
              <a:gd name="connsiteY4" fmla="*/ 731520 h 1453414"/>
              <a:gd name="connsiteX5" fmla="*/ 202540 w 876365"/>
              <a:gd name="connsiteY5" fmla="*/ 770021 h 1453414"/>
              <a:gd name="connsiteX6" fmla="*/ 164038 w 876365"/>
              <a:gd name="connsiteY6" fmla="*/ 827772 h 1453414"/>
              <a:gd name="connsiteX7" fmla="*/ 87036 w 876365"/>
              <a:gd name="connsiteY7" fmla="*/ 914400 h 1453414"/>
              <a:gd name="connsiteX8" fmla="*/ 87036 w 876365"/>
              <a:gd name="connsiteY8" fmla="*/ 1193532 h 1453414"/>
              <a:gd name="connsiteX9" fmla="*/ 115912 w 876365"/>
              <a:gd name="connsiteY9" fmla="*/ 1260909 h 1453414"/>
              <a:gd name="connsiteX10" fmla="*/ 144788 w 876365"/>
              <a:gd name="connsiteY10" fmla="*/ 1347537 h 1453414"/>
              <a:gd name="connsiteX11" fmla="*/ 173664 w 876365"/>
              <a:gd name="connsiteY11" fmla="*/ 1357162 h 1453414"/>
              <a:gd name="connsiteX12" fmla="*/ 231415 w 876365"/>
              <a:gd name="connsiteY12" fmla="*/ 1395663 h 1453414"/>
              <a:gd name="connsiteX13" fmla="*/ 250666 w 876365"/>
              <a:gd name="connsiteY13" fmla="*/ 1424539 h 1453414"/>
              <a:gd name="connsiteX14" fmla="*/ 289167 w 876365"/>
              <a:gd name="connsiteY14" fmla="*/ 1434164 h 1453414"/>
              <a:gd name="connsiteX15" fmla="*/ 318043 w 876365"/>
              <a:gd name="connsiteY15" fmla="*/ 1453414 h 1453414"/>
              <a:gd name="connsiteX16" fmla="*/ 414295 w 876365"/>
              <a:gd name="connsiteY16" fmla="*/ 1434164 h 1453414"/>
              <a:gd name="connsiteX17" fmla="*/ 452796 w 876365"/>
              <a:gd name="connsiteY17" fmla="*/ 1405288 h 1453414"/>
              <a:gd name="connsiteX18" fmla="*/ 510548 w 876365"/>
              <a:gd name="connsiteY18" fmla="*/ 1386038 h 1453414"/>
              <a:gd name="connsiteX19" fmla="*/ 539424 w 876365"/>
              <a:gd name="connsiteY19" fmla="*/ 1366787 h 1453414"/>
              <a:gd name="connsiteX20" fmla="*/ 577925 w 876365"/>
              <a:gd name="connsiteY20" fmla="*/ 1337911 h 1453414"/>
              <a:gd name="connsiteX21" fmla="*/ 606801 w 876365"/>
              <a:gd name="connsiteY21" fmla="*/ 1328286 h 1453414"/>
              <a:gd name="connsiteX22" fmla="*/ 674177 w 876365"/>
              <a:gd name="connsiteY22" fmla="*/ 1299410 h 1453414"/>
              <a:gd name="connsiteX23" fmla="*/ 722304 w 876365"/>
              <a:gd name="connsiteY23" fmla="*/ 1270534 h 1453414"/>
              <a:gd name="connsiteX24" fmla="*/ 789681 w 876365"/>
              <a:gd name="connsiteY24" fmla="*/ 1183907 h 1453414"/>
              <a:gd name="connsiteX25" fmla="*/ 837807 w 876365"/>
              <a:gd name="connsiteY25" fmla="*/ 1135781 h 1453414"/>
              <a:gd name="connsiteX26" fmla="*/ 866683 w 876365"/>
              <a:gd name="connsiteY26" fmla="*/ 1078029 h 1453414"/>
              <a:gd name="connsiteX27" fmla="*/ 876308 w 876365"/>
              <a:gd name="connsiteY27" fmla="*/ 1049153 h 1453414"/>
              <a:gd name="connsiteX28" fmla="*/ 866683 w 876365"/>
              <a:gd name="connsiteY28" fmla="*/ 875899 h 1453414"/>
              <a:gd name="connsiteX29" fmla="*/ 780055 w 876365"/>
              <a:gd name="connsiteY29" fmla="*/ 808522 h 1453414"/>
              <a:gd name="connsiteX30" fmla="*/ 751180 w 876365"/>
              <a:gd name="connsiteY30" fmla="*/ 789271 h 1453414"/>
              <a:gd name="connsiteX31" fmla="*/ 741554 w 876365"/>
              <a:gd name="connsiteY31" fmla="*/ 760395 h 1453414"/>
              <a:gd name="connsiteX32" fmla="*/ 712678 w 876365"/>
              <a:gd name="connsiteY32" fmla="*/ 731520 h 1453414"/>
              <a:gd name="connsiteX33" fmla="*/ 703053 w 876365"/>
              <a:gd name="connsiteY33" fmla="*/ 693019 h 1453414"/>
              <a:gd name="connsiteX34" fmla="*/ 645302 w 876365"/>
              <a:gd name="connsiteY34" fmla="*/ 644892 h 1453414"/>
              <a:gd name="connsiteX35" fmla="*/ 635676 w 876365"/>
              <a:gd name="connsiteY35" fmla="*/ 606391 h 1453414"/>
              <a:gd name="connsiteX36" fmla="*/ 616426 w 876365"/>
              <a:gd name="connsiteY36" fmla="*/ 577515 h 1453414"/>
              <a:gd name="connsiteX37" fmla="*/ 587550 w 876365"/>
              <a:gd name="connsiteY37" fmla="*/ 452387 h 1453414"/>
              <a:gd name="connsiteX38" fmla="*/ 558674 w 876365"/>
              <a:gd name="connsiteY38" fmla="*/ 433137 h 1453414"/>
              <a:gd name="connsiteX39" fmla="*/ 539424 w 876365"/>
              <a:gd name="connsiteY39" fmla="*/ 404261 h 1453414"/>
              <a:gd name="connsiteX40" fmla="*/ 520173 w 876365"/>
              <a:gd name="connsiteY40" fmla="*/ 365760 h 1453414"/>
              <a:gd name="connsiteX41" fmla="*/ 481672 w 876365"/>
              <a:gd name="connsiteY41" fmla="*/ 346509 h 1453414"/>
              <a:gd name="connsiteX42" fmla="*/ 462422 w 876365"/>
              <a:gd name="connsiteY42" fmla="*/ 288758 h 1453414"/>
              <a:gd name="connsiteX43" fmla="*/ 452796 w 876365"/>
              <a:gd name="connsiteY43" fmla="*/ 250257 h 1453414"/>
              <a:gd name="connsiteX44" fmla="*/ 395045 w 876365"/>
              <a:gd name="connsiteY44" fmla="*/ 173254 h 1453414"/>
              <a:gd name="connsiteX45" fmla="*/ 385420 w 876365"/>
              <a:gd name="connsiteY45" fmla="*/ 144379 h 1453414"/>
              <a:gd name="connsiteX46" fmla="*/ 375794 w 876365"/>
              <a:gd name="connsiteY46" fmla="*/ 105878 h 1453414"/>
              <a:gd name="connsiteX47" fmla="*/ 356544 w 876365"/>
              <a:gd name="connsiteY47" fmla="*/ 57751 h 1453414"/>
              <a:gd name="connsiteX48" fmla="*/ 346918 w 876365"/>
              <a:gd name="connsiteY48" fmla="*/ 28875 h 1453414"/>
              <a:gd name="connsiteX49" fmla="*/ 327668 w 876365"/>
              <a:gd name="connsiteY49" fmla="*/ 0 h 1453414"/>
              <a:gd name="connsiteX50" fmla="*/ 250666 w 876365"/>
              <a:gd name="connsiteY50" fmla="*/ 9625 h 1453414"/>
              <a:gd name="connsiteX51" fmla="*/ 212165 w 876365"/>
              <a:gd name="connsiteY51" fmla="*/ 115503 h 1453414"/>
              <a:gd name="connsiteX52" fmla="*/ 202540 w 876365"/>
              <a:gd name="connsiteY52" fmla="*/ 144379 h 1453414"/>
              <a:gd name="connsiteX53" fmla="*/ 58161 w 876365"/>
              <a:gd name="connsiteY53" fmla="*/ 173254 h 1453414"/>
              <a:gd name="connsiteX54" fmla="*/ 19660 w 876365"/>
              <a:gd name="connsiteY54" fmla="*/ 192505 h 1453414"/>
              <a:gd name="connsiteX55" fmla="*/ 10034 w 876365"/>
              <a:gd name="connsiteY55" fmla="*/ 288758 h 1453414"/>
              <a:gd name="connsiteX56" fmla="*/ 48535 w 876365"/>
              <a:gd name="connsiteY56" fmla="*/ 356134 h 1453414"/>
              <a:gd name="connsiteX57" fmla="*/ 77411 w 876365"/>
              <a:gd name="connsiteY57" fmla="*/ 375385 h 1453414"/>
              <a:gd name="connsiteX58" fmla="*/ 115912 w 876365"/>
              <a:gd name="connsiteY58" fmla="*/ 404261 h 1453414"/>
              <a:gd name="connsiteX59" fmla="*/ 135163 w 876365"/>
              <a:gd name="connsiteY59" fmla="*/ 433137 h 1453414"/>
              <a:gd name="connsiteX60" fmla="*/ 164038 w 876365"/>
              <a:gd name="connsiteY60" fmla="*/ 519764 h 145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76365" h="1453414">
                <a:moveTo>
                  <a:pt x="164038" y="519764"/>
                </a:moveTo>
                <a:lnTo>
                  <a:pt x="164038" y="519764"/>
                </a:lnTo>
                <a:cubicBezTo>
                  <a:pt x="199331" y="542223"/>
                  <a:pt x="240336" y="557561"/>
                  <a:pt x="269916" y="587141"/>
                </a:cubicBezTo>
                <a:cubicBezTo>
                  <a:pt x="284264" y="601489"/>
                  <a:pt x="289167" y="644892"/>
                  <a:pt x="289167" y="644892"/>
                </a:cubicBezTo>
                <a:cubicBezTo>
                  <a:pt x="283828" y="676929"/>
                  <a:pt x="286700" y="708412"/>
                  <a:pt x="260291" y="731520"/>
                </a:cubicBezTo>
                <a:cubicBezTo>
                  <a:pt x="242879" y="746755"/>
                  <a:pt x="202540" y="770021"/>
                  <a:pt x="202540" y="770021"/>
                </a:cubicBezTo>
                <a:cubicBezTo>
                  <a:pt x="189706" y="789271"/>
                  <a:pt x="180398" y="811412"/>
                  <a:pt x="164038" y="827772"/>
                </a:cubicBezTo>
                <a:cubicBezTo>
                  <a:pt x="98107" y="893704"/>
                  <a:pt x="121389" y="862872"/>
                  <a:pt x="87036" y="914400"/>
                </a:cubicBezTo>
                <a:cubicBezTo>
                  <a:pt x="51756" y="1020240"/>
                  <a:pt x="70900" y="951500"/>
                  <a:pt x="87036" y="1193532"/>
                </a:cubicBezTo>
                <a:cubicBezTo>
                  <a:pt x="89338" y="1228060"/>
                  <a:pt x="98183" y="1234314"/>
                  <a:pt x="115912" y="1260909"/>
                </a:cubicBezTo>
                <a:cubicBezTo>
                  <a:pt x="120609" y="1289090"/>
                  <a:pt x="118760" y="1326715"/>
                  <a:pt x="144788" y="1347537"/>
                </a:cubicBezTo>
                <a:cubicBezTo>
                  <a:pt x="152711" y="1353875"/>
                  <a:pt x="164795" y="1352235"/>
                  <a:pt x="173664" y="1357162"/>
                </a:cubicBezTo>
                <a:cubicBezTo>
                  <a:pt x="193889" y="1368398"/>
                  <a:pt x="231415" y="1395663"/>
                  <a:pt x="231415" y="1395663"/>
                </a:cubicBezTo>
                <a:cubicBezTo>
                  <a:pt x="237832" y="1405288"/>
                  <a:pt x="241041" y="1418122"/>
                  <a:pt x="250666" y="1424539"/>
                </a:cubicBezTo>
                <a:cubicBezTo>
                  <a:pt x="261673" y="1431877"/>
                  <a:pt x="277008" y="1428953"/>
                  <a:pt x="289167" y="1434164"/>
                </a:cubicBezTo>
                <a:cubicBezTo>
                  <a:pt x="299800" y="1438721"/>
                  <a:pt x="308418" y="1446997"/>
                  <a:pt x="318043" y="1453414"/>
                </a:cubicBezTo>
                <a:cubicBezTo>
                  <a:pt x="332855" y="1451298"/>
                  <a:pt x="391896" y="1446964"/>
                  <a:pt x="414295" y="1434164"/>
                </a:cubicBezTo>
                <a:cubicBezTo>
                  <a:pt x="428223" y="1426205"/>
                  <a:pt x="438447" y="1412462"/>
                  <a:pt x="452796" y="1405288"/>
                </a:cubicBezTo>
                <a:cubicBezTo>
                  <a:pt x="470946" y="1396213"/>
                  <a:pt x="510548" y="1386038"/>
                  <a:pt x="510548" y="1386038"/>
                </a:cubicBezTo>
                <a:cubicBezTo>
                  <a:pt x="520173" y="1379621"/>
                  <a:pt x="530011" y="1373511"/>
                  <a:pt x="539424" y="1366787"/>
                </a:cubicBezTo>
                <a:cubicBezTo>
                  <a:pt x="552478" y="1357463"/>
                  <a:pt x="563997" y="1345870"/>
                  <a:pt x="577925" y="1337911"/>
                </a:cubicBezTo>
                <a:cubicBezTo>
                  <a:pt x="586734" y="1332877"/>
                  <a:pt x="597176" y="1331494"/>
                  <a:pt x="606801" y="1328286"/>
                </a:cubicBezTo>
                <a:cubicBezTo>
                  <a:pt x="684723" y="1276335"/>
                  <a:pt x="580952" y="1340843"/>
                  <a:pt x="674177" y="1299410"/>
                </a:cubicBezTo>
                <a:cubicBezTo>
                  <a:pt x="691273" y="1291812"/>
                  <a:pt x="706262" y="1280159"/>
                  <a:pt x="722304" y="1270534"/>
                </a:cubicBezTo>
                <a:cubicBezTo>
                  <a:pt x="819622" y="1124559"/>
                  <a:pt x="714283" y="1274386"/>
                  <a:pt x="789681" y="1183907"/>
                </a:cubicBezTo>
                <a:cubicBezTo>
                  <a:pt x="829786" y="1135781"/>
                  <a:pt x="784868" y="1171073"/>
                  <a:pt x="837807" y="1135781"/>
                </a:cubicBezTo>
                <a:cubicBezTo>
                  <a:pt x="862000" y="1063201"/>
                  <a:pt x="829365" y="1152665"/>
                  <a:pt x="866683" y="1078029"/>
                </a:cubicBezTo>
                <a:cubicBezTo>
                  <a:pt x="871220" y="1068954"/>
                  <a:pt x="873100" y="1058778"/>
                  <a:pt x="876308" y="1049153"/>
                </a:cubicBezTo>
                <a:cubicBezTo>
                  <a:pt x="873100" y="991402"/>
                  <a:pt x="882878" y="931426"/>
                  <a:pt x="866683" y="875899"/>
                </a:cubicBezTo>
                <a:cubicBezTo>
                  <a:pt x="852699" y="827953"/>
                  <a:pt x="815774" y="820428"/>
                  <a:pt x="780055" y="808522"/>
                </a:cubicBezTo>
                <a:cubicBezTo>
                  <a:pt x="770430" y="802105"/>
                  <a:pt x="758406" y="798304"/>
                  <a:pt x="751180" y="789271"/>
                </a:cubicBezTo>
                <a:cubicBezTo>
                  <a:pt x="744842" y="781348"/>
                  <a:pt x="747182" y="768837"/>
                  <a:pt x="741554" y="760395"/>
                </a:cubicBezTo>
                <a:cubicBezTo>
                  <a:pt x="734003" y="749069"/>
                  <a:pt x="722303" y="741145"/>
                  <a:pt x="712678" y="731520"/>
                </a:cubicBezTo>
                <a:cubicBezTo>
                  <a:pt x="709470" y="718686"/>
                  <a:pt x="709616" y="704505"/>
                  <a:pt x="703053" y="693019"/>
                </a:cubicBezTo>
                <a:cubicBezTo>
                  <a:pt x="691652" y="673067"/>
                  <a:pt x="663701" y="657159"/>
                  <a:pt x="645302" y="644892"/>
                </a:cubicBezTo>
                <a:cubicBezTo>
                  <a:pt x="642093" y="632058"/>
                  <a:pt x="640887" y="618550"/>
                  <a:pt x="635676" y="606391"/>
                </a:cubicBezTo>
                <a:cubicBezTo>
                  <a:pt x="631119" y="595758"/>
                  <a:pt x="619750" y="588595"/>
                  <a:pt x="616426" y="577515"/>
                </a:cubicBezTo>
                <a:cubicBezTo>
                  <a:pt x="612601" y="564765"/>
                  <a:pt x="606221" y="464834"/>
                  <a:pt x="587550" y="452387"/>
                </a:cubicBezTo>
                <a:lnTo>
                  <a:pt x="558674" y="433137"/>
                </a:lnTo>
                <a:cubicBezTo>
                  <a:pt x="552257" y="423512"/>
                  <a:pt x="545163" y="414305"/>
                  <a:pt x="539424" y="404261"/>
                </a:cubicBezTo>
                <a:cubicBezTo>
                  <a:pt x="532305" y="391803"/>
                  <a:pt x="530319" y="375906"/>
                  <a:pt x="520173" y="365760"/>
                </a:cubicBezTo>
                <a:cubicBezTo>
                  <a:pt x="510027" y="355614"/>
                  <a:pt x="494506" y="352926"/>
                  <a:pt x="481672" y="346509"/>
                </a:cubicBezTo>
                <a:cubicBezTo>
                  <a:pt x="475255" y="327259"/>
                  <a:pt x="467344" y="308444"/>
                  <a:pt x="462422" y="288758"/>
                </a:cubicBezTo>
                <a:cubicBezTo>
                  <a:pt x="459213" y="275924"/>
                  <a:pt x="459462" y="261684"/>
                  <a:pt x="452796" y="250257"/>
                </a:cubicBezTo>
                <a:cubicBezTo>
                  <a:pt x="436630" y="222543"/>
                  <a:pt x="395045" y="173254"/>
                  <a:pt x="395045" y="173254"/>
                </a:cubicBezTo>
                <a:cubicBezTo>
                  <a:pt x="391837" y="163629"/>
                  <a:pt x="388207" y="154134"/>
                  <a:pt x="385420" y="144379"/>
                </a:cubicBezTo>
                <a:cubicBezTo>
                  <a:pt x="381786" y="131659"/>
                  <a:pt x="379977" y="118428"/>
                  <a:pt x="375794" y="105878"/>
                </a:cubicBezTo>
                <a:cubicBezTo>
                  <a:pt x="370330" y="89487"/>
                  <a:pt x="362611" y="73929"/>
                  <a:pt x="356544" y="57751"/>
                </a:cubicBezTo>
                <a:cubicBezTo>
                  <a:pt x="352981" y="48251"/>
                  <a:pt x="351456" y="37950"/>
                  <a:pt x="346918" y="28875"/>
                </a:cubicBezTo>
                <a:cubicBezTo>
                  <a:pt x="341745" y="18528"/>
                  <a:pt x="334085" y="9625"/>
                  <a:pt x="327668" y="0"/>
                </a:cubicBezTo>
                <a:cubicBezTo>
                  <a:pt x="302001" y="3208"/>
                  <a:pt x="274976" y="785"/>
                  <a:pt x="250666" y="9625"/>
                </a:cubicBezTo>
                <a:cubicBezTo>
                  <a:pt x="206445" y="25705"/>
                  <a:pt x="217881" y="84067"/>
                  <a:pt x="212165" y="115503"/>
                </a:cubicBezTo>
                <a:cubicBezTo>
                  <a:pt x="210350" y="125485"/>
                  <a:pt x="208878" y="136456"/>
                  <a:pt x="202540" y="144379"/>
                </a:cubicBezTo>
                <a:cubicBezTo>
                  <a:pt x="172030" y="182516"/>
                  <a:pt x="83290" y="171160"/>
                  <a:pt x="58161" y="173254"/>
                </a:cubicBezTo>
                <a:cubicBezTo>
                  <a:pt x="45327" y="179671"/>
                  <a:pt x="29806" y="182359"/>
                  <a:pt x="19660" y="192505"/>
                </a:cubicBezTo>
                <a:cubicBezTo>
                  <a:pt x="-9353" y="221518"/>
                  <a:pt x="-543" y="253500"/>
                  <a:pt x="10034" y="288758"/>
                </a:cubicBezTo>
                <a:cubicBezTo>
                  <a:pt x="13269" y="299541"/>
                  <a:pt x="38409" y="346008"/>
                  <a:pt x="48535" y="356134"/>
                </a:cubicBezTo>
                <a:cubicBezTo>
                  <a:pt x="56715" y="364314"/>
                  <a:pt x="67998" y="368661"/>
                  <a:pt x="77411" y="375385"/>
                </a:cubicBezTo>
                <a:cubicBezTo>
                  <a:pt x="90465" y="384709"/>
                  <a:pt x="104568" y="392917"/>
                  <a:pt x="115912" y="404261"/>
                </a:cubicBezTo>
                <a:cubicBezTo>
                  <a:pt x="124092" y="412441"/>
                  <a:pt x="128746" y="423512"/>
                  <a:pt x="135163" y="433137"/>
                </a:cubicBezTo>
                <a:lnTo>
                  <a:pt x="164038" y="519764"/>
                </a:lnTo>
                <a:close/>
              </a:path>
            </a:pathLst>
          </a:custGeom>
          <a:solidFill>
            <a:schemeClr val="tx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16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870185" y="284843"/>
            <a:ext cx="3594977" cy="4181685"/>
          </a:xfrm>
          <a:custGeom>
            <a:avLst/>
            <a:gdLst>
              <a:gd name="connsiteX0" fmla="*/ 0 w 3517777"/>
              <a:gd name="connsiteY0" fmla="*/ 292672 h 4085086"/>
              <a:gd name="connsiteX1" fmla="*/ 0 w 3517777"/>
              <a:gd name="connsiteY1" fmla="*/ 292672 h 4085086"/>
              <a:gd name="connsiteX2" fmla="*/ 105878 w 3517777"/>
              <a:gd name="connsiteY2" fmla="*/ 360049 h 4085086"/>
              <a:gd name="connsiteX3" fmla="*/ 144379 w 3517777"/>
              <a:gd name="connsiteY3" fmla="*/ 552554 h 4085086"/>
              <a:gd name="connsiteX4" fmla="*/ 163630 w 3517777"/>
              <a:gd name="connsiteY4" fmla="*/ 581430 h 4085086"/>
              <a:gd name="connsiteX5" fmla="*/ 173255 w 3517777"/>
              <a:gd name="connsiteY5" fmla="*/ 658432 h 4085086"/>
              <a:gd name="connsiteX6" fmla="*/ 202131 w 3517777"/>
              <a:gd name="connsiteY6" fmla="*/ 677682 h 4085086"/>
              <a:gd name="connsiteX7" fmla="*/ 231007 w 3517777"/>
              <a:gd name="connsiteY7" fmla="*/ 764310 h 4085086"/>
              <a:gd name="connsiteX8" fmla="*/ 240632 w 3517777"/>
              <a:gd name="connsiteY8" fmla="*/ 812436 h 4085086"/>
              <a:gd name="connsiteX9" fmla="*/ 259882 w 3517777"/>
              <a:gd name="connsiteY9" fmla="*/ 841312 h 4085086"/>
              <a:gd name="connsiteX10" fmla="*/ 308009 w 3517777"/>
              <a:gd name="connsiteY10" fmla="*/ 927939 h 4085086"/>
              <a:gd name="connsiteX11" fmla="*/ 365760 w 3517777"/>
              <a:gd name="connsiteY11" fmla="*/ 976065 h 4085086"/>
              <a:gd name="connsiteX12" fmla="*/ 394636 w 3517777"/>
              <a:gd name="connsiteY12" fmla="*/ 1033817 h 4085086"/>
              <a:gd name="connsiteX13" fmla="*/ 404261 w 3517777"/>
              <a:gd name="connsiteY13" fmla="*/ 1062693 h 4085086"/>
              <a:gd name="connsiteX14" fmla="*/ 462013 w 3517777"/>
              <a:gd name="connsiteY14" fmla="*/ 1101194 h 4085086"/>
              <a:gd name="connsiteX15" fmla="*/ 490889 w 3517777"/>
              <a:gd name="connsiteY15" fmla="*/ 1139695 h 4085086"/>
              <a:gd name="connsiteX16" fmla="*/ 500514 w 3517777"/>
              <a:gd name="connsiteY16" fmla="*/ 1168571 h 4085086"/>
              <a:gd name="connsiteX17" fmla="*/ 519764 w 3517777"/>
              <a:gd name="connsiteY17" fmla="*/ 1197447 h 4085086"/>
              <a:gd name="connsiteX18" fmla="*/ 539015 w 3517777"/>
              <a:gd name="connsiteY18" fmla="*/ 1255198 h 4085086"/>
              <a:gd name="connsiteX19" fmla="*/ 529390 w 3517777"/>
              <a:gd name="connsiteY19" fmla="*/ 1351451 h 4085086"/>
              <a:gd name="connsiteX20" fmla="*/ 490889 w 3517777"/>
              <a:gd name="connsiteY20" fmla="*/ 1380327 h 4085086"/>
              <a:gd name="connsiteX21" fmla="*/ 433137 w 3517777"/>
              <a:gd name="connsiteY21" fmla="*/ 1409202 h 4085086"/>
              <a:gd name="connsiteX22" fmla="*/ 413887 w 3517777"/>
              <a:gd name="connsiteY22" fmla="*/ 1438078 h 4085086"/>
              <a:gd name="connsiteX23" fmla="*/ 404261 w 3517777"/>
              <a:gd name="connsiteY23" fmla="*/ 1524705 h 4085086"/>
              <a:gd name="connsiteX24" fmla="*/ 433137 w 3517777"/>
              <a:gd name="connsiteY24" fmla="*/ 1534331 h 4085086"/>
              <a:gd name="connsiteX25" fmla="*/ 500514 w 3517777"/>
              <a:gd name="connsiteY25" fmla="*/ 1563207 h 4085086"/>
              <a:gd name="connsiteX26" fmla="*/ 490889 w 3517777"/>
              <a:gd name="connsiteY26" fmla="*/ 1592082 h 4085086"/>
              <a:gd name="connsiteX27" fmla="*/ 433137 w 3517777"/>
              <a:gd name="connsiteY27" fmla="*/ 1640209 h 4085086"/>
              <a:gd name="connsiteX28" fmla="*/ 413887 w 3517777"/>
              <a:gd name="connsiteY28" fmla="*/ 1697960 h 4085086"/>
              <a:gd name="connsiteX29" fmla="*/ 394636 w 3517777"/>
              <a:gd name="connsiteY29" fmla="*/ 1871215 h 4085086"/>
              <a:gd name="connsiteX30" fmla="*/ 404261 w 3517777"/>
              <a:gd name="connsiteY30" fmla="*/ 1957842 h 4085086"/>
              <a:gd name="connsiteX31" fmla="*/ 413887 w 3517777"/>
              <a:gd name="connsiteY31" fmla="*/ 1986718 h 4085086"/>
              <a:gd name="connsiteX32" fmla="*/ 442762 w 3517777"/>
              <a:gd name="connsiteY32" fmla="*/ 1996343 h 4085086"/>
              <a:gd name="connsiteX33" fmla="*/ 481263 w 3517777"/>
              <a:gd name="connsiteY33" fmla="*/ 2025219 h 4085086"/>
              <a:gd name="connsiteX34" fmla="*/ 529390 w 3517777"/>
              <a:gd name="connsiteY34" fmla="*/ 2111847 h 4085086"/>
              <a:gd name="connsiteX35" fmla="*/ 548640 w 3517777"/>
              <a:gd name="connsiteY35" fmla="*/ 2140722 h 4085086"/>
              <a:gd name="connsiteX36" fmla="*/ 558266 w 3517777"/>
              <a:gd name="connsiteY36" fmla="*/ 2169598 h 4085086"/>
              <a:gd name="connsiteX37" fmla="*/ 587141 w 3517777"/>
              <a:gd name="connsiteY37" fmla="*/ 2198474 h 4085086"/>
              <a:gd name="connsiteX38" fmla="*/ 596767 w 3517777"/>
              <a:gd name="connsiteY38" fmla="*/ 2227350 h 4085086"/>
              <a:gd name="connsiteX39" fmla="*/ 625642 w 3517777"/>
              <a:gd name="connsiteY39" fmla="*/ 2236975 h 4085086"/>
              <a:gd name="connsiteX40" fmla="*/ 654518 w 3517777"/>
              <a:gd name="connsiteY40" fmla="*/ 2256225 h 4085086"/>
              <a:gd name="connsiteX41" fmla="*/ 683394 w 3517777"/>
              <a:gd name="connsiteY41" fmla="*/ 2265851 h 4085086"/>
              <a:gd name="connsiteX42" fmla="*/ 885524 w 3517777"/>
              <a:gd name="connsiteY42" fmla="*/ 2275476 h 4085086"/>
              <a:gd name="connsiteX43" fmla="*/ 904775 w 3517777"/>
              <a:gd name="connsiteY43" fmla="*/ 2304352 h 4085086"/>
              <a:gd name="connsiteX44" fmla="*/ 914400 w 3517777"/>
              <a:gd name="connsiteY44" fmla="*/ 2362103 h 4085086"/>
              <a:gd name="connsiteX45" fmla="*/ 924026 w 3517777"/>
              <a:gd name="connsiteY45" fmla="*/ 2429480 h 4085086"/>
              <a:gd name="connsiteX46" fmla="*/ 962527 w 3517777"/>
              <a:gd name="connsiteY46" fmla="*/ 2487232 h 4085086"/>
              <a:gd name="connsiteX47" fmla="*/ 1020278 w 3517777"/>
              <a:gd name="connsiteY47" fmla="*/ 2516108 h 4085086"/>
              <a:gd name="connsiteX48" fmla="*/ 1058779 w 3517777"/>
              <a:gd name="connsiteY48" fmla="*/ 2535358 h 4085086"/>
              <a:gd name="connsiteX49" fmla="*/ 1116531 w 3517777"/>
              <a:gd name="connsiteY49" fmla="*/ 2554609 h 4085086"/>
              <a:gd name="connsiteX50" fmla="*/ 1135781 w 3517777"/>
              <a:gd name="connsiteY50" fmla="*/ 2583484 h 4085086"/>
              <a:gd name="connsiteX51" fmla="*/ 1164657 w 3517777"/>
              <a:gd name="connsiteY51" fmla="*/ 2612360 h 4085086"/>
              <a:gd name="connsiteX52" fmla="*/ 1116531 w 3517777"/>
              <a:gd name="connsiteY52" fmla="*/ 2698988 h 4085086"/>
              <a:gd name="connsiteX53" fmla="*/ 1116531 w 3517777"/>
              <a:gd name="connsiteY53" fmla="*/ 2824116 h 4085086"/>
              <a:gd name="connsiteX54" fmla="*/ 1135781 w 3517777"/>
              <a:gd name="connsiteY54" fmla="*/ 2852992 h 4085086"/>
              <a:gd name="connsiteX55" fmla="*/ 1183908 w 3517777"/>
              <a:gd name="connsiteY55" fmla="*/ 2843367 h 4085086"/>
              <a:gd name="connsiteX56" fmla="*/ 1203158 w 3517777"/>
              <a:gd name="connsiteY56" fmla="*/ 2814491 h 4085086"/>
              <a:gd name="connsiteX57" fmla="*/ 1241659 w 3517777"/>
              <a:gd name="connsiteY57" fmla="*/ 2804865 h 4085086"/>
              <a:gd name="connsiteX58" fmla="*/ 1366788 w 3517777"/>
              <a:gd name="connsiteY58" fmla="*/ 2814491 h 4085086"/>
              <a:gd name="connsiteX59" fmla="*/ 1395663 w 3517777"/>
              <a:gd name="connsiteY59" fmla="*/ 2833741 h 4085086"/>
              <a:gd name="connsiteX60" fmla="*/ 1434164 w 3517777"/>
              <a:gd name="connsiteY60" fmla="*/ 2862617 h 4085086"/>
              <a:gd name="connsiteX61" fmla="*/ 1453415 w 3517777"/>
              <a:gd name="connsiteY61" fmla="*/ 2920369 h 4085086"/>
              <a:gd name="connsiteX62" fmla="*/ 1511167 w 3517777"/>
              <a:gd name="connsiteY62" fmla="*/ 2958870 h 4085086"/>
              <a:gd name="connsiteX63" fmla="*/ 1588169 w 3517777"/>
              <a:gd name="connsiteY63" fmla="*/ 2978120 h 4085086"/>
              <a:gd name="connsiteX64" fmla="*/ 1636295 w 3517777"/>
              <a:gd name="connsiteY64" fmla="*/ 3026247 h 4085086"/>
              <a:gd name="connsiteX65" fmla="*/ 1645920 w 3517777"/>
              <a:gd name="connsiteY65" fmla="*/ 3055122 h 4085086"/>
              <a:gd name="connsiteX66" fmla="*/ 1684421 w 3517777"/>
              <a:gd name="connsiteY66" fmla="*/ 3064748 h 4085086"/>
              <a:gd name="connsiteX67" fmla="*/ 2127183 w 3517777"/>
              <a:gd name="connsiteY67" fmla="*/ 3074373 h 4085086"/>
              <a:gd name="connsiteX68" fmla="*/ 2165684 w 3517777"/>
              <a:gd name="connsiteY68" fmla="*/ 3132124 h 4085086"/>
              <a:gd name="connsiteX69" fmla="*/ 2175310 w 3517777"/>
              <a:gd name="connsiteY69" fmla="*/ 3170625 h 4085086"/>
              <a:gd name="connsiteX70" fmla="*/ 2194560 w 3517777"/>
              <a:gd name="connsiteY70" fmla="*/ 3209127 h 4085086"/>
              <a:gd name="connsiteX71" fmla="*/ 2204186 w 3517777"/>
              <a:gd name="connsiteY71" fmla="*/ 3238002 h 4085086"/>
              <a:gd name="connsiteX72" fmla="*/ 2194560 w 3517777"/>
              <a:gd name="connsiteY72" fmla="*/ 3392007 h 4085086"/>
              <a:gd name="connsiteX73" fmla="*/ 2184935 w 3517777"/>
              <a:gd name="connsiteY73" fmla="*/ 3420882 h 4085086"/>
              <a:gd name="connsiteX74" fmla="*/ 2117558 w 3517777"/>
              <a:gd name="connsiteY74" fmla="*/ 3507510 h 4085086"/>
              <a:gd name="connsiteX75" fmla="*/ 2098308 w 3517777"/>
              <a:gd name="connsiteY75" fmla="*/ 3546011 h 4085086"/>
              <a:gd name="connsiteX76" fmla="*/ 2213811 w 3517777"/>
              <a:gd name="connsiteY76" fmla="*/ 3536385 h 4085086"/>
              <a:gd name="connsiteX77" fmla="*/ 2242687 w 3517777"/>
              <a:gd name="connsiteY77" fmla="*/ 3546011 h 4085086"/>
              <a:gd name="connsiteX78" fmla="*/ 2213811 w 3517777"/>
              <a:gd name="connsiteY78" fmla="*/ 3574887 h 4085086"/>
              <a:gd name="connsiteX79" fmla="*/ 2175310 w 3517777"/>
              <a:gd name="connsiteY79" fmla="*/ 3603762 h 4085086"/>
              <a:gd name="connsiteX80" fmla="*/ 2156059 w 3517777"/>
              <a:gd name="connsiteY80" fmla="*/ 3632638 h 4085086"/>
              <a:gd name="connsiteX81" fmla="*/ 2136809 w 3517777"/>
              <a:gd name="connsiteY81" fmla="*/ 3882895 h 4085086"/>
              <a:gd name="connsiteX82" fmla="*/ 2117558 w 3517777"/>
              <a:gd name="connsiteY82" fmla="*/ 3940647 h 4085086"/>
              <a:gd name="connsiteX83" fmla="*/ 2127183 w 3517777"/>
              <a:gd name="connsiteY83" fmla="*/ 3969522 h 4085086"/>
              <a:gd name="connsiteX84" fmla="*/ 2156059 w 3517777"/>
              <a:gd name="connsiteY84" fmla="*/ 3979148 h 4085086"/>
              <a:gd name="connsiteX85" fmla="*/ 2261937 w 3517777"/>
              <a:gd name="connsiteY85" fmla="*/ 3998398 h 4085086"/>
              <a:gd name="connsiteX86" fmla="*/ 2348564 w 3517777"/>
              <a:gd name="connsiteY86" fmla="*/ 4046524 h 4085086"/>
              <a:gd name="connsiteX87" fmla="*/ 2464068 w 3517777"/>
              <a:gd name="connsiteY87" fmla="*/ 4056150 h 4085086"/>
              <a:gd name="connsiteX88" fmla="*/ 2492943 w 3517777"/>
              <a:gd name="connsiteY88" fmla="*/ 4065775 h 4085086"/>
              <a:gd name="connsiteX89" fmla="*/ 2521819 w 3517777"/>
              <a:gd name="connsiteY89" fmla="*/ 4085025 h 4085086"/>
              <a:gd name="connsiteX90" fmla="*/ 2589196 w 3517777"/>
              <a:gd name="connsiteY90" fmla="*/ 4065775 h 4085086"/>
              <a:gd name="connsiteX91" fmla="*/ 2608447 w 3517777"/>
              <a:gd name="connsiteY91" fmla="*/ 4036899 h 4085086"/>
              <a:gd name="connsiteX92" fmla="*/ 2637322 w 3517777"/>
              <a:gd name="connsiteY92" fmla="*/ 4046524 h 4085086"/>
              <a:gd name="connsiteX93" fmla="*/ 2723950 w 3517777"/>
              <a:gd name="connsiteY93" fmla="*/ 4056150 h 4085086"/>
              <a:gd name="connsiteX94" fmla="*/ 2781701 w 3517777"/>
              <a:gd name="connsiteY94" fmla="*/ 4065775 h 4085086"/>
              <a:gd name="connsiteX95" fmla="*/ 2926080 w 3517777"/>
              <a:gd name="connsiteY95" fmla="*/ 4056150 h 4085086"/>
              <a:gd name="connsiteX96" fmla="*/ 2983832 w 3517777"/>
              <a:gd name="connsiteY96" fmla="*/ 4017649 h 4085086"/>
              <a:gd name="connsiteX97" fmla="*/ 3022333 w 3517777"/>
              <a:gd name="connsiteY97" fmla="*/ 4008023 h 4085086"/>
              <a:gd name="connsiteX98" fmla="*/ 3147461 w 3517777"/>
              <a:gd name="connsiteY98" fmla="*/ 4017649 h 4085086"/>
              <a:gd name="connsiteX99" fmla="*/ 3224463 w 3517777"/>
              <a:gd name="connsiteY99" fmla="*/ 4036899 h 4085086"/>
              <a:gd name="connsiteX100" fmla="*/ 3368842 w 3517777"/>
              <a:gd name="connsiteY100" fmla="*/ 3969522 h 4085086"/>
              <a:gd name="connsiteX101" fmla="*/ 3359217 w 3517777"/>
              <a:gd name="connsiteY101" fmla="*/ 3940647 h 4085086"/>
              <a:gd name="connsiteX102" fmla="*/ 3330341 w 3517777"/>
              <a:gd name="connsiteY102" fmla="*/ 3950272 h 4085086"/>
              <a:gd name="connsiteX103" fmla="*/ 3262964 w 3517777"/>
              <a:gd name="connsiteY103" fmla="*/ 3911771 h 4085086"/>
              <a:gd name="connsiteX104" fmla="*/ 3234089 w 3517777"/>
              <a:gd name="connsiteY104" fmla="*/ 3854019 h 4085086"/>
              <a:gd name="connsiteX105" fmla="*/ 3185962 w 3517777"/>
              <a:gd name="connsiteY105" fmla="*/ 3767392 h 4085086"/>
              <a:gd name="connsiteX106" fmla="*/ 3157087 w 3517777"/>
              <a:gd name="connsiteY106" fmla="*/ 3738516 h 4085086"/>
              <a:gd name="connsiteX107" fmla="*/ 3118586 w 3517777"/>
              <a:gd name="connsiteY107" fmla="*/ 3680764 h 4085086"/>
              <a:gd name="connsiteX108" fmla="*/ 3099335 w 3517777"/>
              <a:gd name="connsiteY108" fmla="*/ 3651889 h 4085086"/>
              <a:gd name="connsiteX109" fmla="*/ 3060834 w 3517777"/>
              <a:gd name="connsiteY109" fmla="*/ 3594137 h 4085086"/>
              <a:gd name="connsiteX110" fmla="*/ 3051209 w 3517777"/>
              <a:gd name="connsiteY110" fmla="*/ 3565261 h 4085086"/>
              <a:gd name="connsiteX111" fmla="*/ 3060834 w 3517777"/>
              <a:gd name="connsiteY111" fmla="*/ 3420882 h 4085086"/>
              <a:gd name="connsiteX112" fmla="*/ 3080084 w 3517777"/>
              <a:gd name="connsiteY112" fmla="*/ 3363131 h 4085086"/>
              <a:gd name="connsiteX113" fmla="*/ 3089710 w 3517777"/>
              <a:gd name="connsiteY113" fmla="*/ 3276503 h 4085086"/>
              <a:gd name="connsiteX114" fmla="*/ 3108960 w 3517777"/>
              <a:gd name="connsiteY114" fmla="*/ 3218752 h 4085086"/>
              <a:gd name="connsiteX115" fmla="*/ 3099335 w 3517777"/>
              <a:gd name="connsiteY115" fmla="*/ 3151375 h 4085086"/>
              <a:gd name="connsiteX116" fmla="*/ 3051209 w 3517777"/>
              <a:gd name="connsiteY116" fmla="*/ 3141750 h 4085086"/>
              <a:gd name="connsiteX117" fmla="*/ 2993457 w 3517777"/>
              <a:gd name="connsiteY117" fmla="*/ 3132124 h 4085086"/>
              <a:gd name="connsiteX118" fmla="*/ 2964581 w 3517777"/>
              <a:gd name="connsiteY118" fmla="*/ 3093623 h 4085086"/>
              <a:gd name="connsiteX119" fmla="*/ 2945331 w 3517777"/>
              <a:gd name="connsiteY119" fmla="*/ 3064748 h 4085086"/>
              <a:gd name="connsiteX120" fmla="*/ 2887579 w 3517777"/>
              <a:gd name="connsiteY120" fmla="*/ 3035872 h 4085086"/>
              <a:gd name="connsiteX121" fmla="*/ 2868329 w 3517777"/>
              <a:gd name="connsiteY121" fmla="*/ 3006996 h 4085086"/>
              <a:gd name="connsiteX122" fmla="*/ 2829828 w 3517777"/>
              <a:gd name="connsiteY122" fmla="*/ 2997371 h 4085086"/>
              <a:gd name="connsiteX123" fmla="*/ 2762451 w 3517777"/>
              <a:gd name="connsiteY123" fmla="*/ 2968495 h 4085086"/>
              <a:gd name="connsiteX124" fmla="*/ 2752826 w 3517777"/>
              <a:gd name="connsiteY124" fmla="*/ 2939619 h 4085086"/>
              <a:gd name="connsiteX125" fmla="*/ 2714324 w 3517777"/>
              <a:gd name="connsiteY125" fmla="*/ 2881868 h 4085086"/>
              <a:gd name="connsiteX126" fmla="*/ 2704699 w 3517777"/>
              <a:gd name="connsiteY126" fmla="*/ 2775990 h 4085086"/>
              <a:gd name="connsiteX127" fmla="*/ 2695074 w 3517777"/>
              <a:gd name="connsiteY127" fmla="*/ 2747114 h 4085086"/>
              <a:gd name="connsiteX128" fmla="*/ 2685449 w 3517777"/>
              <a:gd name="connsiteY128" fmla="*/ 2708613 h 4085086"/>
              <a:gd name="connsiteX129" fmla="*/ 2666198 w 3517777"/>
              <a:gd name="connsiteY129" fmla="*/ 2650861 h 4085086"/>
              <a:gd name="connsiteX130" fmla="*/ 2656573 w 3517777"/>
              <a:gd name="connsiteY130" fmla="*/ 2621985 h 4085086"/>
              <a:gd name="connsiteX131" fmla="*/ 2685449 w 3517777"/>
              <a:gd name="connsiteY131" fmla="*/ 2612360 h 4085086"/>
              <a:gd name="connsiteX132" fmla="*/ 2743200 w 3517777"/>
              <a:gd name="connsiteY132" fmla="*/ 2650861 h 4085086"/>
              <a:gd name="connsiteX133" fmla="*/ 2743200 w 3517777"/>
              <a:gd name="connsiteY133" fmla="*/ 2371729 h 4085086"/>
              <a:gd name="connsiteX134" fmla="*/ 2772076 w 3517777"/>
              <a:gd name="connsiteY134" fmla="*/ 2352478 h 4085086"/>
              <a:gd name="connsiteX135" fmla="*/ 2800952 w 3517777"/>
              <a:gd name="connsiteY135" fmla="*/ 2323602 h 4085086"/>
              <a:gd name="connsiteX136" fmla="*/ 2820202 w 3517777"/>
              <a:gd name="connsiteY136" fmla="*/ 2294727 h 4085086"/>
              <a:gd name="connsiteX137" fmla="*/ 2849078 w 3517777"/>
              <a:gd name="connsiteY137" fmla="*/ 2285101 h 4085086"/>
              <a:gd name="connsiteX138" fmla="*/ 2906830 w 3517777"/>
              <a:gd name="connsiteY138" fmla="*/ 2256225 h 4085086"/>
              <a:gd name="connsiteX139" fmla="*/ 3166712 w 3517777"/>
              <a:gd name="connsiteY139" fmla="*/ 2256225 h 4085086"/>
              <a:gd name="connsiteX140" fmla="*/ 3195588 w 3517777"/>
              <a:gd name="connsiteY140" fmla="*/ 2227350 h 4085086"/>
              <a:gd name="connsiteX141" fmla="*/ 3214838 w 3517777"/>
              <a:gd name="connsiteY141" fmla="*/ 2150348 h 4085086"/>
              <a:gd name="connsiteX142" fmla="*/ 3243714 w 3517777"/>
              <a:gd name="connsiteY142" fmla="*/ 2111847 h 4085086"/>
              <a:gd name="connsiteX143" fmla="*/ 3272590 w 3517777"/>
              <a:gd name="connsiteY143" fmla="*/ 2092596 h 4085086"/>
              <a:gd name="connsiteX144" fmla="*/ 3330341 w 3517777"/>
              <a:gd name="connsiteY144" fmla="*/ 2082971 h 4085086"/>
              <a:gd name="connsiteX145" fmla="*/ 3359217 w 3517777"/>
              <a:gd name="connsiteY145" fmla="*/ 2073345 h 4085086"/>
              <a:gd name="connsiteX146" fmla="*/ 3388093 w 3517777"/>
              <a:gd name="connsiteY146" fmla="*/ 2044470 h 4085086"/>
              <a:gd name="connsiteX147" fmla="*/ 3407343 w 3517777"/>
              <a:gd name="connsiteY147" fmla="*/ 1977093 h 4085086"/>
              <a:gd name="connsiteX148" fmla="*/ 3397718 w 3517777"/>
              <a:gd name="connsiteY148" fmla="*/ 1919341 h 4085086"/>
              <a:gd name="connsiteX149" fmla="*/ 3282215 w 3517777"/>
              <a:gd name="connsiteY149" fmla="*/ 1871215 h 4085086"/>
              <a:gd name="connsiteX150" fmla="*/ 3272590 w 3517777"/>
              <a:gd name="connsiteY150" fmla="*/ 1842339 h 4085086"/>
              <a:gd name="connsiteX151" fmla="*/ 3253339 w 3517777"/>
              <a:gd name="connsiteY151" fmla="*/ 1813463 h 4085086"/>
              <a:gd name="connsiteX152" fmla="*/ 3234089 w 3517777"/>
              <a:gd name="connsiteY152" fmla="*/ 1736461 h 4085086"/>
              <a:gd name="connsiteX153" fmla="*/ 3224463 w 3517777"/>
              <a:gd name="connsiteY153" fmla="*/ 1707585 h 4085086"/>
              <a:gd name="connsiteX154" fmla="*/ 3166712 w 3517777"/>
              <a:gd name="connsiteY154" fmla="*/ 1669084 h 4085086"/>
              <a:gd name="connsiteX155" fmla="*/ 3108960 w 3517777"/>
              <a:gd name="connsiteY155" fmla="*/ 1601708 h 4085086"/>
              <a:gd name="connsiteX156" fmla="*/ 3137836 w 3517777"/>
              <a:gd name="connsiteY156" fmla="*/ 1438078 h 4085086"/>
              <a:gd name="connsiteX157" fmla="*/ 3157087 w 3517777"/>
              <a:gd name="connsiteY157" fmla="*/ 1380327 h 4085086"/>
              <a:gd name="connsiteX158" fmla="*/ 3166712 w 3517777"/>
              <a:gd name="connsiteY158" fmla="*/ 1351451 h 4085086"/>
              <a:gd name="connsiteX159" fmla="*/ 3205213 w 3517777"/>
              <a:gd name="connsiteY159" fmla="*/ 1197447 h 4085086"/>
              <a:gd name="connsiteX160" fmla="*/ 3234089 w 3517777"/>
              <a:gd name="connsiteY160" fmla="*/ 1178196 h 4085086"/>
              <a:gd name="connsiteX161" fmla="*/ 3243714 w 3517777"/>
              <a:gd name="connsiteY161" fmla="*/ 1149320 h 4085086"/>
              <a:gd name="connsiteX162" fmla="*/ 3282215 w 3517777"/>
              <a:gd name="connsiteY162" fmla="*/ 1091569 h 4085086"/>
              <a:gd name="connsiteX163" fmla="*/ 3301466 w 3517777"/>
              <a:gd name="connsiteY163" fmla="*/ 1120444 h 4085086"/>
              <a:gd name="connsiteX164" fmla="*/ 3339967 w 3517777"/>
              <a:gd name="connsiteY164" fmla="*/ 1158945 h 4085086"/>
              <a:gd name="connsiteX165" fmla="*/ 3397718 w 3517777"/>
              <a:gd name="connsiteY165" fmla="*/ 1120444 h 4085086"/>
              <a:gd name="connsiteX166" fmla="*/ 3426594 w 3517777"/>
              <a:gd name="connsiteY166" fmla="*/ 1110819 h 4085086"/>
              <a:gd name="connsiteX167" fmla="*/ 3484346 w 3517777"/>
              <a:gd name="connsiteY167" fmla="*/ 1062693 h 4085086"/>
              <a:gd name="connsiteX168" fmla="*/ 3503596 w 3517777"/>
              <a:gd name="connsiteY168" fmla="*/ 1033817 h 4085086"/>
              <a:gd name="connsiteX169" fmla="*/ 3503596 w 3517777"/>
              <a:gd name="connsiteY169" fmla="*/ 976065 h 4085086"/>
              <a:gd name="connsiteX170" fmla="*/ 3484346 w 3517777"/>
              <a:gd name="connsiteY170" fmla="*/ 504428 h 4085086"/>
              <a:gd name="connsiteX171" fmla="*/ 3503596 w 3517777"/>
              <a:gd name="connsiteY171" fmla="*/ 263796 h 4085086"/>
              <a:gd name="connsiteX172" fmla="*/ 3513221 w 3517777"/>
              <a:gd name="connsiteY172" fmla="*/ 225295 h 4085086"/>
              <a:gd name="connsiteX173" fmla="*/ 3503596 w 3517777"/>
              <a:gd name="connsiteY173" fmla="*/ 42415 h 4085086"/>
              <a:gd name="connsiteX174" fmla="*/ 3407343 w 3517777"/>
              <a:gd name="connsiteY174" fmla="*/ 71291 h 4085086"/>
              <a:gd name="connsiteX175" fmla="*/ 3378468 w 3517777"/>
              <a:gd name="connsiteY175" fmla="*/ 80916 h 4085086"/>
              <a:gd name="connsiteX176" fmla="*/ 3349592 w 3517777"/>
              <a:gd name="connsiteY176" fmla="*/ 71291 h 4085086"/>
              <a:gd name="connsiteX177" fmla="*/ 2849078 w 3517777"/>
              <a:gd name="connsiteY177" fmla="*/ 52040 h 4085086"/>
              <a:gd name="connsiteX178" fmla="*/ 2117558 w 3517777"/>
              <a:gd name="connsiteY178" fmla="*/ 42415 h 4085086"/>
              <a:gd name="connsiteX179" fmla="*/ 2079057 w 3517777"/>
              <a:gd name="connsiteY179" fmla="*/ 23164 h 4085086"/>
              <a:gd name="connsiteX180" fmla="*/ 1463040 w 3517777"/>
              <a:gd name="connsiteY180" fmla="*/ 3914 h 4085086"/>
              <a:gd name="connsiteX181" fmla="*/ 1251284 w 3517777"/>
              <a:gd name="connsiteY181" fmla="*/ 13539 h 4085086"/>
              <a:gd name="connsiteX182" fmla="*/ 1289786 w 3517777"/>
              <a:gd name="connsiteY182" fmla="*/ 71291 h 4085086"/>
              <a:gd name="connsiteX183" fmla="*/ 1280160 w 3517777"/>
              <a:gd name="connsiteY183" fmla="*/ 119417 h 4085086"/>
              <a:gd name="connsiteX184" fmla="*/ 1251284 w 3517777"/>
              <a:gd name="connsiteY184" fmla="*/ 129042 h 4085086"/>
              <a:gd name="connsiteX185" fmla="*/ 1164657 w 3517777"/>
              <a:gd name="connsiteY185" fmla="*/ 138668 h 4085086"/>
              <a:gd name="connsiteX186" fmla="*/ 1135781 w 3517777"/>
              <a:gd name="connsiteY186" fmla="*/ 273421 h 4085086"/>
              <a:gd name="connsiteX187" fmla="*/ 1116531 w 3517777"/>
              <a:gd name="connsiteY187" fmla="*/ 302297 h 4085086"/>
              <a:gd name="connsiteX188" fmla="*/ 1106906 w 3517777"/>
              <a:gd name="connsiteY188" fmla="*/ 340798 h 4085086"/>
              <a:gd name="connsiteX189" fmla="*/ 1097280 w 3517777"/>
              <a:gd name="connsiteY189" fmla="*/ 398550 h 4085086"/>
              <a:gd name="connsiteX190" fmla="*/ 1020278 w 3517777"/>
              <a:gd name="connsiteY190" fmla="*/ 388924 h 4085086"/>
              <a:gd name="connsiteX191" fmla="*/ 1001028 w 3517777"/>
              <a:gd name="connsiteY191" fmla="*/ 350423 h 4085086"/>
              <a:gd name="connsiteX192" fmla="*/ 991402 w 3517777"/>
              <a:gd name="connsiteY192" fmla="*/ 311922 h 4085086"/>
              <a:gd name="connsiteX193" fmla="*/ 981777 w 3517777"/>
              <a:gd name="connsiteY193" fmla="*/ 283047 h 4085086"/>
              <a:gd name="connsiteX194" fmla="*/ 972152 w 3517777"/>
              <a:gd name="connsiteY194" fmla="*/ 244545 h 4085086"/>
              <a:gd name="connsiteX195" fmla="*/ 933651 w 3517777"/>
              <a:gd name="connsiteY195" fmla="*/ 225295 h 4085086"/>
              <a:gd name="connsiteX196" fmla="*/ 895150 w 3517777"/>
              <a:gd name="connsiteY196" fmla="*/ 234920 h 4085086"/>
              <a:gd name="connsiteX197" fmla="*/ 933651 w 3517777"/>
              <a:gd name="connsiteY197" fmla="*/ 311922 h 4085086"/>
              <a:gd name="connsiteX198" fmla="*/ 962527 w 3517777"/>
              <a:gd name="connsiteY198" fmla="*/ 321548 h 4085086"/>
              <a:gd name="connsiteX199" fmla="*/ 1010653 w 3517777"/>
              <a:gd name="connsiteY199" fmla="*/ 369674 h 4085086"/>
              <a:gd name="connsiteX200" fmla="*/ 1029903 w 3517777"/>
              <a:gd name="connsiteY200" fmla="*/ 398550 h 4085086"/>
              <a:gd name="connsiteX201" fmla="*/ 1020278 w 3517777"/>
              <a:gd name="connsiteY201" fmla="*/ 542929 h 4085086"/>
              <a:gd name="connsiteX202" fmla="*/ 981777 w 3517777"/>
              <a:gd name="connsiteY202" fmla="*/ 552554 h 4085086"/>
              <a:gd name="connsiteX203" fmla="*/ 924026 w 3517777"/>
              <a:gd name="connsiteY203" fmla="*/ 533303 h 4085086"/>
              <a:gd name="connsiteX204" fmla="*/ 914400 w 3517777"/>
              <a:gd name="connsiteY204" fmla="*/ 581430 h 4085086"/>
              <a:gd name="connsiteX205" fmla="*/ 895150 w 3517777"/>
              <a:gd name="connsiteY205" fmla="*/ 610305 h 4085086"/>
              <a:gd name="connsiteX206" fmla="*/ 885524 w 3517777"/>
              <a:gd name="connsiteY206" fmla="*/ 639181 h 4085086"/>
              <a:gd name="connsiteX207" fmla="*/ 895150 w 3517777"/>
              <a:gd name="connsiteY207" fmla="*/ 706558 h 4085086"/>
              <a:gd name="connsiteX208" fmla="*/ 904775 w 3517777"/>
              <a:gd name="connsiteY208" fmla="*/ 735434 h 4085086"/>
              <a:gd name="connsiteX209" fmla="*/ 895150 w 3517777"/>
              <a:gd name="connsiteY209" fmla="*/ 764310 h 4085086"/>
              <a:gd name="connsiteX210" fmla="*/ 866274 w 3517777"/>
              <a:gd name="connsiteY210" fmla="*/ 754684 h 4085086"/>
              <a:gd name="connsiteX211" fmla="*/ 837398 w 3517777"/>
              <a:gd name="connsiteY211" fmla="*/ 735434 h 4085086"/>
              <a:gd name="connsiteX212" fmla="*/ 750771 w 3517777"/>
              <a:gd name="connsiteY212" fmla="*/ 745059 h 4085086"/>
              <a:gd name="connsiteX213" fmla="*/ 789272 w 3517777"/>
              <a:gd name="connsiteY213" fmla="*/ 831687 h 4085086"/>
              <a:gd name="connsiteX214" fmla="*/ 847023 w 3517777"/>
              <a:gd name="connsiteY214" fmla="*/ 870188 h 4085086"/>
              <a:gd name="connsiteX215" fmla="*/ 770021 w 3517777"/>
              <a:gd name="connsiteY215" fmla="*/ 899063 h 4085086"/>
              <a:gd name="connsiteX216" fmla="*/ 693019 w 3517777"/>
              <a:gd name="connsiteY216" fmla="*/ 812436 h 4085086"/>
              <a:gd name="connsiteX217" fmla="*/ 664143 w 3517777"/>
              <a:gd name="connsiteY217" fmla="*/ 783560 h 4085086"/>
              <a:gd name="connsiteX218" fmla="*/ 644893 w 3517777"/>
              <a:gd name="connsiteY218" fmla="*/ 754684 h 4085086"/>
              <a:gd name="connsiteX219" fmla="*/ 616017 w 3517777"/>
              <a:gd name="connsiteY219" fmla="*/ 745059 h 4085086"/>
              <a:gd name="connsiteX220" fmla="*/ 596767 w 3517777"/>
              <a:gd name="connsiteY220" fmla="*/ 716183 h 4085086"/>
              <a:gd name="connsiteX221" fmla="*/ 577516 w 3517777"/>
              <a:gd name="connsiteY221" fmla="*/ 658432 h 4085086"/>
              <a:gd name="connsiteX222" fmla="*/ 490889 w 3517777"/>
              <a:gd name="connsiteY222" fmla="*/ 610305 h 4085086"/>
              <a:gd name="connsiteX223" fmla="*/ 452388 w 3517777"/>
              <a:gd name="connsiteY223" fmla="*/ 600680 h 4085086"/>
              <a:gd name="connsiteX224" fmla="*/ 404261 w 3517777"/>
              <a:gd name="connsiteY224" fmla="*/ 591055 h 4085086"/>
              <a:gd name="connsiteX225" fmla="*/ 375386 w 3517777"/>
              <a:gd name="connsiteY225" fmla="*/ 581430 h 4085086"/>
              <a:gd name="connsiteX226" fmla="*/ 356135 w 3517777"/>
              <a:gd name="connsiteY226" fmla="*/ 504428 h 4085086"/>
              <a:gd name="connsiteX227" fmla="*/ 442762 w 3517777"/>
              <a:gd name="connsiteY227" fmla="*/ 514053 h 4085086"/>
              <a:gd name="connsiteX228" fmla="*/ 471638 w 3517777"/>
              <a:gd name="connsiteY228" fmla="*/ 523678 h 4085086"/>
              <a:gd name="connsiteX229" fmla="*/ 500514 w 3517777"/>
              <a:gd name="connsiteY229" fmla="*/ 542929 h 4085086"/>
              <a:gd name="connsiteX230" fmla="*/ 539015 w 3517777"/>
              <a:gd name="connsiteY230" fmla="*/ 552554 h 4085086"/>
              <a:gd name="connsiteX231" fmla="*/ 693019 w 3517777"/>
              <a:gd name="connsiteY231" fmla="*/ 542929 h 4085086"/>
              <a:gd name="connsiteX232" fmla="*/ 721895 w 3517777"/>
              <a:gd name="connsiteY232" fmla="*/ 533303 h 4085086"/>
              <a:gd name="connsiteX233" fmla="*/ 770021 w 3517777"/>
              <a:gd name="connsiteY233" fmla="*/ 523678 h 4085086"/>
              <a:gd name="connsiteX234" fmla="*/ 808522 w 3517777"/>
              <a:gd name="connsiteY234" fmla="*/ 504428 h 4085086"/>
              <a:gd name="connsiteX235" fmla="*/ 798897 w 3517777"/>
              <a:gd name="connsiteY235" fmla="*/ 379299 h 4085086"/>
              <a:gd name="connsiteX236" fmla="*/ 741146 w 3517777"/>
              <a:gd name="connsiteY236" fmla="*/ 360049 h 4085086"/>
              <a:gd name="connsiteX237" fmla="*/ 596767 w 3517777"/>
              <a:gd name="connsiteY237" fmla="*/ 350423 h 4085086"/>
              <a:gd name="connsiteX238" fmla="*/ 529390 w 3517777"/>
              <a:gd name="connsiteY238" fmla="*/ 331173 h 4085086"/>
              <a:gd name="connsiteX239" fmla="*/ 519764 w 3517777"/>
              <a:gd name="connsiteY239" fmla="*/ 302297 h 4085086"/>
              <a:gd name="connsiteX240" fmla="*/ 462013 w 3517777"/>
              <a:gd name="connsiteY240" fmla="*/ 283047 h 4085086"/>
              <a:gd name="connsiteX241" fmla="*/ 154004 w 3517777"/>
              <a:gd name="connsiteY241" fmla="*/ 263796 h 4085086"/>
              <a:gd name="connsiteX242" fmla="*/ 48127 w 3517777"/>
              <a:gd name="connsiteY242" fmla="*/ 254171 h 4085086"/>
              <a:gd name="connsiteX243" fmla="*/ 0 w 3517777"/>
              <a:gd name="connsiteY243" fmla="*/ 292672 h 408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</a:cxnLst>
            <a:rect l="l" t="t" r="r" b="b"/>
            <a:pathLst>
              <a:path w="3517777" h="4085086">
                <a:moveTo>
                  <a:pt x="0" y="292672"/>
                </a:moveTo>
                <a:lnTo>
                  <a:pt x="0" y="292672"/>
                </a:lnTo>
                <a:cubicBezTo>
                  <a:pt x="12130" y="298063"/>
                  <a:pt x="100243" y="318721"/>
                  <a:pt x="105878" y="360049"/>
                </a:cubicBezTo>
                <a:cubicBezTo>
                  <a:pt x="132967" y="558704"/>
                  <a:pt x="54777" y="522688"/>
                  <a:pt x="144379" y="552554"/>
                </a:cubicBezTo>
                <a:cubicBezTo>
                  <a:pt x="150796" y="562179"/>
                  <a:pt x="160586" y="570269"/>
                  <a:pt x="163630" y="581430"/>
                </a:cubicBezTo>
                <a:cubicBezTo>
                  <a:pt x="170436" y="606386"/>
                  <a:pt x="163648" y="634415"/>
                  <a:pt x="173255" y="658432"/>
                </a:cubicBezTo>
                <a:cubicBezTo>
                  <a:pt x="177551" y="669173"/>
                  <a:pt x="192506" y="671265"/>
                  <a:pt x="202131" y="677682"/>
                </a:cubicBezTo>
                <a:cubicBezTo>
                  <a:pt x="211756" y="706558"/>
                  <a:pt x="225038" y="734463"/>
                  <a:pt x="231007" y="764310"/>
                </a:cubicBezTo>
                <a:cubicBezTo>
                  <a:pt x="234215" y="780352"/>
                  <a:pt x="234888" y="797118"/>
                  <a:pt x="240632" y="812436"/>
                </a:cubicBezTo>
                <a:cubicBezTo>
                  <a:pt x="244694" y="823268"/>
                  <a:pt x="254709" y="830965"/>
                  <a:pt x="259882" y="841312"/>
                </a:cubicBezTo>
                <a:cubicBezTo>
                  <a:pt x="277435" y="876417"/>
                  <a:pt x="262489" y="897591"/>
                  <a:pt x="308009" y="927939"/>
                </a:cubicBezTo>
                <a:cubicBezTo>
                  <a:pt x="348210" y="954741"/>
                  <a:pt x="328704" y="939010"/>
                  <a:pt x="365760" y="976065"/>
                </a:cubicBezTo>
                <a:cubicBezTo>
                  <a:pt x="389958" y="1048653"/>
                  <a:pt x="357315" y="959173"/>
                  <a:pt x="394636" y="1033817"/>
                </a:cubicBezTo>
                <a:cubicBezTo>
                  <a:pt x="399173" y="1042892"/>
                  <a:pt x="397087" y="1055519"/>
                  <a:pt x="404261" y="1062693"/>
                </a:cubicBezTo>
                <a:cubicBezTo>
                  <a:pt x="420621" y="1079053"/>
                  <a:pt x="448131" y="1082685"/>
                  <a:pt x="462013" y="1101194"/>
                </a:cubicBezTo>
                <a:lnTo>
                  <a:pt x="490889" y="1139695"/>
                </a:lnTo>
                <a:cubicBezTo>
                  <a:pt x="494097" y="1149320"/>
                  <a:pt x="495977" y="1159496"/>
                  <a:pt x="500514" y="1168571"/>
                </a:cubicBezTo>
                <a:cubicBezTo>
                  <a:pt x="505687" y="1178918"/>
                  <a:pt x="515066" y="1186876"/>
                  <a:pt x="519764" y="1197447"/>
                </a:cubicBezTo>
                <a:cubicBezTo>
                  <a:pt x="528005" y="1215990"/>
                  <a:pt x="539015" y="1255198"/>
                  <a:pt x="539015" y="1255198"/>
                </a:cubicBezTo>
                <a:cubicBezTo>
                  <a:pt x="535807" y="1287282"/>
                  <a:pt x="540965" y="1321356"/>
                  <a:pt x="529390" y="1351451"/>
                </a:cubicBezTo>
                <a:cubicBezTo>
                  <a:pt x="523631" y="1366424"/>
                  <a:pt x="503943" y="1371003"/>
                  <a:pt x="490889" y="1380327"/>
                </a:cubicBezTo>
                <a:cubicBezTo>
                  <a:pt x="458237" y="1403649"/>
                  <a:pt x="468895" y="1397283"/>
                  <a:pt x="433137" y="1409202"/>
                </a:cubicBezTo>
                <a:cubicBezTo>
                  <a:pt x="426720" y="1418827"/>
                  <a:pt x="419626" y="1428034"/>
                  <a:pt x="413887" y="1438078"/>
                </a:cubicBezTo>
                <a:cubicBezTo>
                  <a:pt x="397026" y="1467585"/>
                  <a:pt x="380756" y="1489447"/>
                  <a:pt x="404261" y="1524705"/>
                </a:cubicBezTo>
                <a:cubicBezTo>
                  <a:pt x="409889" y="1533147"/>
                  <a:pt x="423811" y="1530334"/>
                  <a:pt x="433137" y="1534331"/>
                </a:cubicBezTo>
                <a:cubicBezTo>
                  <a:pt x="516395" y="1570013"/>
                  <a:pt x="432794" y="1540632"/>
                  <a:pt x="500514" y="1563207"/>
                </a:cubicBezTo>
                <a:cubicBezTo>
                  <a:pt x="497306" y="1572832"/>
                  <a:pt x="496517" y="1583640"/>
                  <a:pt x="490889" y="1592082"/>
                </a:cubicBezTo>
                <a:cubicBezTo>
                  <a:pt x="476067" y="1614315"/>
                  <a:pt x="454444" y="1626004"/>
                  <a:pt x="433137" y="1640209"/>
                </a:cubicBezTo>
                <a:cubicBezTo>
                  <a:pt x="426720" y="1659459"/>
                  <a:pt x="415237" y="1677713"/>
                  <a:pt x="413887" y="1697960"/>
                </a:cubicBezTo>
                <a:cubicBezTo>
                  <a:pt x="403586" y="1852462"/>
                  <a:pt x="419513" y="1796581"/>
                  <a:pt x="394636" y="1871215"/>
                </a:cubicBezTo>
                <a:cubicBezTo>
                  <a:pt x="397844" y="1900091"/>
                  <a:pt x="399485" y="1929184"/>
                  <a:pt x="404261" y="1957842"/>
                </a:cubicBezTo>
                <a:cubicBezTo>
                  <a:pt x="405929" y="1967850"/>
                  <a:pt x="406713" y="1979544"/>
                  <a:pt x="413887" y="1986718"/>
                </a:cubicBezTo>
                <a:cubicBezTo>
                  <a:pt x="421061" y="1993892"/>
                  <a:pt x="433137" y="1993135"/>
                  <a:pt x="442762" y="1996343"/>
                </a:cubicBezTo>
                <a:cubicBezTo>
                  <a:pt x="455596" y="2005968"/>
                  <a:pt x="470605" y="2013229"/>
                  <a:pt x="481263" y="2025219"/>
                </a:cubicBezTo>
                <a:cubicBezTo>
                  <a:pt x="550628" y="2103255"/>
                  <a:pt x="501381" y="2055829"/>
                  <a:pt x="529390" y="2111847"/>
                </a:cubicBezTo>
                <a:cubicBezTo>
                  <a:pt x="534563" y="2122194"/>
                  <a:pt x="543467" y="2130375"/>
                  <a:pt x="548640" y="2140722"/>
                </a:cubicBezTo>
                <a:cubicBezTo>
                  <a:pt x="553178" y="2149797"/>
                  <a:pt x="552638" y="2161156"/>
                  <a:pt x="558266" y="2169598"/>
                </a:cubicBezTo>
                <a:cubicBezTo>
                  <a:pt x="565817" y="2180924"/>
                  <a:pt x="577516" y="2188849"/>
                  <a:pt x="587141" y="2198474"/>
                </a:cubicBezTo>
                <a:cubicBezTo>
                  <a:pt x="590350" y="2208099"/>
                  <a:pt x="589593" y="2220176"/>
                  <a:pt x="596767" y="2227350"/>
                </a:cubicBezTo>
                <a:cubicBezTo>
                  <a:pt x="603941" y="2234524"/>
                  <a:pt x="616567" y="2232438"/>
                  <a:pt x="625642" y="2236975"/>
                </a:cubicBezTo>
                <a:cubicBezTo>
                  <a:pt x="635989" y="2242148"/>
                  <a:pt x="644171" y="2251052"/>
                  <a:pt x="654518" y="2256225"/>
                </a:cubicBezTo>
                <a:cubicBezTo>
                  <a:pt x="663593" y="2260762"/>
                  <a:pt x="673283" y="2265008"/>
                  <a:pt x="683394" y="2265851"/>
                </a:cubicBezTo>
                <a:cubicBezTo>
                  <a:pt x="750614" y="2271453"/>
                  <a:pt x="818147" y="2272268"/>
                  <a:pt x="885524" y="2275476"/>
                </a:cubicBezTo>
                <a:cubicBezTo>
                  <a:pt x="891941" y="2285101"/>
                  <a:pt x="901117" y="2293377"/>
                  <a:pt x="904775" y="2304352"/>
                </a:cubicBezTo>
                <a:cubicBezTo>
                  <a:pt x="910947" y="2322866"/>
                  <a:pt x="911432" y="2342814"/>
                  <a:pt x="914400" y="2362103"/>
                </a:cubicBezTo>
                <a:cubicBezTo>
                  <a:pt x="917850" y="2384526"/>
                  <a:pt x="915882" y="2408305"/>
                  <a:pt x="924026" y="2429480"/>
                </a:cubicBezTo>
                <a:cubicBezTo>
                  <a:pt x="932332" y="2451074"/>
                  <a:pt x="943276" y="2474398"/>
                  <a:pt x="962527" y="2487232"/>
                </a:cubicBezTo>
                <a:cubicBezTo>
                  <a:pt x="1018014" y="2524223"/>
                  <a:pt x="964491" y="2492199"/>
                  <a:pt x="1020278" y="2516108"/>
                </a:cubicBezTo>
                <a:cubicBezTo>
                  <a:pt x="1033466" y="2521760"/>
                  <a:pt x="1045457" y="2530029"/>
                  <a:pt x="1058779" y="2535358"/>
                </a:cubicBezTo>
                <a:cubicBezTo>
                  <a:pt x="1077620" y="2542894"/>
                  <a:pt x="1116531" y="2554609"/>
                  <a:pt x="1116531" y="2554609"/>
                </a:cubicBezTo>
                <a:cubicBezTo>
                  <a:pt x="1122948" y="2564234"/>
                  <a:pt x="1128375" y="2574597"/>
                  <a:pt x="1135781" y="2583484"/>
                </a:cubicBezTo>
                <a:cubicBezTo>
                  <a:pt x="1144495" y="2593941"/>
                  <a:pt x="1162968" y="2598853"/>
                  <a:pt x="1164657" y="2612360"/>
                </a:cubicBezTo>
                <a:cubicBezTo>
                  <a:pt x="1167808" y="2637570"/>
                  <a:pt x="1129443" y="2681772"/>
                  <a:pt x="1116531" y="2698988"/>
                </a:cubicBezTo>
                <a:cubicBezTo>
                  <a:pt x="1099295" y="2750696"/>
                  <a:pt x="1097679" y="2742421"/>
                  <a:pt x="1116531" y="2824116"/>
                </a:cubicBezTo>
                <a:cubicBezTo>
                  <a:pt x="1119132" y="2835388"/>
                  <a:pt x="1129364" y="2843367"/>
                  <a:pt x="1135781" y="2852992"/>
                </a:cubicBezTo>
                <a:cubicBezTo>
                  <a:pt x="1151823" y="2849784"/>
                  <a:pt x="1169704" y="2851484"/>
                  <a:pt x="1183908" y="2843367"/>
                </a:cubicBezTo>
                <a:cubicBezTo>
                  <a:pt x="1193952" y="2837628"/>
                  <a:pt x="1193533" y="2820908"/>
                  <a:pt x="1203158" y="2814491"/>
                </a:cubicBezTo>
                <a:cubicBezTo>
                  <a:pt x="1214165" y="2807153"/>
                  <a:pt x="1228825" y="2808074"/>
                  <a:pt x="1241659" y="2804865"/>
                </a:cubicBezTo>
                <a:cubicBezTo>
                  <a:pt x="1283369" y="2808074"/>
                  <a:pt x="1325672" y="2806782"/>
                  <a:pt x="1366788" y="2814491"/>
                </a:cubicBezTo>
                <a:cubicBezTo>
                  <a:pt x="1378158" y="2816623"/>
                  <a:pt x="1386250" y="2827017"/>
                  <a:pt x="1395663" y="2833741"/>
                </a:cubicBezTo>
                <a:cubicBezTo>
                  <a:pt x="1408717" y="2843065"/>
                  <a:pt x="1421330" y="2852992"/>
                  <a:pt x="1434164" y="2862617"/>
                </a:cubicBezTo>
                <a:lnTo>
                  <a:pt x="1453415" y="2920369"/>
                </a:lnTo>
                <a:cubicBezTo>
                  <a:pt x="1468614" y="2965965"/>
                  <a:pt x="1452446" y="2945319"/>
                  <a:pt x="1511167" y="2958870"/>
                </a:cubicBezTo>
                <a:cubicBezTo>
                  <a:pt x="1536947" y="2964819"/>
                  <a:pt x="1562502" y="2971703"/>
                  <a:pt x="1588169" y="2978120"/>
                </a:cubicBezTo>
                <a:cubicBezTo>
                  <a:pt x="1617044" y="2997371"/>
                  <a:pt x="1620253" y="2994163"/>
                  <a:pt x="1636295" y="3026247"/>
                </a:cubicBezTo>
                <a:cubicBezTo>
                  <a:pt x="1640832" y="3035322"/>
                  <a:pt x="1637998" y="3048784"/>
                  <a:pt x="1645920" y="3055122"/>
                </a:cubicBezTo>
                <a:cubicBezTo>
                  <a:pt x="1656250" y="3063386"/>
                  <a:pt x="1671203" y="3064219"/>
                  <a:pt x="1684421" y="3064748"/>
                </a:cubicBezTo>
                <a:cubicBezTo>
                  <a:pt x="1831925" y="3070648"/>
                  <a:pt x="1979596" y="3071165"/>
                  <a:pt x="2127183" y="3074373"/>
                </a:cubicBezTo>
                <a:cubicBezTo>
                  <a:pt x="2140017" y="3093623"/>
                  <a:pt x="2160072" y="3109679"/>
                  <a:pt x="2165684" y="3132124"/>
                </a:cubicBezTo>
                <a:cubicBezTo>
                  <a:pt x="2168893" y="3144958"/>
                  <a:pt x="2170665" y="3158239"/>
                  <a:pt x="2175310" y="3170625"/>
                </a:cubicBezTo>
                <a:cubicBezTo>
                  <a:pt x="2180348" y="3184060"/>
                  <a:pt x="2188908" y="3195938"/>
                  <a:pt x="2194560" y="3209127"/>
                </a:cubicBezTo>
                <a:cubicBezTo>
                  <a:pt x="2198557" y="3218452"/>
                  <a:pt x="2200977" y="3228377"/>
                  <a:pt x="2204186" y="3238002"/>
                </a:cubicBezTo>
                <a:cubicBezTo>
                  <a:pt x="2200977" y="3289337"/>
                  <a:pt x="2199945" y="3340854"/>
                  <a:pt x="2194560" y="3392007"/>
                </a:cubicBezTo>
                <a:cubicBezTo>
                  <a:pt x="2193498" y="3402097"/>
                  <a:pt x="2189862" y="3412013"/>
                  <a:pt x="2184935" y="3420882"/>
                </a:cubicBezTo>
                <a:cubicBezTo>
                  <a:pt x="2156152" y="3472691"/>
                  <a:pt x="2152634" y="3472434"/>
                  <a:pt x="2117558" y="3507510"/>
                </a:cubicBezTo>
                <a:cubicBezTo>
                  <a:pt x="2111141" y="3520344"/>
                  <a:pt x="2084565" y="3541888"/>
                  <a:pt x="2098308" y="3546011"/>
                </a:cubicBezTo>
                <a:cubicBezTo>
                  <a:pt x="2135313" y="3557112"/>
                  <a:pt x="2175177" y="3536385"/>
                  <a:pt x="2213811" y="3536385"/>
                </a:cubicBezTo>
                <a:cubicBezTo>
                  <a:pt x="2223957" y="3536385"/>
                  <a:pt x="2233062" y="3542802"/>
                  <a:pt x="2242687" y="3546011"/>
                </a:cubicBezTo>
                <a:cubicBezTo>
                  <a:pt x="2233062" y="3555636"/>
                  <a:pt x="2224146" y="3566028"/>
                  <a:pt x="2213811" y="3574887"/>
                </a:cubicBezTo>
                <a:cubicBezTo>
                  <a:pt x="2201631" y="3585327"/>
                  <a:pt x="2186653" y="3592419"/>
                  <a:pt x="2175310" y="3603762"/>
                </a:cubicBezTo>
                <a:cubicBezTo>
                  <a:pt x="2167130" y="3611942"/>
                  <a:pt x="2162476" y="3623013"/>
                  <a:pt x="2156059" y="3632638"/>
                </a:cubicBezTo>
                <a:cubicBezTo>
                  <a:pt x="2124750" y="3757877"/>
                  <a:pt x="2171323" y="3560770"/>
                  <a:pt x="2136809" y="3882895"/>
                </a:cubicBezTo>
                <a:cubicBezTo>
                  <a:pt x="2134647" y="3903072"/>
                  <a:pt x="2117558" y="3940647"/>
                  <a:pt x="2117558" y="3940647"/>
                </a:cubicBezTo>
                <a:cubicBezTo>
                  <a:pt x="2120766" y="3950272"/>
                  <a:pt x="2120009" y="3962348"/>
                  <a:pt x="2127183" y="3969522"/>
                </a:cubicBezTo>
                <a:cubicBezTo>
                  <a:pt x="2134357" y="3976696"/>
                  <a:pt x="2146303" y="3976361"/>
                  <a:pt x="2156059" y="3979148"/>
                </a:cubicBezTo>
                <a:cubicBezTo>
                  <a:pt x="2201438" y="3992114"/>
                  <a:pt x="2207416" y="3990609"/>
                  <a:pt x="2261937" y="3998398"/>
                </a:cubicBezTo>
                <a:cubicBezTo>
                  <a:pt x="2284668" y="4013552"/>
                  <a:pt x="2316799" y="4042289"/>
                  <a:pt x="2348564" y="4046524"/>
                </a:cubicBezTo>
                <a:cubicBezTo>
                  <a:pt x="2386860" y="4051630"/>
                  <a:pt x="2425567" y="4052941"/>
                  <a:pt x="2464068" y="4056150"/>
                </a:cubicBezTo>
                <a:cubicBezTo>
                  <a:pt x="2473693" y="4059358"/>
                  <a:pt x="2483868" y="4061238"/>
                  <a:pt x="2492943" y="4065775"/>
                </a:cubicBezTo>
                <a:cubicBezTo>
                  <a:pt x="2503290" y="4070948"/>
                  <a:pt x="2510367" y="4083389"/>
                  <a:pt x="2521819" y="4085025"/>
                </a:cubicBezTo>
                <a:cubicBezTo>
                  <a:pt x="2530279" y="4086234"/>
                  <a:pt x="2578360" y="4069387"/>
                  <a:pt x="2589196" y="4065775"/>
                </a:cubicBezTo>
                <a:cubicBezTo>
                  <a:pt x="2595613" y="4056150"/>
                  <a:pt x="2597706" y="4041195"/>
                  <a:pt x="2608447" y="4036899"/>
                </a:cubicBezTo>
                <a:cubicBezTo>
                  <a:pt x="2617867" y="4033131"/>
                  <a:pt x="2627314" y="4044856"/>
                  <a:pt x="2637322" y="4046524"/>
                </a:cubicBezTo>
                <a:cubicBezTo>
                  <a:pt x="2665980" y="4051301"/>
                  <a:pt x="2695151" y="4052310"/>
                  <a:pt x="2723950" y="4056150"/>
                </a:cubicBezTo>
                <a:cubicBezTo>
                  <a:pt x="2743295" y="4058729"/>
                  <a:pt x="2762451" y="4062567"/>
                  <a:pt x="2781701" y="4065775"/>
                </a:cubicBezTo>
                <a:cubicBezTo>
                  <a:pt x="2829827" y="4062567"/>
                  <a:pt x="2879158" y="4067322"/>
                  <a:pt x="2926080" y="4056150"/>
                </a:cubicBezTo>
                <a:cubicBezTo>
                  <a:pt x="2948587" y="4050791"/>
                  <a:pt x="2961387" y="4023261"/>
                  <a:pt x="2983832" y="4017649"/>
                </a:cubicBezTo>
                <a:lnTo>
                  <a:pt x="3022333" y="4008023"/>
                </a:lnTo>
                <a:cubicBezTo>
                  <a:pt x="3064042" y="4011232"/>
                  <a:pt x="3106049" y="4011733"/>
                  <a:pt x="3147461" y="4017649"/>
                </a:cubicBezTo>
                <a:cubicBezTo>
                  <a:pt x="3173652" y="4021391"/>
                  <a:pt x="3224463" y="4036899"/>
                  <a:pt x="3224463" y="4036899"/>
                </a:cubicBezTo>
                <a:cubicBezTo>
                  <a:pt x="3382281" y="4027036"/>
                  <a:pt x="3392868" y="4077638"/>
                  <a:pt x="3368842" y="3969522"/>
                </a:cubicBezTo>
                <a:cubicBezTo>
                  <a:pt x="3366641" y="3959618"/>
                  <a:pt x="3362425" y="3950272"/>
                  <a:pt x="3359217" y="3940647"/>
                </a:cubicBezTo>
                <a:cubicBezTo>
                  <a:pt x="3349592" y="3943855"/>
                  <a:pt x="3340487" y="3950272"/>
                  <a:pt x="3330341" y="3950272"/>
                </a:cubicBezTo>
                <a:cubicBezTo>
                  <a:pt x="3291561" y="3950272"/>
                  <a:pt x="3287893" y="3936700"/>
                  <a:pt x="3262964" y="3911771"/>
                </a:cubicBezTo>
                <a:cubicBezTo>
                  <a:pt x="3238774" y="3839197"/>
                  <a:pt x="3271403" y="3928647"/>
                  <a:pt x="3234089" y="3854019"/>
                </a:cubicBezTo>
                <a:cubicBezTo>
                  <a:pt x="3209882" y="3805605"/>
                  <a:pt x="3246656" y="3828088"/>
                  <a:pt x="3185962" y="3767392"/>
                </a:cubicBezTo>
                <a:cubicBezTo>
                  <a:pt x="3176337" y="3757767"/>
                  <a:pt x="3165444" y="3749261"/>
                  <a:pt x="3157087" y="3738516"/>
                </a:cubicBezTo>
                <a:cubicBezTo>
                  <a:pt x="3142883" y="3720253"/>
                  <a:pt x="3131420" y="3700015"/>
                  <a:pt x="3118586" y="3680764"/>
                </a:cubicBezTo>
                <a:lnTo>
                  <a:pt x="3099335" y="3651889"/>
                </a:lnTo>
                <a:lnTo>
                  <a:pt x="3060834" y="3594137"/>
                </a:lnTo>
                <a:lnTo>
                  <a:pt x="3051209" y="3565261"/>
                </a:lnTo>
                <a:cubicBezTo>
                  <a:pt x="3054417" y="3517135"/>
                  <a:pt x="3054013" y="3468630"/>
                  <a:pt x="3060834" y="3420882"/>
                </a:cubicBezTo>
                <a:cubicBezTo>
                  <a:pt x="3063704" y="3400794"/>
                  <a:pt x="3080084" y="3363131"/>
                  <a:pt x="3080084" y="3363131"/>
                </a:cubicBezTo>
                <a:cubicBezTo>
                  <a:pt x="3083293" y="3334255"/>
                  <a:pt x="3084012" y="3304993"/>
                  <a:pt x="3089710" y="3276503"/>
                </a:cubicBezTo>
                <a:cubicBezTo>
                  <a:pt x="3093690" y="3256605"/>
                  <a:pt x="3108960" y="3218752"/>
                  <a:pt x="3108960" y="3218752"/>
                </a:cubicBezTo>
                <a:cubicBezTo>
                  <a:pt x="3105752" y="3196293"/>
                  <a:pt x="3112947" y="3169525"/>
                  <a:pt x="3099335" y="3151375"/>
                </a:cubicBezTo>
                <a:cubicBezTo>
                  <a:pt x="3089519" y="3138287"/>
                  <a:pt x="3067305" y="3144677"/>
                  <a:pt x="3051209" y="3141750"/>
                </a:cubicBezTo>
                <a:cubicBezTo>
                  <a:pt x="3032008" y="3138259"/>
                  <a:pt x="3012708" y="3135333"/>
                  <a:pt x="2993457" y="3132124"/>
                </a:cubicBezTo>
                <a:cubicBezTo>
                  <a:pt x="2983832" y="3119290"/>
                  <a:pt x="2973905" y="3106677"/>
                  <a:pt x="2964581" y="3093623"/>
                </a:cubicBezTo>
                <a:cubicBezTo>
                  <a:pt x="2957857" y="3084210"/>
                  <a:pt x="2953511" y="3072928"/>
                  <a:pt x="2945331" y="3064748"/>
                </a:cubicBezTo>
                <a:cubicBezTo>
                  <a:pt x="2926671" y="3046088"/>
                  <a:pt x="2911066" y="3043701"/>
                  <a:pt x="2887579" y="3035872"/>
                </a:cubicBezTo>
                <a:cubicBezTo>
                  <a:pt x="2881162" y="3026247"/>
                  <a:pt x="2877954" y="3013413"/>
                  <a:pt x="2868329" y="3006996"/>
                </a:cubicBezTo>
                <a:cubicBezTo>
                  <a:pt x="2857322" y="2999658"/>
                  <a:pt x="2842548" y="3001005"/>
                  <a:pt x="2829828" y="2997371"/>
                </a:cubicBezTo>
                <a:cubicBezTo>
                  <a:pt x="2796786" y="2987930"/>
                  <a:pt x="2796669" y="2985603"/>
                  <a:pt x="2762451" y="2968495"/>
                </a:cubicBezTo>
                <a:cubicBezTo>
                  <a:pt x="2759243" y="2958870"/>
                  <a:pt x="2757753" y="2948488"/>
                  <a:pt x="2752826" y="2939619"/>
                </a:cubicBezTo>
                <a:cubicBezTo>
                  <a:pt x="2741590" y="2919394"/>
                  <a:pt x="2714324" y="2881868"/>
                  <a:pt x="2714324" y="2881868"/>
                </a:cubicBezTo>
                <a:cubicBezTo>
                  <a:pt x="2711116" y="2846575"/>
                  <a:pt x="2709711" y="2811072"/>
                  <a:pt x="2704699" y="2775990"/>
                </a:cubicBezTo>
                <a:cubicBezTo>
                  <a:pt x="2703264" y="2765946"/>
                  <a:pt x="2697861" y="2756870"/>
                  <a:pt x="2695074" y="2747114"/>
                </a:cubicBezTo>
                <a:cubicBezTo>
                  <a:pt x="2691440" y="2734394"/>
                  <a:pt x="2689250" y="2721284"/>
                  <a:pt x="2685449" y="2708613"/>
                </a:cubicBezTo>
                <a:cubicBezTo>
                  <a:pt x="2679618" y="2689177"/>
                  <a:pt x="2672615" y="2670112"/>
                  <a:pt x="2666198" y="2650861"/>
                </a:cubicBezTo>
                <a:lnTo>
                  <a:pt x="2656573" y="2621985"/>
                </a:lnTo>
                <a:cubicBezTo>
                  <a:pt x="2666198" y="2618777"/>
                  <a:pt x="2675303" y="2612360"/>
                  <a:pt x="2685449" y="2612360"/>
                </a:cubicBezTo>
                <a:cubicBezTo>
                  <a:pt x="2713308" y="2612360"/>
                  <a:pt x="2725839" y="2633500"/>
                  <a:pt x="2743200" y="2650861"/>
                </a:cubicBezTo>
                <a:cubicBezTo>
                  <a:pt x="2742282" y="2632502"/>
                  <a:pt x="2721887" y="2430341"/>
                  <a:pt x="2743200" y="2371729"/>
                </a:cubicBezTo>
                <a:cubicBezTo>
                  <a:pt x="2747153" y="2360857"/>
                  <a:pt x="2763189" y="2359884"/>
                  <a:pt x="2772076" y="2352478"/>
                </a:cubicBezTo>
                <a:cubicBezTo>
                  <a:pt x="2782533" y="2343764"/>
                  <a:pt x="2792238" y="2334059"/>
                  <a:pt x="2800952" y="2323602"/>
                </a:cubicBezTo>
                <a:cubicBezTo>
                  <a:pt x="2808358" y="2314715"/>
                  <a:pt x="2811169" y="2301953"/>
                  <a:pt x="2820202" y="2294727"/>
                </a:cubicBezTo>
                <a:cubicBezTo>
                  <a:pt x="2828125" y="2288389"/>
                  <a:pt x="2840003" y="2289638"/>
                  <a:pt x="2849078" y="2285101"/>
                </a:cubicBezTo>
                <a:cubicBezTo>
                  <a:pt x="2923714" y="2247783"/>
                  <a:pt x="2834249" y="2280420"/>
                  <a:pt x="2906830" y="2256225"/>
                </a:cubicBezTo>
                <a:cubicBezTo>
                  <a:pt x="2968648" y="2260089"/>
                  <a:pt x="3097495" y="2276001"/>
                  <a:pt x="3166712" y="2256225"/>
                </a:cubicBezTo>
                <a:cubicBezTo>
                  <a:pt x="3179800" y="2252485"/>
                  <a:pt x="3185963" y="2236975"/>
                  <a:pt x="3195588" y="2227350"/>
                </a:cubicBezTo>
                <a:cubicBezTo>
                  <a:pt x="3198025" y="2215164"/>
                  <a:pt x="3205731" y="2166285"/>
                  <a:pt x="3214838" y="2150348"/>
                </a:cubicBezTo>
                <a:cubicBezTo>
                  <a:pt x="3222797" y="2136420"/>
                  <a:pt x="3232370" y="2123191"/>
                  <a:pt x="3243714" y="2111847"/>
                </a:cubicBezTo>
                <a:cubicBezTo>
                  <a:pt x="3251894" y="2103667"/>
                  <a:pt x="3261615" y="2096254"/>
                  <a:pt x="3272590" y="2092596"/>
                </a:cubicBezTo>
                <a:cubicBezTo>
                  <a:pt x="3291104" y="2086424"/>
                  <a:pt x="3311091" y="2086179"/>
                  <a:pt x="3330341" y="2082971"/>
                </a:cubicBezTo>
                <a:cubicBezTo>
                  <a:pt x="3339966" y="2079762"/>
                  <a:pt x="3350775" y="2078973"/>
                  <a:pt x="3359217" y="2073345"/>
                </a:cubicBezTo>
                <a:cubicBezTo>
                  <a:pt x="3370543" y="2065794"/>
                  <a:pt x="3380542" y="2055796"/>
                  <a:pt x="3388093" y="2044470"/>
                </a:cubicBezTo>
                <a:cubicBezTo>
                  <a:pt x="3393616" y="2036186"/>
                  <a:pt x="3406060" y="1982226"/>
                  <a:pt x="3407343" y="1977093"/>
                </a:cubicBezTo>
                <a:cubicBezTo>
                  <a:pt x="3404135" y="1957842"/>
                  <a:pt x="3413706" y="1930533"/>
                  <a:pt x="3397718" y="1919341"/>
                </a:cubicBezTo>
                <a:cubicBezTo>
                  <a:pt x="3199770" y="1780776"/>
                  <a:pt x="3381187" y="2003176"/>
                  <a:pt x="3282215" y="1871215"/>
                </a:cubicBezTo>
                <a:cubicBezTo>
                  <a:pt x="3279007" y="1861590"/>
                  <a:pt x="3277127" y="1851414"/>
                  <a:pt x="3272590" y="1842339"/>
                </a:cubicBezTo>
                <a:cubicBezTo>
                  <a:pt x="3267417" y="1831992"/>
                  <a:pt x="3257292" y="1824335"/>
                  <a:pt x="3253339" y="1813463"/>
                </a:cubicBezTo>
                <a:cubicBezTo>
                  <a:pt x="3244297" y="1788599"/>
                  <a:pt x="3242456" y="1761560"/>
                  <a:pt x="3234089" y="1736461"/>
                </a:cubicBezTo>
                <a:cubicBezTo>
                  <a:pt x="3230880" y="1726836"/>
                  <a:pt x="3231637" y="1714759"/>
                  <a:pt x="3224463" y="1707585"/>
                </a:cubicBezTo>
                <a:cubicBezTo>
                  <a:pt x="3208103" y="1691225"/>
                  <a:pt x="3183072" y="1685443"/>
                  <a:pt x="3166712" y="1669084"/>
                </a:cubicBezTo>
                <a:cubicBezTo>
                  <a:pt x="3126492" y="1628866"/>
                  <a:pt x="3146003" y="1651099"/>
                  <a:pt x="3108960" y="1601708"/>
                </a:cubicBezTo>
                <a:cubicBezTo>
                  <a:pt x="3120423" y="1475621"/>
                  <a:pt x="3107380" y="1529450"/>
                  <a:pt x="3137836" y="1438078"/>
                </a:cubicBezTo>
                <a:lnTo>
                  <a:pt x="3157087" y="1380327"/>
                </a:lnTo>
                <a:lnTo>
                  <a:pt x="3166712" y="1351451"/>
                </a:lnTo>
                <a:cubicBezTo>
                  <a:pt x="3174920" y="1244738"/>
                  <a:pt x="3147557" y="1245493"/>
                  <a:pt x="3205213" y="1197447"/>
                </a:cubicBezTo>
                <a:cubicBezTo>
                  <a:pt x="3214100" y="1190041"/>
                  <a:pt x="3224464" y="1184613"/>
                  <a:pt x="3234089" y="1178196"/>
                </a:cubicBezTo>
                <a:cubicBezTo>
                  <a:pt x="3237297" y="1168571"/>
                  <a:pt x="3242046" y="1159328"/>
                  <a:pt x="3243714" y="1149320"/>
                </a:cubicBezTo>
                <a:cubicBezTo>
                  <a:pt x="3256549" y="1072305"/>
                  <a:pt x="3231995" y="1031307"/>
                  <a:pt x="3282215" y="1091569"/>
                </a:cubicBezTo>
                <a:cubicBezTo>
                  <a:pt x="3289621" y="1100456"/>
                  <a:pt x="3295049" y="1110819"/>
                  <a:pt x="3301466" y="1120444"/>
                </a:cubicBezTo>
                <a:cubicBezTo>
                  <a:pt x="3306599" y="1135845"/>
                  <a:pt x="3309166" y="1169212"/>
                  <a:pt x="3339967" y="1158945"/>
                </a:cubicBezTo>
                <a:cubicBezTo>
                  <a:pt x="3361916" y="1151629"/>
                  <a:pt x="3375769" y="1127760"/>
                  <a:pt x="3397718" y="1120444"/>
                </a:cubicBezTo>
                <a:cubicBezTo>
                  <a:pt x="3407343" y="1117236"/>
                  <a:pt x="3417519" y="1115356"/>
                  <a:pt x="3426594" y="1110819"/>
                </a:cubicBezTo>
                <a:cubicBezTo>
                  <a:pt x="3448227" y="1100003"/>
                  <a:pt x="3469140" y="1080940"/>
                  <a:pt x="3484346" y="1062693"/>
                </a:cubicBezTo>
                <a:cubicBezTo>
                  <a:pt x="3491752" y="1053806"/>
                  <a:pt x="3497179" y="1043442"/>
                  <a:pt x="3503596" y="1033817"/>
                </a:cubicBezTo>
                <a:cubicBezTo>
                  <a:pt x="3453787" y="959102"/>
                  <a:pt x="3502071" y="1050780"/>
                  <a:pt x="3503596" y="976065"/>
                </a:cubicBezTo>
                <a:cubicBezTo>
                  <a:pt x="3511737" y="577121"/>
                  <a:pt x="3539417" y="669641"/>
                  <a:pt x="3484346" y="504428"/>
                </a:cubicBezTo>
                <a:cubicBezTo>
                  <a:pt x="3489782" y="406574"/>
                  <a:pt x="3487928" y="349973"/>
                  <a:pt x="3503596" y="263796"/>
                </a:cubicBezTo>
                <a:cubicBezTo>
                  <a:pt x="3505962" y="250781"/>
                  <a:pt x="3510013" y="238129"/>
                  <a:pt x="3513221" y="225295"/>
                </a:cubicBezTo>
                <a:cubicBezTo>
                  <a:pt x="3510013" y="164335"/>
                  <a:pt x="3528388" y="98198"/>
                  <a:pt x="3503596" y="42415"/>
                </a:cubicBezTo>
                <a:cubicBezTo>
                  <a:pt x="3487682" y="6609"/>
                  <a:pt x="3423015" y="63455"/>
                  <a:pt x="3407343" y="71291"/>
                </a:cubicBezTo>
                <a:cubicBezTo>
                  <a:pt x="3398268" y="75828"/>
                  <a:pt x="3388093" y="77708"/>
                  <a:pt x="3378468" y="80916"/>
                </a:cubicBezTo>
                <a:cubicBezTo>
                  <a:pt x="3368843" y="77708"/>
                  <a:pt x="3359620" y="72834"/>
                  <a:pt x="3349592" y="71291"/>
                </a:cubicBezTo>
                <a:cubicBezTo>
                  <a:pt x="3215054" y="50592"/>
                  <a:pt x="2884943" y="52648"/>
                  <a:pt x="2849078" y="52040"/>
                </a:cubicBezTo>
                <a:lnTo>
                  <a:pt x="2117558" y="42415"/>
                </a:lnTo>
                <a:cubicBezTo>
                  <a:pt x="2104724" y="35998"/>
                  <a:pt x="2093389" y="23846"/>
                  <a:pt x="2079057" y="23164"/>
                </a:cubicBezTo>
                <a:cubicBezTo>
                  <a:pt x="1377207" y="-10258"/>
                  <a:pt x="1706977" y="52699"/>
                  <a:pt x="1463040" y="3914"/>
                </a:cubicBezTo>
                <a:cubicBezTo>
                  <a:pt x="1392455" y="7122"/>
                  <a:pt x="1317138" y="-12071"/>
                  <a:pt x="1251284" y="13539"/>
                </a:cubicBezTo>
                <a:cubicBezTo>
                  <a:pt x="1229721" y="21925"/>
                  <a:pt x="1289786" y="71291"/>
                  <a:pt x="1289786" y="71291"/>
                </a:cubicBezTo>
                <a:cubicBezTo>
                  <a:pt x="1286577" y="87333"/>
                  <a:pt x="1289235" y="105805"/>
                  <a:pt x="1280160" y="119417"/>
                </a:cubicBezTo>
                <a:cubicBezTo>
                  <a:pt x="1274532" y="127859"/>
                  <a:pt x="1261292" y="127374"/>
                  <a:pt x="1251284" y="129042"/>
                </a:cubicBezTo>
                <a:cubicBezTo>
                  <a:pt x="1222626" y="133818"/>
                  <a:pt x="1193533" y="135459"/>
                  <a:pt x="1164657" y="138668"/>
                </a:cubicBezTo>
                <a:cubicBezTo>
                  <a:pt x="1160584" y="171255"/>
                  <a:pt x="1156883" y="241767"/>
                  <a:pt x="1135781" y="273421"/>
                </a:cubicBezTo>
                <a:lnTo>
                  <a:pt x="1116531" y="302297"/>
                </a:lnTo>
                <a:cubicBezTo>
                  <a:pt x="1113323" y="315131"/>
                  <a:pt x="1109500" y="327826"/>
                  <a:pt x="1106906" y="340798"/>
                </a:cubicBezTo>
                <a:cubicBezTo>
                  <a:pt x="1103078" y="359935"/>
                  <a:pt x="1114340" y="389072"/>
                  <a:pt x="1097280" y="398550"/>
                </a:cubicBezTo>
                <a:cubicBezTo>
                  <a:pt x="1074668" y="411112"/>
                  <a:pt x="1045945" y="392133"/>
                  <a:pt x="1020278" y="388924"/>
                </a:cubicBezTo>
                <a:cubicBezTo>
                  <a:pt x="1013861" y="376090"/>
                  <a:pt x="1006066" y="363858"/>
                  <a:pt x="1001028" y="350423"/>
                </a:cubicBezTo>
                <a:cubicBezTo>
                  <a:pt x="996383" y="338037"/>
                  <a:pt x="995036" y="324642"/>
                  <a:pt x="991402" y="311922"/>
                </a:cubicBezTo>
                <a:cubicBezTo>
                  <a:pt x="988615" y="302167"/>
                  <a:pt x="984564" y="292802"/>
                  <a:pt x="981777" y="283047"/>
                </a:cubicBezTo>
                <a:cubicBezTo>
                  <a:pt x="978143" y="270327"/>
                  <a:pt x="980621" y="254708"/>
                  <a:pt x="972152" y="244545"/>
                </a:cubicBezTo>
                <a:cubicBezTo>
                  <a:pt x="962966" y="233522"/>
                  <a:pt x="946485" y="231712"/>
                  <a:pt x="933651" y="225295"/>
                </a:cubicBezTo>
                <a:cubicBezTo>
                  <a:pt x="920817" y="228503"/>
                  <a:pt x="901066" y="223088"/>
                  <a:pt x="895150" y="234920"/>
                </a:cubicBezTo>
                <a:cubicBezTo>
                  <a:pt x="881246" y="262728"/>
                  <a:pt x="915004" y="299491"/>
                  <a:pt x="933651" y="311922"/>
                </a:cubicBezTo>
                <a:cubicBezTo>
                  <a:pt x="942093" y="317550"/>
                  <a:pt x="952902" y="318339"/>
                  <a:pt x="962527" y="321548"/>
                </a:cubicBezTo>
                <a:cubicBezTo>
                  <a:pt x="1013862" y="398550"/>
                  <a:pt x="946483" y="305503"/>
                  <a:pt x="1010653" y="369674"/>
                </a:cubicBezTo>
                <a:cubicBezTo>
                  <a:pt x="1018833" y="377854"/>
                  <a:pt x="1023486" y="388925"/>
                  <a:pt x="1029903" y="398550"/>
                </a:cubicBezTo>
                <a:cubicBezTo>
                  <a:pt x="1026695" y="446676"/>
                  <a:pt x="1034665" y="496891"/>
                  <a:pt x="1020278" y="542929"/>
                </a:cubicBezTo>
                <a:cubicBezTo>
                  <a:pt x="1016332" y="555555"/>
                  <a:pt x="994940" y="553870"/>
                  <a:pt x="981777" y="552554"/>
                </a:cubicBezTo>
                <a:cubicBezTo>
                  <a:pt x="961586" y="550535"/>
                  <a:pt x="924026" y="533303"/>
                  <a:pt x="924026" y="533303"/>
                </a:cubicBezTo>
                <a:cubicBezTo>
                  <a:pt x="920817" y="549345"/>
                  <a:pt x="920144" y="566112"/>
                  <a:pt x="914400" y="581430"/>
                </a:cubicBezTo>
                <a:cubicBezTo>
                  <a:pt x="910338" y="592261"/>
                  <a:pt x="900323" y="599958"/>
                  <a:pt x="895150" y="610305"/>
                </a:cubicBezTo>
                <a:cubicBezTo>
                  <a:pt x="890612" y="619380"/>
                  <a:pt x="888733" y="629556"/>
                  <a:pt x="885524" y="639181"/>
                </a:cubicBezTo>
                <a:cubicBezTo>
                  <a:pt x="888733" y="661640"/>
                  <a:pt x="890701" y="684312"/>
                  <a:pt x="895150" y="706558"/>
                </a:cubicBezTo>
                <a:cubicBezTo>
                  <a:pt x="897140" y="716507"/>
                  <a:pt x="904775" y="725288"/>
                  <a:pt x="904775" y="735434"/>
                </a:cubicBezTo>
                <a:cubicBezTo>
                  <a:pt x="904775" y="745580"/>
                  <a:pt x="898358" y="754685"/>
                  <a:pt x="895150" y="764310"/>
                </a:cubicBezTo>
                <a:cubicBezTo>
                  <a:pt x="885525" y="761101"/>
                  <a:pt x="875349" y="759221"/>
                  <a:pt x="866274" y="754684"/>
                </a:cubicBezTo>
                <a:cubicBezTo>
                  <a:pt x="855927" y="749511"/>
                  <a:pt x="848926" y="736395"/>
                  <a:pt x="837398" y="735434"/>
                </a:cubicBezTo>
                <a:cubicBezTo>
                  <a:pt x="808445" y="733021"/>
                  <a:pt x="779647" y="741851"/>
                  <a:pt x="750771" y="745059"/>
                </a:cubicBezTo>
                <a:cubicBezTo>
                  <a:pt x="757942" y="766572"/>
                  <a:pt x="767737" y="812844"/>
                  <a:pt x="789272" y="831687"/>
                </a:cubicBezTo>
                <a:cubicBezTo>
                  <a:pt x="806684" y="846922"/>
                  <a:pt x="847023" y="870188"/>
                  <a:pt x="847023" y="870188"/>
                </a:cubicBezTo>
                <a:cubicBezTo>
                  <a:pt x="835986" y="914338"/>
                  <a:pt x="843479" y="938618"/>
                  <a:pt x="770021" y="899063"/>
                </a:cubicBezTo>
                <a:cubicBezTo>
                  <a:pt x="713429" y="868590"/>
                  <a:pt x="723403" y="848896"/>
                  <a:pt x="693019" y="812436"/>
                </a:cubicBezTo>
                <a:cubicBezTo>
                  <a:pt x="684305" y="801979"/>
                  <a:pt x="672857" y="794017"/>
                  <a:pt x="664143" y="783560"/>
                </a:cubicBezTo>
                <a:cubicBezTo>
                  <a:pt x="656737" y="774673"/>
                  <a:pt x="653926" y="761911"/>
                  <a:pt x="644893" y="754684"/>
                </a:cubicBezTo>
                <a:cubicBezTo>
                  <a:pt x="636970" y="748346"/>
                  <a:pt x="625642" y="748267"/>
                  <a:pt x="616017" y="745059"/>
                </a:cubicBezTo>
                <a:cubicBezTo>
                  <a:pt x="609600" y="735434"/>
                  <a:pt x="601465" y="726754"/>
                  <a:pt x="596767" y="716183"/>
                </a:cubicBezTo>
                <a:cubicBezTo>
                  <a:pt x="588526" y="697640"/>
                  <a:pt x="587371" y="676170"/>
                  <a:pt x="577516" y="658432"/>
                </a:cubicBezTo>
                <a:cubicBezTo>
                  <a:pt x="559150" y="625373"/>
                  <a:pt x="524498" y="618707"/>
                  <a:pt x="490889" y="610305"/>
                </a:cubicBezTo>
                <a:cubicBezTo>
                  <a:pt x="478055" y="607097"/>
                  <a:pt x="465302" y="603550"/>
                  <a:pt x="452388" y="600680"/>
                </a:cubicBezTo>
                <a:cubicBezTo>
                  <a:pt x="436418" y="597131"/>
                  <a:pt x="420133" y="595023"/>
                  <a:pt x="404261" y="591055"/>
                </a:cubicBezTo>
                <a:cubicBezTo>
                  <a:pt x="394418" y="588594"/>
                  <a:pt x="385011" y="584638"/>
                  <a:pt x="375386" y="581430"/>
                </a:cubicBezTo>
                <a:cubicBezTo>
                  <a:pt x="362483" y="572828"/>
                  <a:pt x="290267" y="537362"/>
                  <a:pt x="356135" y="504428"/>
                </a:cubicBezTo>
                <a:cubicBezTo>
                  <a:pt x="382121" y="491435"/>
                  <a:pt x="413886" y="510845"/>
                  <a:pt x="442762" y="514053"/>
                </a:cubicBezTo>
                <a:cubicBezTo>
                  <a:pt x="452387" y="517261"/>
                  <a:pt x="462563" y="519141"/>
                  <a:pt x="471638" y="523678"/>
                </a:cubicBezTo>
                <a:cubicBezTo>
                  <a:pt x="481985" y="528851"/>
                  <a:pt x="489881" y="538372"/>
                  <a:pt x="500514" y="542929"/>
                </a:cubicBezTo>
                <a:cubicBezTo>
                  <a:pt x="512673" y="548140"/>
                  <a:pt x="526181" y="549346"/>
                  <a:pt x="539015" y="552554"/>
                </a:cubicBezTo>
                <a:cubicBezTo>
                  <a:pt x="590350" y="549346"/>
                  <a:pt x="641867" y="548314"/>
                  <a:pt x="693019" y="542929"/>
                </a:cubicBezTo>
                <a:cubicBezTo>
                  <a:pt x="703109" y="541867"/>
                  <a:pt x="712052" y="535764"/>
                  <a:pt x="721895" y="533303"/>
                </a:cubicBezTo>
                <a:cubicBezTo>
                  <a:pt x="737766" y="529335"/>
                  <a:pt x="753979" y="526886"/>
                  <a:pt x="770021" y="523678"/>
                </a:cubicBezTo>
                <a:cubicBezTo>
                  <a:pt x="782855" y="517261"/>
                  <a:pt x="805708" y="518498"/>
                  <a:pt x="808522" y="504428"/>
                </a:cubicBezTo>
                <a:cubicBezTo>
                  <a:pt x="816726" y="463407"/>
                  <a:pt x="816587" y="417207"/>
                  <a:pt x="798897" y="379299"/>
                </a:cubicBezTo>
                <a:cubicBezTo>
                  <a:pt x="790316" y="360911"/>
                  <a:pt x="761393" y="361399"/>
                  <a:pt x="741146" y="360049"/>
                </a:cubicBezTo>
                <a:lnTo>
                  <a:pt x="596767" y="350423"/>
                </a:lnTo>
                <a:cubicBezTo>
                  <a:pt x="596434" y="350340"/>
                  <a:pt x="533993" y="335776"/>
                  <a:pt x="529390" y="331173"/>
                </a:cubicBezTo>
                <a:cubicBezTo>
                  <a:pt x="522216" y="323999"/>
                  <a:pt x="528020" y="308194"/>
                  <a:pt x="519764" y="302297"/>
                </a:cubicBezTo>
                <a:cubicBezTo>
                  <a:pt x="503252" y="290503"/>
                  <a:pt x="482101" y="285917"/>
                  <a:pt x="462013" y="283047"/>
                </a:cubicBezTo>
                <a:cubicBezTo>
                  <a:pt x="315168" y="262068"/>
                  <a:pt x="417305" y="274328"/>
                  <a:pt x="154004" y="263796"/>
                </a:cubicBezTo>
                <a:cubicBezTo>
                  <a:pt x="111850" y="235692"/>
                  <a:pt x="118176" y="230821"/>
                  <a:pt x="48127" y="254171"/>
                </a:cubicBezTo>
                <a:cubicBezTo>
                  <a:pt x="41321" y="256440"/>
                  <a:pt x="8021" y="286255"/>
                  <a:pt x="0" y="292672"/>
                </a:cubicBezTo>
                <a:close/>
              </a:path>
            </a:pathLst>
          </a:custGeom>
          <a:solidFill>
            <a:schemeClr val="tx2">
              <a:lumMod val="2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17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379495" y="4016110"/>
            <a:ext cx="847728" cy="604016"/>
          </a:xfrm>
          <a:custGeom>
            <a:avLst/>
            <a:gdLst>
              <a:gd name="connsiteX0" fmla="*/ 115503 w 847728"/>
              <a:gd name="connsiteY0" fmla="*/ 161254 h 604016"/>
              <a:gd name="connsiteX1" fmla="*/ 115503 w 847728"/>
              <a:gd name="connsiteY1" fmla="*/ 161254 h 604016"/>
              <a:gd name="connsiteX2" fmla="*/ 77002 w 847728"/>
              <a:gd name="connsiteY2" fmla="*/ 247882 h 604016"/>
              <a:gd name="connsiteX3" fmla="*/ 48126 w 847728"/>
              <a:gd name="connsiteY3" fmla="*/ 257507 h 604016"/>
              <a:gd name="connsiteX4" fmla="*/ 28876 w 847728"/>
              <a:gd name="connsiteY4" fmla="*/ 324884 h 604016"/>
              <a:gd name="connsiteX5" fmla="*/ 0 w 847728"/>
              <a:gd name="connsiteY5" fmla="*/ 421136 h 604016"/>
              <a:gd name="connsiteX6" fmla="*/ 9625 w 847728"/>
              <a:gd name="connsiteY6" fmla="*/ 488513 h 604016"/>
              <a:gd name="connsiteX7" fmla="*/ 38501 w 847728"/>
              <a:gd name="connsiteY7" fmla="*/ 498138 h 604016"/>
              <a:gd name="connsiteX8" fmla="*/ 77002 w 847728"/>
              <a:gd name="connsiteY8" fmla="*/ 517389 h 604016"/>
              <a:gd name="connsiteX9" fmla="*/ 96252 w 847728"/>
              <a:gd name="connsiteY9" fmla="*/ 546265 h 604016"/>
              <a:gd name="connsiteX10" fmla="*/ 192505 w 847728"/>
              <a:gd name="connsiteY10" fmla="*/ 575141 h 604016"/>
              <a:gd name="connsiteX11" fmla="*/ 250257 w 847728"/>
              <a:gd name="connsiteY11" fmla="*/ 604016 h 604016"/>
              <a:gd name="connsiteX12" fmla="*/ 356134 w 847728"/>
              <a:gd name="connsiteY12" fmla="*/ 594391 h 604016"/>
              <a:gd name="connsiteX13" fmla="*/ 394636 w 847728"/>
              <a:gd name="connsiteY13" fmla="*/ 536639 h 604016"/>
              <a:gd name="connsiteX14" fmla="*/ 442762 w 847728"/>
              <a:gd name="connsiteY14" fmla="*/ 527014 h 604016"/>
              <a:gd name="connsiteX15" fmla="*/ 471638 w 847728"/>
              <a:gd name="connsiteY15" fmla="*/ 517389 h 604016"/>
              <a:gd name="connsiteX16" fmla="*/ 529389 w 847728"/>
              <a:gd name="connsiteY16" fmla="*/ 507764 h 604016"/>
              <a:gd name="connsiteX17" fmla="*/ 587141 w 847728"/>
              <a:gd name="connsiteY17" fmla="*/ 478888 h 604016"/>
              <a:gd name="connsiteX18" fmla="*/ 616017 w 847728"/>
              <a:gd name="connsiteY18" fmla="*/ 459637 h 604016"/>
              <a:gd name="connsiteX19" fmla="*/ 644892 w 847728"/>
              <a:gd name="connsiteY19" fmla="*/ 421136 h 604016"/>
              <a:gd name="connsiteX20" fmla="*/ 673768 w 847728"/>
              <a:gd name="connsiteY20" fmla="*/ 411511 h 604016"/>
              <a:gd name="connsiteX21" fmla="*/ 683393 w 847728"/>
              <a:gd name="connsiteY21" fmla="*/ 373010 h 604016"/>
              <a:gd name="connsiteX22" fmla="*/ 702644 w 847728"/>
              <a:gd name="connsiteY22" fmla="*/ 344134 h 604016"/>
              <a:gd name="connsiteX23" fmla="*/ 731520 w 847728"/>
              <a:gd name="connsiteY23" fmla="*/ 276757 h 604016"/>
              <a:gd name="connsiteX24" fmla="*/ 760396 w 847728"/>
              <a:gd name="connsiteY24" fmla="*/ 219006 h 604016"/>
              <a:gd name="connsiteX25" fmla="*/ 789271 w 847728"/>
              <a:gd name="connsiteY25" fmla="*/ 199755 h 604016"/>
              <a:gd name="connsiteX26" fmla="*/ 818147 w 847728"/>
              <a:gd name="connsiteY26" fmla="*/ 142004 h 604016"/>
              <a:gd name="connsiteX27" fmla="*/ 837398 w 847728"/>
              <a:gd name="connsiteY27" fmla="*/ 113128 h 604016"/>
              <a:gd name="connsiteX28" fmla="*/ 837398 w 847728"/>
              <a:gd name="connsiteY28" fmla="*/ 55376 h 604016"/>
              <a:gd name="connsiteX29" fmla="*/ 798897 w 847728"/>
              <a:gd name="connsiteY29" fmla="*/ 45751 h 604016"/>
              <a:gd name="connsiteX30" fmla="*/ 548640 w 847728"/>
              <a:gd name="connsiteY30" fmla="*/ 26501 h 604016"/>
              <a:gd name="connsiteX31" fmla="*/ 510139 w 847728"/>
              <a:gd name="connsiteY31" fmla="*/ 84252 h 604016"/>
              <a:gd name="connsiteX32" fmla="*/ 500513 w 847728"/>
              <a:gd name="connsiteY32" fmla="*/ 113128 h 604016"/>
              <a:gd name="connsiteX33" fmla="*/ 385010 w 847728"/>
              <a:gd name="connsiteY33" fmla="*/ 122753 h 604016"/>
              <a:gd name="connsiteX34" fmla="*/ 356134 w 847728"/>
              <a:gd name="connsiteY34" fmla="*/ 151629 h 604016"/>
              <a:gd name="connsiteX35" fmla="*/ 336884 w 847728"/>
              <a:gd name="connsiteY35" fmla="*/ 180505 h 604016"/>
              <a:gd name="connsiteX36" fmla="*/ 250257 w 847728"/>
              <a:gd name="connsiteY36" fmla="*/ 228631 h 604016"/>
              <a:gd name="connsiteX37" fmla="*/ 163629 w 847728"/>
              <a:gd name="connsiteY37" fmla="*/ 199755 h 604016"/>
              <a:gd name="connsiteX38" fmla="*/ 144379 w 847728"/>
              <a:gd name="connsiteY38" fmla="*/ 170879 h 604016"/>
              <a:gd name="connsiteX39" fmla="*/ 115503 w 847728"/>
              <a:gd name="connsiteY39" fmla="*/ 161254 h 60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47728" h="604016">
                <a:moveTo>
                  <a:pt x="115503" y="161254"/>
                </a:moveTo>
                <a:lnTo>
                  <a:pt x="115503" y="161254"/>
                </a:lnTo>
                <a:cubicBezTo>
                  <a:pt x="102669" y="190130"/>
                  <a:pt x="95123" y="221995"/>
                  <a:pt x="77002" y="247882"/>
                </a:cubicBezTo>
                <a:cubicBezTo>
                  <a:pt x="71184" y="256194"/>
                  <a:pt x="55300" y="250333"/>
                  <a:pt x="48126" y="257507"/>
                </a:cubicBezTo>
                <a:cubicBezTo>
                  <a:pt x="43505" y="262128"/>
                  <a:pt x="28983" y="324528"/>
                  <a:pt x="28876" y="324884"/>
                </a:cubicBezTo>
                <a:cubicBezTo>
                  <a:pt x="-6275" y="442052"/>
                  <a:pt x="22185" y="332395"/>
                  <a:pt x="0" y="421136"/>
                </a:cubicBezTo>
                <a:cubicBezTo>
                  <a:pt x="3208" y="443595"/>
                  <a:pt x="-521" y="468221"/>
                  <a:pt x="9625" y="488513"/>
                </a:cubicBezTo>
                <a:cubicBezTo>
                  <a:pt x="14162" y="497588"/>
                  <a:pt x="29175" y="494141"/>
                  <a:pt x="38501" y="498138"/>
                </a:cubicBezTo>
                <a:cubicBezTo>
                  <a:pt x="51689" y="503790"/>
                  <a:pt x="64168" y="510972"/>
                  <a:pt x="77002" y="517389"/>
                </a:cubicBezTo>
                <a:cubicBezTo>
                  <a:pt x="83419" y="527014"/>
                  <a:pt x="86442" y="540134"/>
                  <a:pt x="96252" y="546265"/>
                </a:cubicBezTo>
                <a:cubicBezTo>
                  <a:pt x="115508" y="558300"/>
                  <a:pt x="167596" y="568024"/>
                  <a:pt x="192505" y="575141"/>
                </a:cubicBezTo>
                <a:cubicBezTo>
                  <a:pt x="227376" y="585104"/>
                  <a:pt x="218617" y="582923"/>
                  <a:pt x="250257" y="604016"/>
                </a:cubicBezTo>
                <a:cubicBezTo>
                  <a:pt x="285549" y="600808"/>
                  <a:pt x="324021" y="609377"/>
                  <a:pt x="356134" y="594391"/>
                </a:cubicBezTo>
                <a:cubicBezTo>
                  <a:pt x="377100" y="584607"/>
                  <a:pt x="371949" y="541176"/>
                  <a:pt x="394636" y="536639"/>
                </a:cubicBezTo>
                <a:cubicBezTo>
                  <a:pt x="410678" y="533431"/>
                  <a:pt x="426891" y="530982"/>
                  <a:pt x="442762" y="527014"/>
                </a:cubicBezTo>
                <a:cubicBezTo>
                  <a:pt x="452605" y="524553"/>
                  <a:pt x="461734" y="519590"/>
                  <a:pt x="471638" y="517389"/>
                </a:cubicBezTo>
                <a:cubicBezTo>
                  <a:pt x="490689" y="513156"/>
                  <a:pt x="510139" y="510972"/>
                  <a:pt x="529389" y="507764"/>
                </a:cubicBezTo>
                <a:cubicBezTo>
                  <a:pt x="612144" y="452593"/>
                  <a:pt x="507440" y="518739"/>
                  <a:pt x="587141" y="478888"/>
                </a:cubicBezTo>
                <a:cubicBezTo>
                  <a:pt x="597488" y="473715"/>
                  <a:pt x="606392" y="466054"/>
                  <a:pt x="616017" y="459637"/>
                </a:cubicBezTo>
                <a:cubicBezTo>
                  <a:pt x="625642" y="446803"/>
                  <a:pt x="632568" y="431406"/>
                  <a:pt x="644892" y="421136"/>
                </a:cubicBezTo>
                <a:cubicBezTo>
                  <a:pt x="652686" y="414641"/>
                  <a:pt x="667430" y="419434"/>
                  <a:pt x="673768" y="411511"/>
                </a:cubicBezTo>
                <a:cubicBezTo>
                  <a:pt x="682032" y="401181"/>
                  <a:pt x="678182" y="385169"/>
                  <a:pt x="683393" y="373010"/>
                </a:cubicBezTo>
                <a:cubicBezTo>
                  <a:pt x="687950" y="362377"/>
                  <a:pt x="696227" y="353759"/>
                  <a:pt x="702644" y="344134"/>
                </a:cubicBezTo>
                <a:cubicBezTo>
                  <a:pt x="722675" y="264007"/>
                  <a:pt x="698284" y="343227"/>
                  <a:pt x="731520" y="276757"/>
                </a:cubicBezTo>
                <a:cubicBezTo>
                  <a:pt x="747178" y="245441"/>
                  <a:pt x="732809" y="246594"/>
                  <a:pt x="760396" y="219006"/>
                </a:cubicBezTo>
                <a:cubicBezTo>
                  <a:pt x="768576" y="210826"/>
                  <a:pt x="779646" y="206172"/>
                  <a:pt x="789271" y="199755"/>
                </a:cubicBezTo>
                <a:cubicBezTo>
                  <a:pt x="844443" y="116998"/>
                  <a:pt x="778296" y="221705"/>
                  <a:pt x="818147" y="142004"/>
                </a:cubicBezTo>
                <a:cubicBezTo>
                  <a:pt x="823321" y="131657"/>
                  <a:pt x="830981" y="122753"/>
                  <a:pt x="837398" y="113128"/>
                </a:cubicBezTo>
                <a:cubicBezTo>
                  <a:pt x="842801" y="96917"/>
                  <a:pt x="857661" y="71587"/>
                  <a:pt x="837398" y="55376"/>
                </a:cubicBezTo>
                <a:cubicBezTo>
                  <a:pt x="827068" y="47112"/>
                  <a:pt x="811731" y="48959"/>
                  <a:pt x="798897" y="45751"/>
                </a:cubicBezTo>
                <a:cubicBezTo>
                  <a:pt x="687487" y="-28522"/>
                  <a:pt x="764167" y="4948"/>
                  <a:pt x="548640" y="26501"/>
                </a:cubicBezTo>
                <a:cubicBezTo>
                  <a:pt x="526533" y="114923"/>
                  <a:pt x="558482" y="23824"/>
                  <a:pt x="510139" y="84252"/>
                </a:cubicBezTo>
                <a:cubicBezTo>
                  <a:pt x="503801" y="92175"/>
                  <a:pt x="510210" y="110144"/>
                  <a:pt x="500513" y="113128"/>
                </a:cubicBezTo>
                <a:cubicBezTo>
                  <a:pt x="463587" y="124490"/>
                  <a:pt x="423511" y="119545"/>
                  <a:pt x="385010" y="122753"/>
                </a:cubicBezTo>
                <a:cubicBezTo>
                  <a:pt x="375385" y="132378"/>
                  <a:pt x="364848" y="141172"/>
                  <a:pt x="356134" y="151629"/>
                </a:cubicBezTo>
                <a:cubicBezTo>
                  <a:pt x="348728" y="160516"/>
                  <a:pt x="345590" y="172887"/>
                  <a:pt x="336884" y="180505"/>
                </a:cubicBezTo>
                <a:cubicBezTo>
                  <a:pt x="296150" y="216147"/>
                  <a:pt x="289916" y="215411"/>
                  <a:pt x="250257" y="228631"/>
                </a:cubicBezTo>
                <a:cubicBezTo>
                  <a:pt x="211538" y="222178"/>
                  <a:pt x="190698" y="226824"/>
                  <a:pt x="163629" y="199755"/>
                </a:cubicBezTo>
                <a:cubicBezTo>
                  <a:pt x="155449" y="191575"/>
                  <a:pt x="150796" y="180504"/>
                  <a:pt x="144379" y="170879"/>
                </a:cubicBezTo>
                <a:cubicBezTo>
                  <a:pt x="112834" y="191910"/>
                  <a:pt x="120316" y="162858"/>
                  <a:pt x="115503" y="1612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18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736530" y="4497257"/>
            <a:ext cx="594422" cy="742255"/>
          </a:xfrm>
          <a:custGeom>
            <a:avLst/>
            <a:gdLst>
              <a:gd name="connsiteX0" fmla="*/ 27494 w 594422"/>
              <a:gd name="connsiteY0" fmla="*/ 74743 h 742255"/>
              <a:gd name="connsiteX1" fmla="*/ 27494 w 594422"/>
              <a:gd name="connsiteY1" fmla="*/ 74743 h 742255"/>
              <a:gd name="connsiteX2" fmla="*/ 9206 w 594422"/>
              <a:gd name="connsiteY2" fmla="*/ 175327 h 742255"/>
              <a:gd name="connsiteX3" fmla="*/ 36638 w 594422"/>
              <a:gd name="connsiteY3" fmla="*/ 184471 h 742255"/>
              <a:gd name="connsiteX4" fmla="*/ 64070 w 594422"/>
              <a:gd name="connsiteY4" fmla="*/ 376495 h 742255"/>
              <a:gd name="connsiteX5" fmla="*/ 109790 w 594422"/>
              <a:gd name="connsiteY5" fmla="*/ 422215 h 742255"/>
              <a:gd name="connsiteX6" fmla="*/ 100646 w 594422"/>
              <a:gd name="connsiteY6" fmla="*/ 522799 h 742255"/>
              <a:gd name="connsiteX7" fmla="*/ 109790 w 594422"/>
              <a:gd name="connsiteY7" fmla="*/ 550231 h 742255"/>
              <a:gd name="connsiteX8" fmla="*/ 118934 w 594422"/>
              <a:gd name="connsiteY8" fmla="*/ 586807 h 742255"/>
              <a:gd name="connsiteX9" fmla="*/ 155510 w 594422"/>
              <a:gd name="connsiteY9" fmla="*/ 641671 h 742255"/>
              <a:gd name="connsiteX10" fmla="*/ 201230 w 594422"/>
              <a:gd name="connsiteY10" fmla="*/ 687391 h 742255"/>
              <a:gd name="connsiteX11" fmla="*/ 228662 w 594422"/>
              <a:gd name="connsiteY11" fmla="*/ 696535 h 742255"/>
              <a:gd name="connsiteX12" fmla="*/ 237806 w 594422"/>
              <a:gd name="connsiteY12" fmla="*/ 669103 h 742255"/>
              <a:gd name="connsiteX13" fmla="*/ 265238 w 594422"/>
              <a:gd name="connsiteY13" fmla="*/ 641671 h 742255"/>
              <a:gd name="connsiteX14" fmla="*/ 329246 w 594422"/>
              <a:gd name="connsiteY14" fmla="*/ 623383 h 742255"/>
              <a:gd name="connsiteX15" fmla="*/ 393254 w 594422"/>
              <a:gd name="connsiteY15" fmla="*/ 632527 h 742255"/>
              <a:gd name="connsiteX16" fmla="*/ 429830 w 594422"/>
              <a:gd name="connsiteY16" fmla="*/ 696535 h 742255"/>
              <a:gd name="connsiteX17" fmla="*/ 475550 w 594422"/>
              <a:gd name="connsiteY17" fmla="*/ 742255 h 742255"/>
              <a:gd name="connsiteX18" fmla="*/ 539558 w 594422"/>
              <a:gd name="connsiteY18" fmla="*/ 714823 h 742255"/>
              <a:gd name="connsiteX19" fmla="*/ 548702 w 594422"/>
              <a:gd name="connsiteY19" fmla="*/ 687391 h 742255"/>
              <a:gd name="connsiteX20" fmla="*/ 566990 w 594422"/>
              <a:gd name="connsiteY20" fmla="*/ 659959 h 742255"/>
              <a:gd name="connsiteX21" fmla="*/ 557846 w 594422"/>
              <a:gd name="connsiteY21" fmla="*/ 632527 h 742255"/>
              <a:gd name="connsiteX22" fmla="*/ 585278 w 594422"/>
              <a:gd name="connsiteY22" fmla="*/ 577663 h 742255"/>
              <a:gd name="connsiteX23" fmla="*/ 594422 w 594422"/>
              <a:gd name="connsiteY23" fmla="*/ 550231 h 742255"/>
              <a:gd name="connsiteX24" fmla="*/ 585278 w 594422"/>
              <a:gd name="connsiteY24" fmla="*/ 513655 h 742255"/>
              <a:gd name="connsiteX25" fmla="*/ 539558 w 594422"/>
              <a:gd name="connsiteY25" fmla="*/ 431359 h 742255"/>
              <a:gd name="connsiteX26" fmla="*/ 548702 w 594422"/>
              <a:gd name="connsiteY26" fmla="*/ 403927 h 742255"/>
              <a:gd name="connsiteX27" fmla="*/ 539558 w 594422"/>
              <a:gd name="connsiteY27" fmla="*/ 321631 h 742255"/>
              <a:gd name="connsiteX28" fmla="*/ 512126 w 594422"/>
              <a:gd name="connsiteY28" fmla="*/ 303343 h 742255"/>
              <a:gd name="connsiteX29" fmla="*/ 402398 w 594422"/>
              <a:gd name="connsiteY29" fmla="*/ 285055 h 742255"/>
              <a:gd name="connsiteX30" fmla="*/ 374966 w 594422"/>
              <a:gd name="connsiteY30" fmla="*/ 266767 h 742255"/>
              <a:gd name="connsiteX31" fmla="*/ 365822 w 594422"/>
              <a:gd name="connsiteY31" fmla="*/ 239335 h 742255"/>
              <a:gd name="connsiteX32" fmla="*/ 329246 w 594422"/>
              <a:gd name="connsiteY32" fmla="*/ 184471 h 742255"/>
              <a:gd name="connsiteX33" fmla="*/ 310958 w 594422"/>
              <a:gd name="connsiteY33" fmla="*/ 157039 h 742255"/>
              <a:gd name="connsiteX34" fmla="*/ 292670 w 594422"/>
              <a:gd name="connsiteY34" fmla="*/ 129607 h 742255"/>
              <a:gd name="connsiteX35" fmla="*/ 265238 w 594422"/>
              <a:gd name="connsiteY35" fmla="*/ 102175 h 742255"/>
              <a:gd name="connsiteX36" fmla="*/ 219518 w 594422"/>
              <a:gd name="connsiteY36" fmla="*/ 56455 h 742255"/>
              <a:gd name="connsiteX37" fmla="*/ 109790 w 594422"/>
              <a:gd name="connsiteY37" fmla="*/ 10735 h 742255"/>
              <a:gd name="connsiteX38" fmla="*/ 91502 w 594422"/>
              <a:gd name="connsiteY38" fmla="*/ 38167 h 742255"/>
              <a:gd name="connsiteX39" fmla="*/ 64070 w 594422"/>
              <a:gd name="connsiteY39" fmla="*/ 47311 h 742255"/>
              <a:gd name="connsiteX40" fmla="*/ 27494 w 594422"/>
              <a:gd name="connsiteY40" fmla="*/ 74743 h 742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94422" h="742255">
                <a:moveTo>
                  <a:pt x="27494" y="74743"/>
                </a:moveTo>
                <a:lnTo>
                  <a:pt x="27494" y="74743"/>
                </a:lnTo>
                <a:cubicBezTo>
                  <a:pt x="22290" y="88620"/>
                  <a:pt x="-17653" y="148468"/>
                  <a:pt x="9206" y="175327"/>
                </a:cubicBezTo>
                <a:cubicBezTo>
                  <a:pt x="16022" y="182143"/>
                  <a:pt x="27494" y="181423"/>
                  <a:pt x="36638" y="184471"/>
                </a:cubicBezTo>
                <a:cubicBezTo>
                  <a:pt x="89307" y="263475"/>
                  <a:pt x="34809" y="171669"/>
                  <a:pt x="64070" y="376495"/>
                </a:cubicBezTo>
                <a:cubicBezTo>
                  <a:pt x="67278" y="398954"/>
                  <a:pt x="94390" y="411948"/>
                  <a:pt x="109790" y="422215"/>
                </a:cubicBezTo>
                <a:cubicBezTo>
                  <a:pt x="106742" y="455743"/>
                  <a:pt x="100646" y="489133"/>
                  <a:pt x="100646" y="522799"/>
                </a:cubicBezTo>
                <a:cubicBezTo>
                  <a:pt x="100646" y="532438"/>
                  <a:pt x="107142" y="540963"/>
                  <a:pt x="109790" y="550231"/>
                </a:cubicBezTo>
                <a:cubicBezTo>
                  <a:pt x="113242" y="562315"/>
                  <a:pt x="113314" y="575567"/>
                  <a:pt x="118934" y="586807"/>
                </a:cubicBezTo>
                <a:cubicBezTo>
                  <a:pt x="128764" y="606466"/>
                  <a:pt x="143318" y="623383"/>
                  <a:pt x="155510" y="641671"/>
                </a:cubicBezTo>
                <a:cubicBezTo>
                  <a:pt x="173798" y="669103"/>
                  <a:pt x="170750" y="672151"/>
                  <a:pt x="201230" y="687391"/>
                </a:cubicBezTo>
                <a:cubicBezTo>
                  <a:pt x="209851" y="691702"/>
                  <a:pt x="219518" y="693487"/>
                  <a:pt x="228662" y="696535"/>
                </a:cubicBezTo>
                <a:cubicBezTo>
                  <a:pt x="231710" y="687391"/>
                  <a:pt x="232459" y="677123"/>
                  <a:pt x="237806" y="669103"/>
                </a:cubicBezTo>
                <a:cubicBezTo>
                  <a:pt x="244979" y="658343"/>
                  <a:pt x="254478" y="648844"/>
                  <a:pt x="265238" y="641671"/>
                </a:cubicBezTo>
                <a:cubicBezTo>
                  <a:pt x="273109" y="636424"/>
                  <a:pt x="324369" y="624602"/>
                  <a:pt x="329246" y="623383"/>
                </a:cubicBezTo>
                <a:cubicBezTo>
                  <a:pt x="350582" y="626431"/>
                  <a:pt x="373977" y="622888"/>
                  <a:pt x="393254" y="632527"/>
                </a:cubicBezTo>
                <a:cubicBezTo>
                  <a:pt x="422735" y="647267"/>
                  <a:pt x="418228" y="673332"/>
                  <a:pt x="429830" y="696535"/>
                </a:cubicBezTo>
                <a:cubicBezTo>
                  <a:pt x="445070" y="727015"/>
                  <a:pt x="448118" y="723967"/>
                  <a:pt x="475550" y="742255"/>
                </a:cubicBezTo>
                <a:cubicBezTo>
                  <a:pt x="491944" y="736790"/>
                  <a:pt x="528259" y="726122"/>
                  <a:pt x="539558" y="714823"/>
                </a:cubicBezTo>
                <a:cubicBezTo>
                  <a:pt x="546374" y="708007"/>
                  <a:pt x="544391" y="696012"/>
                  <a:pt x="548702" y="687391"/>
                </a:cubicBezTo>
                <a:cubicBezTo>
                  <a:pt x="553617" y="677561"/>
                  <a:pt x="560894" y="669103"/>
                  <a:pt x="566990" y="659959"/>
                </a:cubicBezTo>
                <a:cubicBezTo>
                  <a:pt x="563942" y="650815"/>
                  <a:pt x="557846" y="642166"/>
                  <a:pt x="557846" y="632527"/>
                </a:cubicBezTo>
                <a:cubicBezTo>
                  <a:pt x="557846" y="609543"/>
                  <a:pt x="576032" y="596156"/>
                  <a:pt x="585278" y="577663"/>
                </a:cubicBezTo>
                <a:cubicBezTo>
                  <a:pt x="589589" y="569042"/>
                  <a:pt x="591374" y="559375"/>
                  <a:pt x="594422" y="550231"/>
                </a:cubicBezTo>
                <a:cubicBezTo>
                  <a:pt x="591374" y="538039"/>
                  <a:pt x="590898" y="524895"/>
                  <a:pt x="585278" y="513655"/>
                </a:cubicBezTo>
                <a:cubicBezTo>
                  <a:pt x="522394" y="387887"/>
                  <a:pt x="564845" y="507219"/>
                  <a:pt x="539558" y="431359"/>
                </a:cubicBezTo>
                <a:cubicBezTo>
                  <a:pt x="542606" y="422215"/>
                  <a:pt x="548702" y="413566"/>
                  <a:pt x="548702" y="403927"/>
                </a:cubicBezTo>
                <a:cubicBezTo>
                  <a:pt x="548702" y="376326"/>
                  <a:pt x="548990" y="347570"/>
                  <a:pt x="539558" y="321631"/>
                </a:cubicBezTo>
                <a:cubicBezTo>
                  <a:pt x="535802" y="311303"/>
                  <a:pt x="521956" y="308258"/>
                  <a:pt x="512126" y="303343"/>
                </a:cubicBezTo>
                <a:cubicBezTo>
                  <a:pt x="481488" y="288024"/>
                  <a:pt x="428473" y="287952"/>
                  <a:pt x="402398" y="285055"/>
                </a:cubicBezTo>
                <a:cubicBezTo>
                  <a:pt x="393254" y="278959"/>
                  <a:pt x="381831" y="275349"/>
                  <a:pt x="374966" y="266767"/>
                </a:cubicBezTo>
                <a:cubicBezTo>
                  <a:pt x="368945" y="259241"/>
                  <a:pt x="370503" y="247761"/>
                  <a:pt x="365822" y="239335"/>
                </a:cubicBezTo>
                <a:cubicBezTo>
                  <a:pt x="355148" y="220122"/>
                  <a:pt x="341438" y="202759"/>
                  <a:pt x="329246" y="184471"/>
                </a:cubicBezTo>
                <a:lnTo>
                  <a:pt x="310958" y="157039"/>
                </a:lnTo>
                <a:cubicBezTo>
                  <a:pt x="304862" y="147895"/>
                  <a:pt x="300441" y="137378"/>
                  <a:pt x="292670" y="129607"/>
                </a:cubicBezTo>
                <a:cubicBezTo>
                  <a:pt x="283526" y="120463"/>
                  <a:pt x="273517" y="112109"/>
                  <a:pt x="265238" y="102175"/>
                </a:cubicBezTo>
                <a:cubicBezTo>
                  <a:pt x="227138" y="56455"/>
                  <a:pt x="269810" y="89983"/>
                  <a:pt x="219518" y="56455"/>
                </a:cubicBezTo>
                <a:cubicBezTo>
                  <a:pt x="169311" y="-18856"/>
                  <a:pt x="204752" y="-1135"/>
                  <a:pt x="109790" y="10735"/>
                </a:cubicBezTo>
                <a:cubicBezTo>
                  <a:pt x="103694" y="19879"/>
                  <a:pt x="100084" y="31302"/>
                  <a:pt x="91502" y="38167"/>
                </a:cubicBezTo>
                <a:cubicBezTo>
                  <a:pt x="83976" y="44188"/>
                  <a:pt x="72929" y="43514"/>
                  <a:pt x="64070" y="47311"/>
                </a:cubicBezTo>
                <a:cubicBezTo>
                  <a:pt x="18217" y="66962"/>
                  <a:pt x="33590" y="70171"/>
                  <a:pt x="27494" y="74743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prstClr val="white"/>
                </a:solidFill>
              </a:rPr>
              <a:t>19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3867912" y="3547872"/>
            <a:ext cx="1263208" cy="685800"/>
          </a:xfrm>
          <a:custGeom>
            <a:avLst/>
            <a:gdLst>
              <a:gd name="connsiteX0" fmla="*/ 301752 w 1263208"/>
              <a:gd name="connsiteY0" fmla="*/ 0 h 685800"/>
              <a:gd name="connsiteX1" fmla="*/ 301752 w 1263208"/>
              <a:gd name="connsiteY1" fmla="*/ 0 h 685800"/>
              <a:gd name="connsiteX2" fmla="*/ 256032 w 1263208"/>
              <a:gd name="connsiteY2" fmla="*/ 73152 h 685800"/>
              <a:gd name="connsiteX3" fmla="*/ 219456 w 1263208"/>
              <a:gd name="connsiteY3" fmla="*/ 91440 h 685800"/>
              <a:gd name="connsiteX4" fmla="*/ 82296 w 1263208"/>
              <a:gd name="connsiteY4" fmla="*/ 100584 h 685800"/>
              <a:gd name="connsiteX5" fmla="*/ 18288 w 1263208"/>
              <a:gd name="connsiteY5" fmla="*/ 137160 h 685800"/>
              <a:gd name="connsiteX6" fmla="*/ 9144 w 1263208"/>
              <a:gd name="connsiteY6" fmla="*/ 210312 h 685800"/>
              <a:gd name="connsiteX7" fmla="*/ 0 w 1263208"/>
              <a:gd name="connsiteY7" fmla="*/ 237744 h 685800"/>
              <a:gd name="connsiteX8" fmla="*/ 9144 w 1263208"/>
              <a:gd name="connsiteY8" fmla="*/ 292608 h 685800"/>
              <a:gd name="connsiteX9" fmla="*/ 54864 w 1263208"/>
              <a:gd name="connsiteY9" fmla="*/ 347472 h 685800"/>
              <a:gd name="connsiteX10" fmla="*/ 82296 w 1263208"/>
              <a:gd name="connsiteY10" fmla="*/ 365760 h 685800"/>
              <a:gd name="connsiteX11" fmla="*/ 109728 w 1263208"/>
              <a:gd name="connsiteY11" fmla="*/ 393192 h 685800"/>
              <a:gd name="connsiteX12" fmla="*/ 128016 w 1263208"/>
              <a:gd name="connsiteY12" fmla="*/ 448056 h 685800"/>
              <a:gd name="connsiteX13" fmla="*/ 137160 w 1263208"/>
              <a:gd name="connsiteY13" fmla="*/ 484632 h 685800"/>
              <a:gd name="connsiteX14" fmla="*/ 155448 w 1263208"/>
              <a:gd name="connsiteY14" fmla="*/ 539496 h 685800"/>
              <a:gd name="connsiteX15" fmla="*/ 164592 w 1263208"/>
              <a:gd name="connsiteY15" fmla="*/ 566928 h 685800"/>
              <a:gd name="connsiteX16" fmla="*/ 192024 w 1263208"/>
              <a:gd name="connsiteY16" fmla="*/ 557784 h 685800"/>
              <a:gd name="connsiteX17" fmla="*/ 237744 w 1263208"/>
              <a:gd name="connsiteY17" fmla="*/ 502920 h 685800"/>
              <a:gd name="connsiteX18" fmla="*/ 265176 w 1263208"/>
              <a:gd name="connsiteY18" fmla="*/ 484632 h 685800"/>
              <a:gd name="connsiteX19" fmla="*/ 356616 w 1263208"/>
              <a:gd name="connsiteY19" fmla="*/ 466344 h 685800"/>
              <a:gd name="connsiteX20" fmla="*/ 457200 w 1263208"/>
              <a:gd name="connsiteY20" fmla="*/ 457200 h 685800"/>
              <a:gd name="connsiteX21" fmla="*/ 585216 w 1263208"/>
              <a:gd name="connsiteY21" fmla="*/ 475488 h 685800"/>
              <a:gd name="connsiteX22" fmla="*/ 612648 w 1263208"/>
              <a:gd name="connsiteY22" fmla="*/ 493776 h 685800"/>
              <a:gd name="connsiteX23" fmla="*/ 667512 w 1263208"/>
              <a:gd name="connsiteY23" fmla="*/ 548640 h 685800"/>
              <a:gd name="connsiteX24" fmla="*/ 676656 w 1263208"/>
              <a:gd name="connsiteY24" fmla="*/ 576072 h 685800"/>
              <a:gd name="connsiteX25" fmla="*/ 685800 w 1263208"/>
              <a:gd name="connsiteY25" fmla="*/ 630936 h 685800"/>
              <a:gd name="connsiteX26" fmla="*/ 740664 w 1263208"/>
              <a:gd name="connsiteY26" fmla="*/ 685800 h 685800"/>
              <a:gd name="connsiteX27" fmla="*/ 822960 w 1263208"/>
              <a:gd name="connsiteY27" fmla="*/ 676656 h 685800"/>
              <a:gd name="connsiteX28" fmla="*/ 841248 w 1263208"/>
              <a:gd name="connsiteY28" fmla="*/ 649224 h 685800"/>
              <a:gd name="connsiteX29" fmla="*/ 905256 w 1263208"/>
              <a:gd name="connsiteY29" fmla="*/ 621792 h 685800"/>
              <a:gd name="connsiteX30" fmla="*/ 950976 w 1263208"/>
              <a:gd name="connsiteY30" fmla="*/ 585216 h 685800"/>
              <a:gd name="connsiteX31" fmla="*/ 978408 w 1263208"/>
              <a:gd name="connsiteY31" fmla="*/ 566928 h 685800"/>
              <a:gd name="connsiteX32" fmla="*/ 1051560 w 1263208"/>
              <a:gd name="connsiteY32" fmla="*/ 548640 h 685800"/>
              <a:gd name="connsiteX33" fmla="*/ 1078992 w 1263208"/>
              <a:gd name="connsiteY33" fmla="*/ 512064 h 685800"/>
              <a:gd name="connsiteX34" fmla="*/ 1106424 w 1263208"/>
              <a:gd name="connsiteY34" fmla="*/ 484632 h 685800"/>
              <a:gd name="connsiteX35" fmla="*/ 1207008 w 1263208"/>
              <a:gd name="connsiteY35" fmla="*/ 466344 h 685800"/>
              <a:gd name="connsiteX36" fmla="*/ 1261872 w 1263208"/>
              <a:gd name="connsiteY36" fmla="*/ 420624 h 685800"/>
              <a:gd name="connsiteX37" fmla="*/ 1252728 w 1263208"/>
              <a:gd name="connsiteY37" fmla="*/ 365760 h 685800"/>
              <a:gd name="connsiteX38" fmla="*/ 1197864 w 1263208"/>
              <a:gd name="connsiteY38" fmla="*/ 329184 h 685800"/>
              <a:gd name="connsiteX39" fmla="*/ 1143000 w 1263208"/>
              <a:gd name="connsiteY39" fmla="*/ 292608 h 685800"/>
              <a:gd name="connsiteX40" fmla="*/ 1060704 w 1263208"/>
              <a:gd name="connsiteY40" fmla="*/ 310896 h 685800"/>
              <a:gd name="connsiteX41" fmla="*/ 987552 w 1263208"/>
              <a:gd name="connsiteY41" fmla="*/ 374904 h 685800"/>
              <a:gd name="connsiteX42" fmla="*/ 932688 w 1263208"/>
              <a:gd name="connsiteY42" fmla="*/ 393192 h 685800"/>
              <a:gd name="connsiteX43" fmla="*/ 877824 w 1263208"/>
              <a:gd name="connsiteY43" fmla="*/ 365760 h 685800"/>
              <a:gd name="connsiteX44" fmla="*/ 859536 w 1263208"/>
              <a:gd name="connsiteY44" fmla="*/ 338328 h 685800"/>
              <a:gd name="connsiteX45" fmla="*/ 832104 w 1263208"/>
              <a:gd name="connsiteY45" fmla="*/ 329184 h 685800"/>
              <a:gd name="connsiteX46" fmla="*/ 731520 w 1263208"/>
              <a:gd name="connsiteY46" fmla="*/ 320040 h 685800"/>
              <a:gd name="connsiteX47" fmla="*/ 704088 w 1263208"/>
              <a:gd name="connsiteY47" fmla="*/ 310896 h 685800"/>
              <a:gd name="connsiteX48" fmla="*/ 649224 w 1263208"/>
              <a:gd name="connsiteY48" fmla="*/ 219456 h 685800"/>
              <a:gd name="connsiteX49" fmla="*/ 640080 w 1263208"/>
              <a:gd name="connsiteY49" fmla="*/ 192024 h 685800"/>
              <a:gd name="connsiteX50" fmla="*/ 594360 w 1263208"/>
              <a:gd name="connsiteY50" fmla="*/ 173736 h 685800"/>
              <a:gd name="connsiteX51" fmla="*/ 548640 w 1263208"/>
              <a:gd name="connsiteY51" fmla="*/ 192024 h 685800"/>
              <a:gd name="connsiteX52" fmla="*/ 530352 w 1263208"/>
              <a:gd name="connsiteY52" fmla="*/ 219456 h 685800"/>
              <a:gd name="connsiteX53" fmla="*/ 502920 w 1263208"/>
              <a:gd name="connsiteY53" fmla="*/ 237744 h 685800"/>
              <a:gd name="connsiteX54" fmla="*/ 438912 w 1263208"/>
              <a:gd name="connsiteY54" fmla="*/ 219456 h 685800"/>
              <a:gd name="connsiteX55" fmla="*/ 402336 w 1263208"/>
              <a:gd name="connsiteY55" fmla="*/ 201168 h 685800"/>
              <a:gd name="connsiteX56" fmla="*/ 356616 w 1263208"/>
              <a:gd name="connsiteY56" fmla="*/ 146304 h 685800"/>
              <a:gd name="connsiteX57" fmla="*/ 301752 w 1263208"/>
              <a:gd name="connsiteY57" fmla="*/ 100584 h 685800"/>
              <a:gd name="connsiteX58" fmla="*/ 283464 w 1263208"/>
              <a:gd name="connsiteY58" fmla="*/ 73152 h 685800"/>
              <a:gd name="connsiteX59" fmla="*/ 301752 w 1263208"/>
              <a:gd name="connsiteY59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63208" h="685800">
                <a:moveTo>
                  <a:pt x="301752" y="0"/>
                </a:moveTo>
                <a:lnTo>
                  <a:pt x="301752" y="0"/>
                </a:lnTo>
                <a:cubicBezTo>
                  <a:pt x="286512" y="24384"/>
                  <a:pt x="275268" y="51779"/>
                  <a:pt x="256032" y="73152"/>
                </a:cubicBezTo>
                <a:cubicBezTo>
                  <a:pt x="246913" y="83284"/>
                  <a:pt x="232920" y="89314"/>
                  <a:pt x="219456" y="91440"/>
                </a:cubicBezTo>
                <a:cubicBezTo>
                  <a:pt x="174195" y="98586"/>
                  <a:pt x="128016" y="97536"/>
                  <a:pt x="82296" y="100584"/>
                </a:cubicBezTo>
                <a:cubicBezTo>
                  <a:pt x="79976" y="101744"/>
                  <a:pt x="21519" y="129082"/>
                  <a:pt x="18288" y="137160"/>
                </a:cubicBezTo>
                <a:cubicBezTo>
                  <a:pt x="9162" y="159976"/>
                  <a:pt x="13540" y="186135"/>
                  <a:pt x="9144" y="210312"/>
                </a:cubicBezTo>
                <a:cubicBezTo>
                  <a:pt x="7420" y="219795"/>
                  <a:pt x="3048" y="228600"/>
                  <a:pt x="0" y="237744"/>
                </a:cubicBezTo>
                <a:cubicBezTo>
                  <a:pt x="3048" y="256032"/>
                  <a:pt x="3281" y="275019"/>
                  <a:pt x="9144" y="292608"/>
                </a:cubicBezTo>
                <a:cubicBezTo>
                  <a:pt x="14677" y="309207"/>
                  <a:pt x="43111" y="337677"/>
                  <a:pt x="54864" y="347472"/>
                </a:cubicBezTo>
                <a:cubicBezTo>
                  <a:pt x="63307" y="354507"/>
                  <a:pt x="73853" y="358725"/>
                  <a:pt x="82296" y="365760"/>
                </a:cubicBezTo>
                <a:cubicBezTo>
                  <a:pt x="92230" y="374039"/>
                  <a:pt x="100584" y="384048"/>
                  <a:pt x="109728" y="393192"/>
                </a:cubicBezTo>
                <a:cubicBezTo>
                  <a:pt x="115824" y="411480"/>
                  <a:pt x="123341" y="429354"/>
                  <a:pt x="128016" y="448056"/>
                </a:cubicBezTo>
                <a:cubicBezTo>
                  <a:pt x="131064" y="460248"/>
                  <a:pt x="133549" y="472595"/>
                  <a:pt x="137160" y="484632"/>
                </a:cubicBezTo>
                <a:cubicBezTo>
                  <a:pt x="142699" y="503096"/>
                  <a:pt x="149352" y="521208"/>
                  <a:pt x="155448" y="539496"/>
                </a:cubicBezTo>
                <a:lnTo>
                  <a:pt x="164592" y="566928"/>
                </a:lnTo>
                <a:cubicBezTo>
                  <a:pt x="173736" y="563880"/>
                  <a:pt x="184004" y="563131"/>
                  <a:pt x="192024" y="557784"/>
                </a:cubicBezTo>
                <a:cubicBezTo>
                  <a:pt x="236964" y="527824"/>
                  <a:pt x="204008" y="536656"/>
                  <a:pt x="237744" y="502920"/>
                </a:cubicBezTo>
                <a:cubicBezTo>
                  <a:pt x="245515" y="495149"/>
                  <a:pt x="255346" y="489547"/>
                  <a:pt x="265176" y="484632"/>
                </a:cubicBezTo>
                <a:cubicBezTo>
                  <a:pt x="289850" y="472295"/>
                  <a:pt x="334953" y="468751"/>
                  <a:pt x="356616" y="466344"/>
                </a:cubicBezTo>
                <a:cubicBezTo>
                  <a:pt x="390076" y="462626"/>
                  <a:pt x="423672" y="460248"/>
                  <a:pt x="457200" y="457200"/>
                </a:cubicBezTo>
                <a:cubicBezTo>
                  <a:pt x="482898" y="459536"/>
                  <a:pt x="550033" y="457897"/>
                  <a:pt x="585216" y="475488"/>
                </a:cubicBezTo>
                <a:cubicBezTo>
                  <a:pt x="595046" y="480403"/>
                  <a:pt x="604434" y="486475"/>
                  <a:pt x="612648" y="493776"/>
                </a:cubicBezTo>
                <a:cubicBezTo>
                  <a:pt x="631978" y="510959"/>
                  <a:pt x="667512" y="548640"/>
                  <a:pt x="667512" y="548640"/>
                </a:cubicBezTo>
                <a:cubicBezTo>
                  <a:pt x="670560" y="557784"/>
                  <a:pt x="674565" y="566663"/>
                  <a:pt x="676656" y="576072"/>
                </a:cubicBezTo>
                <a:cubicBezTo>
                  <a:pt x="680678" y="594171"/>
                  <a:pt x="679937" y="613347"/>
                  <a:pt x="685800" y="630936"/>
                </a:cubicBezTo>
                <a:cubicBezTo>
                  <a:pt x="694714" y="657678"/>
                  <a:pt x="720019" y="670316"/>
                  <a:pt x="740664" y="685800"/>
                </a:cubicBezTo>
                <a:cubicBezTo>
                  <a:pt x="768096" y="682752"/>
                  <a:pt x="797021" y="686088"/>
                  <a:pt x="822960" y="676656"/>
                </a:cubicBezTo>
                <a:cubicBezTo>
                  <a:pt x="833288" y="672900"/>
                  <a:pt x="833477" y="656995"/>
                  <a:pt x="841248" y="649224"/>
                </a:cubicBezTo>
                <a:cubicBezTo>
                  <a:pt x="862297" y="628175"/>
                  <a:pt x="877275" y="628787"/>
                  <a:pt x="905256" y="621792"/>
                </a:cubicBezTo>
                <a:cubicBezTo>
                  <a:pt x="936085" y="575549"/>
                  <a:pt x="906809" y="607300"/>
                  <a:pt x="950976" y="585216"/>
                </a:cubicBezTo>
                <a:cubicBezTo>
                  <a:pt x="960806" y="580301"/>
                  <a:pt x="968080" y="570684"/>
                  <a:pt x="978408" y="566928"/>
                </a:cubicBezTo>
                <a:cubicBezTo>
                  <a:pt x="1002029" y="558338"/>
                  <a:pt x="1051560" y="548640"/>
                  <a:pt x="1051560" y="548640"/>
                </a:cubicBezTo>
                <a:cubicBezTo>
                  <a:pt x="1060704" y="536448"/>
                  <a:pt x="1069074" y="523635"/>
                  <a:pt x="1078992" y="512064"/>
                </a:cubicBezTo>
                <a:cubicBezTo>
                  <a:pt x="1087408" y="502246"/>
                  <a:pt x="1095664" y="491805"/>
                  <a:pt x="1106424" y="484632"/>
                </a:cubicBezTo>
                <a:cubicBezTo>
                  <a:pt x="1125941" y="471621"/>
                  <a:pt x="1203907" y="466732"/>
                  <a:pt x="1207008" y="466344"/>
                </a:cubicBezTo>
                <a:cubicBezTo>
                  <a:pt x="1217884" y="459093"/>
                  <a:pt x="1258811" y="434399"/>
                  <a:pt x="1261872" y="420624"/>
                </a:cubicBezTo>
                <a:cubicBezTo>
                  <a:pt x="1265894" y="402525"/>
                  <a:pt x="1260258" y="382702"/>
                  <a:pt x="1252728" y="365760"/>
                </a:cubicBezTo>
                <a:cubicBezTo>
                  <a:pt x="1236760" y="329831"/>
                  <a:pt x="1223939" y="343670"/>
                  <a:pt x="1197864" y="329184"/>
                </a:cubicBezTo>
                <a:cubicBezTo>
                  <a:pt x="1178651" y="318510"/>
                  <a:pt x="1143000" y="292608"/>
                  <a:pt x="1143000" y="292608"/>
                </a:cubicBezTo>
                <a:cubicBezTo>
                  <a:pt x="1142439" y="292702"/>
                  <a:pt x="1072552" y="301418"/>
                  <a:pt x="1060704" y="310896"/>
                </a:cubicBezTo>
                <a:cubicBezTo>
                  <a:pt x="1007364" y="353568"/>
                  <a:pt x="1097280" y="338328"/>
                  <a:pt x="987552" y="374904"/>
                </a:cubicBezTo>
                <a:lnTo>
                  <a:pt x="932688" y="393192"/>
                </a:lnTo>
                <a:cubicBezTo>
                  <a:pt x="910377" y="385755"/>
                  <a:pt x="895550" y="383486"/>
                  <a:pt x="877824" y="365760"/>
                </a:cubicBezTo>
                <a:cubicBezTo>
                  <a:pt x="870053" y="357989"/>
                  <a:pt x="868118" y="345193"/>
                  <a:pt x="859536" y="338328"/>
                </a:cubicBezTo>
                <a:cubicBezTo>
                  <a:pt x="852010" y="332307"/>
                  <a:pt x="841646" y="330547"/>
                  <a:pt x="832104" y="329184"/>
                </a:cubicBezTo>
                <a:cubicBezTo>
                  <a:pt x="798776" y="324423"/>
                  <a:pt x="765048" y="323088"/>
                  <a:pt x="731520" y="320040"/>
                </a:cubicBezTo>
                <a:cubicBezTo>
                  <a:pt x="722376" y="316992"/>
                  <a:pt x="710904" y="317712"/>
                  <a:pt x="704088" y="310896"/>
                </a:cubicBezTo>
                <a:cubicBezTo>
                  <a:pt x="687837" y="294645"/>
                  <a:pt x="660047" y="244711"/>
                  <a:pt x="649224" y="219456"/>
                </a:cubicBezTo>
                <a:cubicBezTo>
                  <a:pt x="645427" y="210597"/>
                  <a:pt x="647485" y="198194"/>
                  <a:pt x="640080" y="192024"/>
                </a:cubicBezTo>
                <a:cubicBezTo>
                  <a:pt x="627470" y="181516"/>
                  <a:pt x="609600" y="179832"/>
                  <a:pt x="594360" y="173736"/>
                </a:cubicBezTo>
                <a:cubicBezTo>
                  <a:pt x="579120" y="179832"/>
                  <a:pt x="561997" y="182484"/>
                  <a:pt x="548640" y="192024"/>
                </a:cubicBezTo>
                <a:cubicBezTo>
                  <a:pt x="539697" y="198412"/>
                  <a:pt x="538123" y="211685"/>
                  <a:pt x="530352" y="219456"/>
                </a:cubicBezTo>
                <a:cubicBezTo>
                  <a:pt x="522581" y="227227"/>
                  <a:pt x="512064" y="231648"/>
                  <a:pt x="502920" y="237744"/>
                </a:cubicBezTo>
                <a:cubicBezTo>
                  <a:pt x="484359" y="233104"/>
                  <a:pt x="457277" y="227327"/>
                  <a:pt x="438912" y="219456"/>
                </a:cubicBezTo>
                <a:cubicBezTo>
                  <a:pt x="426383" y="214086"/>
                  <a:pt x="414528" y="207264"/>
                  <a:pt x="402336" y="201168"/>
                </a:cubicBezTo>
                <a:cubicBezTo>
                  <a:pt x="384354" y="174195"/>
                  <a:pt x="383018" y="168306"/>
                  <a:pt x="356616" y="146304"/>
                </a:cubicBezTo>
                <a:cubicBezTo>
                  <a:pt x="317383" y="113610"/>
                  <a:pt x="338181" y="144298"/>
                  <a:pt x="301752" y="100584"/>
                </a:cubicBezTo>
                <a:cubicBezTo>
                  <a:pt x="294717" y="92141"/>
                  <a:pt x="286129" y="83814"/>
                  <a:pt x="283464" y="73152"/>
                </a:cubicBezTo>
                <a:lnTo>
                  <a:pt x="30175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969390" y="4407408"/>
            <a:ext cx="870297" cy="795528"/>
          </a:xfrm>
          <a:custGeom>
            <a:avLst/>
            <a:gdLst>
              <a:gd name="connsiteX0" fmla="*/ 392298 w 870297"/>
              <a:gd name="connsiteY0" fmla="*/ 0 h 795528"/>
              <a:gd name="connsiteX1" fmla="*/ 392298 w 870297"/>
              <a:gd name="connsiteY1" fmla="*/ 0 h 795528"/>
              <a:gd name="connsiteX2" fmla="*/ 319146 w 870297"/>
              <a:gd name="connsiteY2" fmla="*/ 64008 h 795528"/>
              <a:gd name="connsiteX3" fmla="*/ 291714 w 870297"/>
              <a:gd name="connsiteY3" fmla="*/ 82296 h 795528"/>
              <a:gd name="connsiteX4" fmla="*/ 108834 w 870297"/>
              <a:gd name="connsiteY4" fmla="*/ 91440 h 795528"/>
              <a:gd name="connsiteX5" fmla="*/ 53970 w 870297"/>
              <a:gd name="connsiteY5" fmla="*/ 155448 h 795528"/>
              <a:gd name="connsiteX6" fmla="*/ 17394 w 870297"/>
              <a:gd name="connsiteY6" fmla="*/ 164592 h 795528"/>
              <a:gd name="connsiteX7" fmla="*/ 17394 w 870297"/>
              <a:gd name="connsiteY7" fmla="*/ 338328 h 795528"/>
              <a:gd name="connsiteX8" fmla="*/ 44826 w 870297"/>
              <a:gd name="connsiteY8" fmla="*/ 356616 h 795528"/>
              <a:gd name="connsiteX9" fmla="*/ 63114 w 870297"/>
              <a:gd name="connsiteY9" fmla="*/ 384048 h 795528"/>
              <a:gd name="connsiteX10" fmla="*/ 72258 w 870297"/>
              <a:gd name="connsiteY10" fmla="*/ 411480 h 795528"/>
              <a:gd name="connsiteX11" fmla="*/ 81402 w 870297"/>
              <a:gd name="connsiteY11" fmla="*/ 384048 h 795528"/>
              <a:gd name="connsiteX12" fmla="*/ 145410 w 870297"/>
              <a:gd name="connsiteY12" fmla="*/ 320040 h 795528"/>
              <a:gd name="connsiteX13" fmla="*/ 172842 w 870297"/>
              <a:gd name="connsiteY13" fmla="*/ 374904 h 795528"/>
              <a:gd name="connsiteX14" fmla="*/ 191130 w 870297"/>
              <a:gd name="connsiteY14" fmla="*/ 402336 h 795528"/>
              <a:gd name="connsiteX15" fmla="*/ 218562 w 870297"/>
              <a:gd name="connsiteY15" fmla="*/ 521208 h 795528"/>
              <a:gd name="connsiteX16" fmla="*/ 245994 w 870297"/>
              <a:gd name="connsiteY16" fmla="*/ 539496 h 795528"/>
              <a:gd name="connsiteX17" fmla="*/ 273426 w 870297"/>
              <a:gd name="connsiteY17" fmla="*/ 566928 h 795528"/>
              <a:gd name="connsiteX18" fmla="*/ 310002 w 870297"/>
              <a:gd name="connsiteY18" fmla="*/ 576072 h 795528"/>
              <a:gd name="connsiteX19" fmla="*/ 337434 w 870297"/>
              <a:gd name="connsiteY19" fmla="*/ 585216 h 795528"/>
              <a:gd name="connsiteX20" fmla="*/ 346578 w 870297"/>
              <a:gd name="connsiteY20" fmla="*/ 621792 h 795528"/>
              <a:gd name="connsiteX21" fmla="*/ 401442 w 870297"/>
              <a:gd name="connsiteY21" fmla="*/ 676656 h 795528"/>
              <a:gd name="connsiteX22" fmla="*/ 438018 w 870297"/>
              <a:gd name="connsiteY22" fmla="*/ 685800 h 795528"/>
              <a:gd name="connsiteX23" fmla="*/ 556890 w 870297"/>
              <a:gd name="connsiteY23" fmla="*/ 694944 h 795528"/>
              <a:gd name="connsiteX24" fmla="*/ 602610 w 870297"/>
              <a:gd name="connsiteY24" fmla="*/ 731520 h 795528"/>
              <a:gd name="connsiteX25" fmla="*/ 675762 w 870297"/>
              <a:gd name="connsiteY25" fmla="*/ 786384 h 795528"/>
              <a:gd name="connsiteX26" fmla="*/ 703194 w 870297"/>
              <a:gd name="connsiteY26" fmla="*/ 795528 h 795528"/>
              <a:gd name="connsiteX27" fmla="*/ 785490 w 870297"/>
              <a:gd name="connsiteY27" fmla="*/ 768096 h 795528"/>
              <a:gd name="connsiteX28" fmla="*/ 812922 w 870297"/>
              <a:gd name="connsiteY28" fmla="*/ 658368 h 795528"/>
              <a:gd name="connsiteX29" fmla="*/ 840354 w 870297"/>
              <a:gd name="connsiteY29" fmla="*/ 630936 h 795528"/>
              <a:gd name="connsiteX30" fmla="*/ 849498 w 870297"/>
              <a:gd name="connsiteY30" fmla="*/ 603504 h 795528"/>
              <a:gd name="connsiteX31" fmla="*/ 867786 w 870297"/>
              <a:gd name="connsiteY31" fmla="*/ 576072 h 795528"/>
              <a:gd name="connsiteX32" fmla="*/ 831210 w 870297"/>
              <a:gd name="connsiteY32" fmla="*/ 466344 h 795528"/>
              <a:gd name="connsiteX33" fmla="*/ 803778 w 870297"/>
              <a:gd name="connsiteY33" fmla="*/ 228600 h 795528"/>
              <a:gd name="connsiteX34" fmla="*/ 776346 w 870297"/>
              <a:gd name="connsiteY34" fmla="*/ 210312 h 795528"/>
              <a:gd name="connsiteX35" fmla="*/ 721482 w 870297"/>
              <a:gd name="connsiteY35" fmla="*/ 201168 h 795528"/>
              <a:gd name="connsiteX36" fmla="*/ 602610 w 870297"/>
              <a:gd name="connsiteY36" fmla="*/ 192024 h 795528"/>
              <a:gd name="connsiteX37" fmla="*/ 575178 w 870297"/>
              <a:gd name="connsiteY37" fmla="*/ 173736 h 795528"/>
              <a:gd name="connsiteX38" fmla="*/ 547746 w 870297"/>
              <a:gd name="connsiteY38" fmla="*/ 146304 h 795528"/>
              <a:gd name="connsiteX39" fmla="*/ 511170 w 870297"/>
              <a:gd name="connsiteY39" fmla="*/ 137160 h 795528"/>
              <a:gd name="connsiteX40" fmla="*/ 410586 w 870297"/>
              <a:gd name="connsiteY40" fmla="*/ 82296 h 795528"/>
              <a:gd name="connsiteX41" fmla="*/ 392298 w 870297"/>
              <a:gd name="connsiteY41" fmla="*/ 0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70297" h="795528">
                <a:moveTo>
                  <a:pt x="392298" y="0"/>
                </a:moveTo>
                <a:lnTo>
                  <a:pt x="392298" y="0"/>
                </a:lnTo>
                <a:cubicBezTo>
                  <a:pt x="367914" y="21336"/>
                  <a:pt x="344223" y="43491"/>
                  <a:pt x="319146" y="64008"/>
                </a:cubicBezTo>
                <a:cubicBezTo>
                  <a:pt x="310640" y="70967"/>
                  <a:pt x="302611" y="80875"/>
                  <a:pt x="291714" y="82296"/>
                </a:cubicBezTo>
                <a:cubicBezTo>
                  <a:pt x="231191" y="90190"/>
                  <a:pt x="169794" y="88392"/>
                  <a:pt x="108834" y="91440"/>
                </a:cubicBezTo>
                <a:cubicBezTo>
                  <a:pt x="93096" y="115047"/>
                  <a:pt x="79311" y="139610"/>
                  <a:pt x="53970" y="155448"/>
                </a:cubicBezTo>
                <a:cubicBezTo>
                  <a:pt x="43313" y="162109"/>
                  <a:pt x="29586" y="161544"/>
                  <a:pt x="17394" y="164592"/>
                </a:cubicBezTo>
                <a:cubicBezTo>
                  <a:pt x="-4254" y="229537"/>
                  <a:pt x="-7294" y="227232"/>
                  <a:pt x="17394" y="338328"/>
                </a:cubicBezTo>
                <a:cubicBezTo>
                  <a:pt x="19778" y="349056"/>
                  <a:pt x="35682" y="350520"/>
                  <a:pt x="44826" y="356616"/>
                </a:cubicBezTo>
                <a:cubicBezTo>
                  <a:pt x="50922" y="365760"/>
                  <a:pt x="58199" y="374218"/>
                  <a:pt x="63114" y="384048"/>
                </a:cubicBezTo>
                <a:cubicBezTo>
                  <a:pt x="67425" y="392669"/>
                  <a:pt x="62619" y="411480"/>
                  <a:pt x="72258" y="411480"/>
                </a:cubicBezTo>
                <a:cubicBezTo>
                  <a:pt x="81897" y="411480"/>
                  <a:pt x="76721" y="392474"/>
                  <a:pt x="81402" y="384048"/>
                </a:cubicBezTo>
                <a:cubicBezTo>
                  <a:pt x="114749" y="324023"/>
                  <a:pt x="100887" y="334881"/>
                  <a:pt x="145410" y="320040"/>
                </a:cubicBezTo>
                <a:cubicBezTo>
                  <a:pt x="197821" y="398656"/>
                  <a:pt x="134984" y="299188"/>
                  <a:pt x="172842" y="374904"/>
                </a:cubicBezTo>
                <a:cubicBezTo>
                  <a:pt x="177757" y="384734"/>
                  <a:pt x="185034" y="393192"/>
                  <a:pt x="191130" y="402336"/>
                </a:cubicBezTo>
                <a:cubicBezTo>
                  <a:pt x="192660" y="413045"/>
                  <a:pt x="202707" y="510638"/>
                  <a:pt x="218562" y="521208"/>
                </a:cubicBezTo>
                <a:cubicBezTo>
                  <a:pt x="227706" y="527304"/>
                  <a:pt x="237551" y="532461"/>
                  <a:pt x="245994" y="539496"/>
                </a:cubicBezTo>
                <a:cubicBezTo>
                  <a:pt x="255928" y="547775"/>
                  <a:pt x="262198" y="560512"/>
                  <a:pt x="273426" y="566928"/>
                </a:cubicBezTo>
                <a:cubicBezTo>
                  <a:pt x="284337" y="573163"/>
                  <a:pt x="297918" y="572620"/>
                  <a:pt x="310002" y="576072"/>
                </a:cubicBezTo>
                <a:cubicBezTo>
                  <a:pt x="319270" y="578720"/>
                  <a:pt x="328290" y="582168"/>
                  <a:pt x="337434" y="585216"/>
                </a:cubicBezTo>
                <a:cubicBezTo>
                  <a:pt x="340482" y="597408"/>
                  <a:pt x="341628" y="610241"/>
                  <a:pt x="346578" y="621792"/>
                </a:cubicBezTo>
                <a:cubicBezTo>
                  <a:pt x="356703" y="645417"/>
                  <a:pt x="379117" y="665494"/>
                  <a:pt x="401442" y="676656"/>
                </a:cubicBezTo>
                <a:cubicBezTo>
                  <a:pt x="412682" y="682276"/>
                  <a:pt x="425537" y="684332"/>
                  <a:pt x="438018" y="685800"/>
                </a:cubicBezTo>
                <a:cubicBezTo>
                  <a:pt x="477487" y="690443"/>
                  <a:pt x="517266" y="691896"/>
                  <a:pt x="556890" y="694944"/>
                </a:cubicBezTo>
                <a:cubicBezTo>
                  <a:pt x="610294" y="712745"/>
                  <a:pt x="561250" y="690160"/>
                  <a:pt x="602610" y="731520"/>
                </a:cubicBezTo>
                <a:cubicBezTo>
                  <a:pt x="609339" y="738249"/>
                  <a:pt x="658879" y="777942"/>
                  <a:pt x="675762" y="786384"/>
                </a:cubicBezTo>
                <a:cubicBezTo>
                  <a:pt x="684383" y="790695"/>
                  <a:pt x="694050" y="792480"/>
                  <a:pt x="703194" y="795528"/>
                </a:cubicBezTo>
                <a:cubicBezTo>
                  <a:pt x="721816" y="792424"/>
                  <a:pt x="770539" y="792017"/>
                  <a:pt x="785490" y="768096"/>
                </a:cubicBezTo>
                <a:cubicBezTo>
                  <a:pt x="831485" y="694504"/>
                  <a:pt x="779600" y="733342"/>
                  <a:pt x="812922" y="658368"/>
                </a:cubicBezTo>
                <a:cubicBezTo>
                  <a:pt x="818174" y="646551"/>
                  <a:pt x="831210" y="640080"/>
                  <a:pt x="840354" y="630936"/>
                </a:cubicBezTo>
                <a:cubicBezTo>
                  <a:pt x="843402" y="621792"/>
                  <a:pt x="845187" y="612125"/>
                  <a:pt x="849498" y="603504"/>
                </a:cubicBezTo>
                <a:cubicBezTo>
                  <a:pt x="854413" y="593674"/>
                  <a:pt x="866873" y="587024"/>
                  <a:pt x="867786" y="576072"/>
                </a:cubicBezTo>
                <a:cubicBezTo>
                  <a:pt x="874292" y="498001"/>
                  <a:pt x="870157" y="505291"/>
                  <a:pt x="831210" y="466344"/>
                </a:cubicBezTo>
                <a:cubicBezTo>
                  <a:pt x="829891" y="436005"/>
                  <a:pt x="859689" y="284511"/>
                  <a:pt x="803778" y="228600"/>
                </a:cubicBezTo>
                <a:cubicBezTo>
                  <a:pt x="796007" y="220829"/>
                  <a:pt x="786772" y="213787"/>
                  <a:pt x="776346" y="210312"/>
                </a:cubicBezTo>
                <a:cubicBezTo>
                  <a:pt x="758757" y="204449"/>
                  <a:pt x="739920" y="203109"/>
                  <a:pt x="721482" y="201168"/>
                </a:cubicBezTo>
                <a:cubicBezTo>
                  <a:pt x="681959" y="197008"/>
                  <a:pt x="642234" y="195072"/>
                  <a:pt x="602610" y="192024"/>
                </a:cubicBezTo>
                <a:cubicBezTo>
                  <a:pt x="593466" y="185928"/>
                  <a:pt x="583621" y="180771"/>
                  <a:pt x="575178" y="173736"/>
                </a:cubicBezTo>
                <a:cubicBezTo>
                  <a:pt x="565244" y="165457"/>
                  <a:pt x="558974" y="152720"/>
                  <a:pt x="547746" y="146304"/>
                </a:cubicBezTo>
                <a:cubicBezTo>
                  <a:pt x="536835" y="140069"/>
                  <a:pt x="522771" y="141994"/>
                  <a:pt x="511170" y="137160"/>
                </a:cubicBezTo>
                <a:cubicBezTo>
                  <a:pt x="455849" y="114110"/>
                  <a:pt x="449551" y="108273"/>
                  <a:pt x="410586" y="82296"/>
                </a:cubicBezTo>
                <a:cubicBezTo>
                  <a:pt x="399287" y="48398"/>
                  <a:pt x="395346" y="13716"/>
                  <a:pt x="39229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4708996" y="3931920"/>
            <a:ext cx="1490636" cy="2370864"/>
          </a:xfrm>
          <a:custGeom>
            <a:avLst/>
            <a:gdLst>
              <a:gd name="connsiteX0" fmla="*/ 557948 w 1490636"/>
              <a:gd name="connsiteY0" fmla="*/ 173736 h 2370864"/>
              <a:gd name="connsiteX1" fmla="*/ 557948 w 1490636"/>
              <a:gd name="connsiteY1" fmla="*/ 173736 h 2370864"/>
              <a:gd name="connsiteX2" fmla="*/ 841412 w 1490636"/>
              <a:gd name="connsiteY2" fmla="*/ 164592 h 2370864"/>
              <a:gd name="connsiteX3" fmla="*/ 887132 w 1490636"/>
              <a:gd name="connsiteY3" fmla="*/ 155448 h 2370864"/>
              <a:gd name="connsiteX4" fmla="*/ 941996 w 1490636"/>
              <a:gd name="connsiteY4" fmla="*/ 100584 h 2370864"/>
              <a:gd name="connsiteX5" fmla="*/ 978572 w 1490636"/>
              <a:gd name="connsiteY5" fmla="*/ 64008 h 2370864"/>
              <a:gd name="connsiteX6" fmla="*/ 1006004 w 1490636"/>
              <a:gd name="connsiteY6" fmla="*/ 36576 h 2370864"/>
              <a:gd name="connsiteX7" fmla="*/ 1060868 w 1490636"/>
              <a:gd name="connsiteY7" fmla="*/ 9144 h 2370864"/>
              <a:gd name="connsiteX8" fmla="*/ 1088300 w 1490636"/>
              <a:gd name="connsiteY8" fmla="*/ 0 h 2370864"/>
              <a:gd name="connsiteX9" fmla="*/ 1170596 w 1490636"/>
              <a:gd name="connsiteY9" fmla="*/ 9144 h 2370864"/>
              <a:gd name="connsiteX10" fmla="*/ 1198028 w 1490636"/>
              <a:gd name="connsiteY10" fmla="*/ 27432 h 2370864"/>
              <a:gd name="connsiteX11" fmla="*/ 1234604 w 1490636"/>
              <a:gd name="connsiteY11" fmla="*/ 54864 h 2370864"/>
              <a:gd name="connsiteX12" fmla="*/ 1262036 w 1490636"/>
              <a:gd name="connsiteY12" fmla="*/ 82296 h 2370864"/>
              <a:gd name="connsiteX13" fmla="*/ 1353476 w 1490636"/>
              <a:gd name="connsiteY13" fmla="*/ 146304 h 2370864"/>
              <a:gd name="connsiteX14" fmla="*/ 1435772 w 1490636"/>
              <a:gd name="connsiteY14" fmla="*/ 219456 h 2370864"/>
              <a:gd name="connsiteX15" fmla="*/ 1426628 w 1490636"/>
              <a:gd name="connsiteY15" fmla="*/ 347472 h 2370864"/>
              <a:gd name="connsiteX16" fmla="*/ 1399196 w 1490636"/>
              <a:gd name="connsiteY16" fmla="*/ 365760 h 2370864"/>
              <a:gd name="connsiteX17" fmla="*/ 1371764 w 1490636"/>
              <a:gd name="connsiteY17" fmla="*/ 420624 h 2370864"/>
              <a:gd name="connsiteX18" fmla="*/ 1353476 w 1490636"/>
              <a:gd name="connsiteY18" fmla="*/ 448056 h 2370864"/>
              <a:gd name="connsiteX19" fmla="*/ 1344332 w 1490636"/>
              <a:gd name="connsiteY19" fmla="*/ 475488 h 2370864"/>
              <a:gd name="connsiteX20" fmla="*/ 1316900 w 1490636"/>
              <a:gd name="connsiteY20" fmla="*/ 493776 h 2370864"/>
              <a:gd name="connsiteX21" fmla="*/ 1326044 w 1490636"/>
              <a:gd name="connsiteY21" fmla="*/ 548640 h 2370864"/>
              <a:gd name="connsiteX22" fmla="*/ 1399196 w 1490636"/>
              <a:gd name="connsiteY22" fmla="*/ 512064 h 2370864"/>
              <a:gd name="connsiteX23" fmla="*/ 1435772 w 1490636"/>
              <a:gd name="connsiteY23" fmla="*/ 502920 h 2370864"/>
              <a:gd name="connsiteX24" fmla="*/ 1463204 w 1490636"/>
              <a:gd name="connsiteY24" fmla="*/ 521208 h 2370864"/>
              <a:gd name="connsiteX25" fmla="*/ 1472348 w 1490636"/>
              <a:gd name="connsiteY25" fmla="*/ 603504 h 2370864"/>
              <a:gd name="connsiteX26" fmla="*/ 1454060 w 1490636"/>
              <a:gd name="connsiteY26" fmla="*/ 630936 h 2370864"/>
              <a:gd name="connsiteX27" fmla="*/ 1417484 w 1490636"/>
              <a:gd name="connsiteY27" fmla="*/ 640080 h 2370864"/>
              <a:gd name="connsiteX28" fmla="*/ 1399196 w 1490636"/>
              <a:gd name="connsiteY28" fmla="*/ 749808 h 2370864"/>
              <a:gd name="connsiteX29" fmla="*/ 1380908 w 1490636"/>
              <a:gd name="connsiteY29" fmla="*/ 804672 h 2370864"/>
              <a:gd name="connsiteX30" fmla="*/ 1371764 w 1490636"/>
              <a:gd name="connsiteY30" fmla="*/ 832104 h 2370864"/>
              <a:gd name="connsiteX31" fmla="*/ 1353476 w 1490636"/>
              <a:gd name="connsiteY31" fmla="*/ 859536 h 2370864"/>
              <a:gd name="connsiteX32" fmla="*/ 1344332 w 1490636"/>
              <a:gd name="connsiteY32" fmla="*/ 886968 h 2370864"/>
              <a:gd name="connsiteX33" fmla="*/ 1316900 w 1490636"/>
              <a:gd name="connsiteY33" fmla="*/ 941832 h 2370864"/>
              <a:gd name="connsiteX34" fmla="*/ 1307756 w 1490636"/>
              <a:gd name="connsiteY34" fmla="*/ 1088136 h 2370864"/>
              <a:gd name="connsiteX35" fmla="*/ 1307756 w 1490636"/>
              <a:gd name="connsiteY35" fmla="*/ 1216152 h 2370864"/>
              <a:gd name="connsiteX36" fmla="*/ 1335188 w 1490636"/>
              <a:gd name="connsiteY36" fmla="*/ 1225296 h 2370864"/>
              <a:gd name="connsiteX37" fmla="*/ 1380908 w 1490636"/>
              <a:gd name="connsiteY37" fmla="*/ 1261872 h 2370864"/>
              <a:gd name="connsiteX38" fmla="*/ 1408340 w 1490636"/>
              <a:gd name="connsiteY38" fmla="*/ 1289304 h 2370864"/>
              <a:gd name="connsiteX39" fmla="*/ 1463204 w 1490636"/>
              <a:gd name="connsiteY39" fmla="*/ 1325880 h 2370864"/>
              <a:gd name="connsiteX40" fmla="*/ 1490636 w 1490636"/>
              <a:gd name="connsiteY40" fmla="*/ 1344168 h 2370864"/>
              <a:gd name="connsiteX41" fmla="*/ 1481492 w 1490636"/>
              <a:gd name="connsiteY41" fmla="*/ 1399032 h 2370864"/>
              <a:gd name="connsiteX42" fmla="*/ 1408340 w 1490636"/>
              <a:gd name="connsiteY42" fmla="*/ 1463040 h 2370864"/>
              <a:gd name="connsiteX43" fmla="*/ 1380908 w 1490636"/>
              <a:gd name="connsiteY43" fmla="*/ 1481328 h 2370864"/>
              <a:gd name="connsiteX44" fmla="*/ 1316900 w 1490636"/>
              <a:gd name="connsiteY44" fmla="*/ 1499616 h 2370864"/>
              <a:gd name="connsiteX45" fmla="*/ 1289468 w 1490636"/>
              <a:gd name="connsiteY45" fmla="*/ 1517904 h 2370864"/>
              <a:gd name="connsiteX46" fmla="*/ 1234604 w 1490636"/>
              <a:gd name="connsiteY46" fmla="*/ 1545336 h 2370864"/>
              <a:gd name="connsiteX47" fmla="*/ 1161452 w 1490636"/>
              <a:gd name="connsiteY47" fmla="*/ 1536192 h 2370864"/>
              <a:gd name="connsiteX48" fmla="*/ 1152308 w 1490636"/>
              <a:gd name="connsiteY48" fmla="*/ 1508760 h 2370864"/>
              <a:gd name="connsiteX49" fmla="*/ 1124876 w 1490636"/>
              <a:gd name="connsiteY49" fmla="*/ 1490472 h 2370864"/>
              <a:gd name="connsiteX50" fmla="*/ 960284 w 1490636"/>
              <a:gd name="connsiteY50" fmla="*/ 1517904 h 2370864"/>
              <a:gd name="connsiteX51" fmla="*/ 932852 w 1490636"/>
              <a:gd name="connsiteY51" fmla="*/ 1527048 h 2370864"/>
              <a:gd name="connsiteX52" fmla="*/ 905420 w 1490636"/>
              <a:gd name="connsiteY52" fmla="*/ 1536192 h 2370864"/>
              <a:gd name="connsiteX53" fmla="*/ 887132 w 1490636"/>
              <a:gd name="connsiteY53" fmla="*/ 1563624 h 2370864"/>
              <a:gd name="connsiteX54" fmla="*/ 832268 w 1490636"/>
              <a:gd name="connsiteY54" fmla="*/ 1600200 h 2370864"/>
              <a:gd name="connsiteX55" fmla="*/ 823124 w 1490636"/>
              <a:gd name="connsiteY55" fmla="*/ 1728216 h 2370864"/>
              <a:gd name="connsiteX56" fmla="*/ 786548 w 1490636"/>
              <a:gd name="connsiteY56" fmla="*/ 1719072 h 2370864"/>
              <a:gd name="connsiteX57" fmla="*/ 704252 w 1490636"/>
              <a:gd name="connsiteY57" fmla="*/ 1664208 h 2370864"/>
              <a:gd name="connsiteX58" fmla="*/ 676820 w 1490636"/>
              <a:gd name="connsiteY58" fmla="*/ 1645920 h 2370864"/>
              <a:gd name="connsiteX59" fmla="*/ 667676 w 1490636"/>
              <a:gd name="connsiteY59" fmla="*/ 1773936 h 2370864"/>
              <a:gd name="connsiteX60" fmla="*/ 722540 w 1490636"/>
              <a:gd name="connsiteY60" fmla="*/ 1810512 h 2370864"/>
              <a:gd name="connsiteX61" fmla="*/ 749972 w 1490636"/>
              <a:gd name="connsiteY61" fmla="*/ 1828800 h 2370864"/>
              <a:gd name="connsiteX62" fmla="*/ 731684 w 1490636"/>
              <a:gd name="connsiteY62" fmla="*/ 1865376 h 2370864"/>
              <a:gd name="connsiteX63" fmla="*/ 695108 w 1490636"/>
              <a:gd name="connsiteY63" fmla="*/ 1901952 h 2370864"/>
              <a:gd name="connsiteX64" fmla="*/ 749972 w 1490636"/>
              <a:gd name="connsiteY64" fmla="*/ 1947672 h 2370864"/>
              <a:gd name="connsiteX65" fmla="*/ 804836 w 1490636"/>
              <a:gd name="connsiteY65" fmla="*/ 1984248 h 2370864"/>
              <a:gd name="connsiteX66" fmla="*/ 859700 w 1490636"/>
              <a:gd name="connsiteY66" fmla="*/ 2039112 h 2370864"/>
              <a:gd name="connsiteX67" fmla="*/ 887132 w 1490636"/>
              <a:gd name="connsiteY67" fmla="*/ 2066544 h 2370864"/>
              <a:gd name="connsiteX68" fmla="*/ 914564 w 1490636"/>
              <a:gd name="connsiteY68" fmla="*/ 2103120 h 2370864"/>
              <a:gd name="connsiteX69" fmla="*/ 905420 w 1490636"/>
              <a:gd name="connsiteY69" fmla="*/ 2139696 h 2370864"/>
              <a:gd name="connsiteX70" fmla="*/ 868844 w 1490636"/>
              <a:gd name="connsiteY70" fmla="*/ 2148840 h 2370864"/>
              <a:gd name="connsiteX71" fmla="*/ 740828 w 1490636"/>
              <a:gd name="connsiteY71" fmla="*/ 2139696 h 2370864"/>
              <a:gd name="connsiteX72" fmla="*/ 713396 w 1490636"/>
              <a:gd name="connsiteY72" fmla="*/ 2121408 h 2370864"/>
              <a:gd name="connsiteX73" fmla="*/ 749972 w 1490636"/>
              <a:gd name="connsiteY73" fmla="*/ 2176272 h 2370864"/>
              <a:gd name="connsiteX74" fmla="*/ 786548 w 1490636"/>
              <a:gd name="connsiteY74" fmla="*/ 2240280 h 2370864"/>
              <a:gd name="connsiteX75" fmla="*/ 786548 w 1490636"/>
              <a:gd name="connsiteY75" fmla="*/ 2368296 h 2370864"/>
              <a:gd name="connsiteX76" fmla="*/ 759116 w 1490636"/>
              <a:gd name="connsiteY76" fmla="*/ 2359152 h 2370864"/>
              <a:gd name="connsiteX77" fmla="*/ 704252 w 1490636"/>
              <a:gd name="connsiteY77" fmla="*/ 2350008 h 2370864"/>
              <a:gd name="connsiteX78" fmla="*/ 667676 w 1490636"/>
              <a:gd name="connsiteY78" fmla="*/ 2331720 h 2370864"/>
              <a:gd name="connsiteX79" fmla="*/ 640244 w 1490636"/>
              <a:gd name="connsiteY79" fmla="*/ 2322576 h 2370864"/>
              <a:gd name="connsiteX80" fmla="*/ 557948 w 1490636"/>
              <a:gd name="connsiteY80" fmla="*/ 2258568 h 2370864"/>
              <a:gd name="connsiteX81" fmla="*/ 530516 w 1490636"/>
              <a:gd name="connsiteY81" fmla="*/ 2194560 h 2370864"/>
              <a:gd name="connsiteX82" fmla="*/ 576236 w 1490636"/>
              <a:gd name="connsiteY82" fmla="*/ 2139696 h 2370864"/>
              <a:gd name="connsiteX83" fmla="*/ 567092 w 1490636"/>
              <a:gd name="connsiteY83" fmla="*/ 2112264 h 2370864"/>
              <a:gd name="connsiteX84" fmla="*/ 484796 w 1490636"/>
              <a:gd name="connsiteY84" fmla="*/ 2066544 h 2370864"/>
              <a:gd name="connsiteX85" fmla="*/ 457364 w 1490636"/>
              <a:gd name="connsiteY85" fmla="*/ 2048256 h 2370864"/>
              <a:gd name="connsiteX86" fmla="*/ 439076 w 1490636"/>
              <a:gd name="connsiteY86" fmla="*/ 2020824 h 2370864"/>
              <a:gd name="connsiteX87" fmla="*/ 411644 w 1490636"/>
              <a:gd name="connsiteY87" fmla="*/ 1929384 h 2370864"/>
              <a:gd name="connsiteX88" fmla="*/ 384212 w 1490636"/>
              <a:gd name="connsiteY88" fmla="*/ 1901952 h 2370864"/>
              <a:gd name="connsiteX89" fmla="*/ 329348 w 1490636"/>
              <a:gd name="connsiteY89" fmla="*/ 1865376 h 2370864"/>
              <a:gd name="connsiteX90" fmla="*/ 301916 w 1490636"/>
              <a:gd name="connsiteY90" fmla="*/ 1737360 h 2370864"/>
              <a:gd name="connsiteX91" fmla="*/ 274484 w 1490636"/>
              <a:gd name="connsiteY91" fmla="*/ 1682496 h 2370864"/>
              <a:gd name="connsiteX92" fmla="*/ 256196 w 1490636"/>
              <a:gd name="connsiteY92" fmla="*/ 1572768 h 2370864"/>
              <a:gd name="connsiteX93" fmla="*/ 228764 w 1490636"/>
              <a:gd name="connsiteY93" fmla="*/ 1481328 h 2370864"/>
              <a:gd name="connsiteX94" fmla="*/ 210476 w 1490636"/>
              <a:gd name="connsiteY94" fmla="*/ 1399032 h 2370864"/>
              <a:gd name="connsiteX95" fmla="*/ 201332 w 1490636"/>
              <a:gd name="connsiteY95" fmla="*/ 1371600 h 2370864"/>
              <a:gd name="connsiteX96" fmla="*/ 173900 w 1490636"/>
              <a:gd name="connsiteY96" fmla="*/ 1362456 h 2370864"/>
              <a:gd name="connsiteX97" fmla="*/ 9308 w 1490636"/>
              <a:gd name="connsiteY97" fmla="*/ 1335024 h 2370864"/>
              <a:gd name="connsiteX98" fmla="*/ 164 w 1490636"/>
              <a:gd name="connsiteY98" fmla="*/ 1307592 h 2370864"/>
              <a:gd name="connsiteX99" fmla="*/ 82460 w 1490636"/>
              <a:gd name="connsiteY99" fmla="*/ 1252728 h 2370864"/>
              <a:gd name="connsiteX100" fmla="*/ 100748 w 1490636"/>
              <a:gd name="connsiteY100" fmla="*/ 1197864 h 2370864"/>
              <a:gd name="connsiteX101" fmla="*/ 109892 w 1490636"/>
              <a:gd name="connsiteY101" fmla="*/ 1152144 h 2370864"/>
              <a:gd name="connsiteX102" fmla="*/ 146468 w 1490636"/>
              <a:gd name="connsiteY102" fmla="*/ 1133856 h 2370864"/>
              <a:gd name="connsiteX103" fmla="*/ 173900 w 1490636"/>
              <a:gd name="connsiteY103" fmla="*/ 1143000 h 2370864"/>
              <a:gd name="connsiteX104" fmla="*/ 192188 w 1490636"/>
              <a:gd name="connsiteY104" fmla="*/ 1179576 h 2370864"/>
              <a:gd name="connsiteX105" fmla="*/ 201332 w 1490636"/>
              <a:gd name="connsiteY105" fmla="*/ 1207008 h 2370864"/>
              <a:gd name="connsiteX106" fmla="*/ 256196 w 1490636"/>
              <a:gd name="connsiteY106" fmla="*/ 1243584 h 2370864"/>
              <a:gd name="connsiteX107" fmla="*/ 338492 w 1490636"/>
              <a:gd name="connsiteY107" fmla="*/ 1234440 h 2370864"/>
              <a:gd name="connsiteX108" fmla="*/ 365924 w 1490636"/>
              <a:gd name="connsiteY108" fmla="*/ 1225296 h 2370864"/>
              <a:gd name="connsiteX109" fmla="*/ 402500 w 1490636"/>
              <a:gd name="connsiteY109" fmla="*/ 1188720 h 2370864"/>
              <a:gd name="connsiteX110" fmla="*/ 429932 w 1490636"/>
              <a:gd name="connsiteY110" fmla="*/ 1207008 h 2370864"/>
              <a:gd name="connsiteX111" fmla="*/ 448220 w 1490636"/>
              <a:gd name="connsiteY111" fmla="*/ 1234440 h 2370864"/>
              <a:gd name="connsiteX112" fmla="*/ 503084 w 1490636"/>
              <a:gd name="connsiteY112" fmla="*/ 1271016 h 2370864"/>
              <a:gd name="connsiteX113" fmla="*/ 530516 w 1490636"/>
              <a:gd name="connsiteY113" fmla="*/ 1289304 h 2370864"/>
              <a:gd name="connsiteX114" fmla="*/ 557948 w 1490636"/>
              <a:gd name="connsiteY114" fmla="*/ 1280160 h 2370864"/>
              <a:gd name="connsiteX115" fmla="*/ 576236 w 1490636"/>
              <a:gd name="connsiteY115" fmla="*/ 1252728 h 2370864"/>
              <a:gd name="connsiteX116" fmla="*/ 603668 w 1490636"/>
              <a:gd name="connsiteY116" fmla="*/ 1225296 h 2370864"/>
              <a:gd name="connsiteX117" fmla="*/ 621956 w 1490636"/>
              <a:gd name="connsiteY117" fmla="*/ 1152144 h 2370864"/>
              <a:gd name="connsiteX118" fmla="*/ 640244 w 1490636"/>
              <a:gd name="connsiteY118" fmla="*/ 1124712 h 2370864"/>
              <a:gd name="connsiteX119" fmla="*/ 621956 w 1490636"/>
              <a:gd name="connsiteY119" fmla="*/ 1024128 h 2370864"/>
              <a:gd name="connsiteX120" fmla="*/ 594524 w 1490636"/>
              <a:gd name="connsiteY120" fmla="*/ 996696 h 2370864"/>
              <a:gd name="connsiteX121" fmla="*/ 576236 w 1490636"/>
              <a:gd name="connsiteY121" fmla="*/ 886968 h 2370864"/>
              <a:gd name="connsiteX122" fmla="*/ 557948 w 1490636"/>
              <a:gd name="connsiteY122" fmla="*/ 859536 h 2370864"/>
              <a:gd name="connsiteX123" fmla="*/ 530516 w 1490636"/>
              <a:gd name="connsiteY123" fmla="*/ 850392 h 2370864"/>
              <a:gd name="connsiteX124" fmla="*/ 448220 w 1490636"/>
              <a:gd name="connsiteY124" fmla="*/ 841248 h 2370864"/>
              <a:gd name="connsiteX125" fmla="*/ 420788 w 1490636"/>
              <a:gd name="connsiteY125" fmla="*/ 786384 h 2370864"/>
              <a:gd name="connsiteX126" fmla="*/ 375068 w 1490636"/>
              <a:gd name="connsiteY126" fmla="*/ 685800 h 2370864"/>
              <a:gd name="connsiteX127" fmla="*/ 320204 w 1490636"/>
              <a:gd name="connsiteY127" fmla="*/ 649224 h 2370864"/>
              <a:gd name="connsiteX128" fmla="*/ 311060 w 1490636"/>
              <a:gd name="connsiteY128" fmla="*/ 621792 h 2370864"/>
              <a:gd name="connsiteX129" fmla="*/ 283628 w 1490636"/>
              <a:gd name="connsiteY129" fmla="*/ 594360 h 2370864"/>
              <a:gd name="connsiteX130" fmla="*/ 265340 w 1490636"/>
              <a:gd name="connsiteY130" fmla="*/ 566928 h 2370864"/>
              <a:gd name="connsiteX131" fmla="*/ 274484 w 1490636"/>
              <a:gd name="connsiteY131" fmla="*/ 521208 h 2370864"/>
              <a:gd name="connsiteX132" fmla="*/ 301916 w 1490636"/>
              <a:gd name="connsiteY132" fmla="*/ 512064 h 2370864"/>
              <a:gd name="connsiteX133" fmla="*/ 356780 w 1490636"/>
              <a:gd name="connsiteY133" fmla="*/ 484632 h 2370864"/>
              <a:gd name="connsiteX134" fmla="*/ 384212 w 1490636"/>
              <a:gd name="connsiteY134" fmla="*/ 457200 h 2370864"/>
              <a:gd name="connsiteX135" fmla="*/ 393356 w 1490636"/>
              <a:gd name="connsiteY135" fmla="*/ 429768 h 2370864"/>
              <a:gd name="connsiteX136" fmla="*/ 411644 w 1490636"/>
              <a:gd name="connsiteY136" fmla="*/ 402336 h 2370864"/>
              <a:gd name="connsiteX137" fmla="*/ 420788 w 1490636"/>
              <a:gd name="connsiteY137" fmla="*/ 374904 h 2370864"/>
              <a:gd name="connsiteX138" fmla="*/ 439076 w 1490636"/>
              <a:gd name="connsiteY138" fmla="*/ 338328 h 2370864"/>
              <a:gd name="connsiteX139" fmla="*/ 448220 w 1490636"/>
              <a:gd name="connsiteY139" fmla="*/ 310896 h 2370864"/>
              <a:gd name="connsiteX140" fmla="*/ 475652 w 1490636"/>
              <a:gd name="connsiteY140" fmla="*/ 283464 h 2370864"/>
              <a:gd name="connsiteX141" fmla="*/ 503084 w 1490636"/>
              <a:gd name="connsiteY141" fmla="*/ 228600 h 2370864"/>
              <a:gd name="connsiteX142" fmla="*/ 521372 w 1490636"/>
              <a:gd name="connsiteY142" fmla="*/ 201168 h 2370864"/>
              <a:gd name="connsiteX143" fmla="*/ 557948 w 1490636"/>
              <a:gd name="connsiteY143" fmla="*/ 173736 h 2370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490636" h="2370864">
                <a:moveTo>
                  <a:pt x="557948" y="173736"/>
                </a:moveTo>
                <a:lnTo>
                  <a:pt x="557948" y="173736"/>
                </a:lnTo>
                <a:cubicBezTo>
                  <a:pt x="652436" y="170688"/>
                  <a:pt x="747020" y="169836"/>
                  <a:pt x="841412" y="164592"/>
                </a:cubicBezTo>
                <a:cubicBezTo>
                  <a:pt x="856930" y="163730"/>
                  <a:pt x="874020" y="163792"/>
                  <a:pt x="887132" y="155448"/>
                </a:cubicBezTo>
                <a:cubicBezTo>
                  <a:pt x="908952" y="141563"/>
                  <a:pt x="923708" y="118872"/>
                  <a:pt x="941996" y="100584"/>
                </a:cubicBezTo>
                <a:lnTo>
                  <a:pt x="978572" y="64008"/>
                </a:lnTo>
                <a:cubicBezTo>
                  <a:pt x="987716" y="54864"/>
                  <a:pt x="993736" y="40665"/>
                  <a:pt x="1006004" y="36576"/>
                </a:cubicBezTo>
                <a:cubicBezTo>
                  <a:pt x="1074955" y="13592"/>
                  <a:pt x="989964" y="44596"/>
                  <a:pt x="1060868" y="9144"/>
                </a:cubicBezTo>
                <a:cubicBezTo>
                  <a:pt x="1069489" y="4833"/>
                  <a:pt x="1079156" y="3048"/>
                  <a:pt x="1088300" y="0"/>
                </a:cubicBezTo>
                <a:cubicBezTo>
                  <a:pt x="1115732" y="3048"/>
                  <a:pt x="1143819" y="2450"/>
                  <a:pt x="1170596" y="9144"/>
                </a:cubicBezTo>
                <a:cubicBezTo>
                  <a:pt x="1181258" y="11809"/>
                  <a:pt x="1189085" y="21044"/>
                  <a:pt x="1198028" y="27432"/>
                </a:cubicBezTo>
                <a:cubicBezTo>
                  <a:pt x="1210429" y="36290"/>
                  <a:pt x="1223033" y="44946"/>
                  <a:pt x="1234604" y="54864"/>
                </a:cubicBezTo>
                <a:cubicBezTo>
                  <a:pt x="1244422" y="63280"/>
                  <a:pt x="1251828" y="74357"/>
                  <a:pt x="1262036" y="82296"/>
                </a:cubicBezTo>
                <a:cubicBezTo>
                  <a:pt x="1295122" y="108030"/>
                  <a:pt x="1323209" y="119064"/>
                  <a:pt x="1353476" y="146304"/>
                </a:cubicBezTo>
                <a:cubicBezTo>
                  <a:pt x="1442954" y="226835"/>
                  <a:pt x="1375414" y="179218"/>
                  <a:pt x="1435772" y="219456"/>
                </a:cubicBezTo>
                <a:cubicBezTo>
                  <a:pt x="1432724" y="262128"/>
                  <a:pt x="1437004" y="305969"/>
                  <a:pt x="1426628" y="347472"/>
                </a:cubicBezTo>
                <a:cubicBezTo>
                  <a:pt x="1423963" y="358134"/>
                  <a:pt x="1406967" y="357989"/>
                  <a:pt x="1399196" y="365760"/>
                </a:cubicBezTo>
                <a:cubicBezTo>
                  <a:pt x="1372991" y="391965"/>
                  <a:pt x="1386638" y="390876"/>
                  <a:pt x="1371764" y="420624"/>
                </a:cubicBezTo>
                <a:cubicBezTo>
                  <a:pt x="1366849" y="430454"/>
                  <a:pt x="1358391" y="438226"/>
                  <a:pt x="1353476" y="448056"/>
                </a:cubicBezTo>
                <a:cubicBezTo>
                  <a:pt x="1349165" y="456677"/>
                  <a:pt x="1350353" y="467962"/>
                  <a:pt x="1344332" y="475488"/>
                </a:cubicBezTo>
                <a:cubicBezTo>
                  <a:pt x="1337467" y="484070"/>
                  <a:pt x="1326044" y="487680"/>
                  <a:pt x="1316900" y="493776"/>
                </a:cubicBezTo>
                <a:cubicBezTo>
                  <a:pt x="1319948" y="512064"/>
                  <a:pt x="1310957" y="537864"/>
                  <a:pt x="1326044" y="548640"/>
                </a:cubicBezTo>
                <a:cubicBezTo>
                  <a:pt x="1378921" y="586410"/>
                  <a:pt x="1378227" y="526044"/>
                  <a:pt x="1399196" y="512064"/>
                </a:cubicBezTo>
                <a:cubicBezTo>
                  <a:pt x="1409653" y="505093"/>
                  <a:pt x="1423580" y="505968"/>
                  <a:pt x="1435772" y="502920"/>
                </a:cubicBezTo>
                <a:cubicBezTo>
                  <a:pt x="1444916" y="509016"/>
                  <a:pt x="1455433" y="513437"/>
                  <a:pt x="1463204" y="521208"/>
                </a:cubicBezTo>
                <a:cubicBezTo>
                  <a:pt x="1490480" y="548484"/>
                  <a:pt x="1485486" y="564089"/>
                  <a:pt x="1472348" y="603504"/>
                </a:cubicBezTo>
                <a:cubicBezTo>
                  <a:pt x="1468873" y="613930"/>
                  <a:pt x="1463204" y="624840"/>
                  <a:pt x="1454060" y="630936"/>
                </a:cubicBezTo>
                <a:cubicBezTo>
                  <a:pt x="1443603" y="637907"/>
                  <a:pt x="1429676" y="637032"/>
                  <a:pt x="1417484" y="640080"/>
                </a:cubicBezTo>
                <a:cubicBezTo>
                  <a:pt x="1392482" y="715086"/>
                  <a:pt x="1429821" y="596682"/>
                  <a:pt x="1399196" y="749808"/>
                </a:cubicBezTo>
                <a:cubicBezTo>
                  <a:pt x="1395415" y="768711"/>
                  <a:pt x="1387004" y="786384"/>
                  <a:pt x="1380908" y="804672"/>
                </a:cubicBezTo>
                <a:cubicBezTo>
                  <a:pt x="1377860" y="813816"/>
                  <a:pt x="1377111" y="824084"/>
                  <a:pt x="1371764" y="832104"/>
                </a:cubicBezTo>
                <a:cubicBezTo>
                  <a:pt x="1365668" y="841248"/>
                  <a:pt x="1358391" y="849706"/>
                  <a:pt x="1353476" y="859536"/>
                </a:cubicBezTo>
                <a:cubicBezTo>
                  <a:pt x="1349165" y="868157"/>
                  <a:pt x="1348643" y="878347"/>
                  <a:pt x="1344332" y="886968"/>
                </a:cubicBezTo>
                <a:cubicBezTo>
                  <a:pt x="1308880" y="957872"/>
                  <a:pt x="1339884" y="872881"/>
                  <a:pt x="1316900" y="941832"/>
                </a:cubicBezTo>
                <a:cubicBezTo>
                  <a:pt x="1313852" y="990600"/>
                  <a:pt x="1312871" y="1039541"/>
                  <a:pt x="1307756" y="1088136"/>
                </a:cubicBezTo>
                <a:cubicBezTo>
                  <a:pt x="1300092" y="1160943"/>
                  <a:pt x="1255384" y="1059036"/>
                  <a:pt x="1307756" y="1216152"/>
                </a:cubicBezTo>
                <a:cubicBezTo>
                  <a:pt x="1310804" y="1225296"/>
                  <a:pt x="1326044" y="1222248"/>
                  <a:pt x="1335188" y="1225296"/>
                </a:cubicBezTo>
                <a:cubicBezTo>
                  <a:pt x="1376088" y="1286647"/>
                  <a:pt x="1327907" y="1226538"/>
                  <a:pt x="1380908" y="1261872"/>
                </a:cubicBezTo>
                <a:cubicBezTo>
                  <a:pt x="1391668" y="1269045"/>
                  <a:pt x="1398132" y="1281365"/>
                  <a:pt x="1408340" y="1289304"/>
                </a:cubicBezTo>
                <a:cubicBezTo>
                  <a:pt x="1425690" y="1302798"/>
                  <a:pt x="1444916" y="1313688"/>
                  <a:pt x="1463204" y="1325880"/>
                </a:cubicBezTo>
                <a:lnTo>
                  <a:pt x="1490636" y="1344168"/>
                </a:lnTo>
                <a:cubicBezTo>
                  <a:pt x="1487588" y="1362456"/>
                  <a:pt x="1487355" y="1381443"/>
                  <a:pt x="1481492" y="1399032"/>
                </a:cubicBezTo>
                <a:cubicBezTo>
                  <a:pt x="1470606" y="1431689"/>
                  <a:pt x="1433159" y="1446494"/>
                  <a:pt x="1408340" y="1463040"/>
                </a:cubicBezTo>
                <a:cubicBezTo>
                  <a:pt x="1399196" y="1469136"/>
                  <a:pt x="1391570" y="1478663"/>
                  <a:pt x="1380908" y="1481328"/>
                </a:cubicBezTo>
                <a:cubicBezTo>
                  <a:pt x="1369189" y="1484258"/>
                  <a:pt x="1330018" y="1493057"/>
                  <a:pt x="1316900" y="1499616"/>
                </a:cubicBezTo>
                <a:cubicBezTo>
                  <a:pt x="1307070" y="1504531"/>
                  <a:pt x="1299298" y="1512989"/>
                  <a:pt x="1289468" y="1517904"/>
                </a:cubicBezTo>
                <a:cubicBezTo>
                  <a:pt x="1213752" y="1555762"/>
                  <a:pt x="1313220" y="1492925"/>
                  <a:pt x="1234604" y="1545336"/>
                </a:cubicBezTo>
                <a:cubicBezTo>
                  <a:pt x="1210220" y="1542288"/>
                  <a:pt x="1183908" y="1546172"/>
                  <a:pt x="1161452" y="1536192"/>
                </a:cubicBezTo>
                <a:cubicBezTo>
                  <a:pt x="1152644" y="1532277"/>
                  <a:pt x="1158329" y="1516286"/>
                  <a:pt x="1152308" y="1508760"/>
                </a:cubicBezTo>
                <a:cubicBezTo>
                  <a:pt x="1145443" y="1500178"/>
                  <a:pt x="1134020" y="1496568"/>
                  <a:pt x="1124876" y="1490472"/>
                </a:cubicBezTo>
                <a:cubicBezTo>
                  <a:pt x="995937" y="1501217"/>
                  <a:pt x="1049967" y="1488010"/>
                  <a:pt x="960284" y="1517904"/>
                </a:cubicBezTo>
                <a:lnTo>
                  <a:pt x="932852" y="1527048"/>
                </a:lnTo>
                <a:lnTo>
                  <a:pt x="905420" y="1536192"/>
                </a:lnTo>
                <a:cubicBezTo>
                  <a:pt x="899324" y="1545336"/>
                  <a:pt x="896276" y="1557528"/>
                  <a:pt x="887132" y="1563624"/>
                </a:cubicBezTo>
                <a:cubicBezTo>
                  <a:pt x="816276" y="1610862"/>
                  <a:pt x="878181" y="1531330"/>
                  <a:pt x="832268" y="1600200"/>
                </a:cubicBezTo>
                <a:cubicBezTo>
                  <a:pt x="829220" y="1642872"/>
                  <a:pt x="838481" y="1688287"/>
                  <a:pt x="823124" y="1728216"/>
                </a:cubicBezTo>
                <a:cubicBezTo>
                  <a:pt x="818613" y="1739946"/>
                  <a:pt x="797788" y="1724692"/>
                  <a:pt x="786548" y="1719072"/>
                </a:cubicBezTo>
                <a:lnTo>
                  <a:pt x="704252" y="1664208"/>
                </a:lnTo>
                <a:lnTo>
                  <a:pt x="676820" y="1645920"/>
                </a:lnTo>
                <a:cubicBezTo>
                  <a:pt x="662826" y="1687901"/>
                  <a:pt x="640761" y="1727796"/>
                  <a:pt x="667676" y="1773936"/>
                </a:cubicBezTo>
                <a:cubicBezTo>
                  <a:pt x="678751" y="1792921"/>
                  <a:pt x="704252" y="1798320"/>
                  <a:pt x="722540" y="1810512"/>
                </a:cubicBezTo>
                <a:lnTo>
                  <a:pt x="749972" y="1828800"/>
                </a:lnTo>
                <a:cubicBezTo>
                  <a:pt x="743876" y="1840992"/>
                  <a:pt x="741323" y="1855737"/>
                  <a:pt x="731684" y="1865376"/>
                </a:cubicBezTo>
                <a:cubicBezTo>
                  <a:pt x="682916" y="1914144"/>
                  <a:pt x="719492" y="1828800"/>
                  <a:pt x="695108" y="1901952"/>
                </a:cubicBezTo>
                <a:cubicBezTo>
                  <a:pt x="793133" y="1967302"/>
                  <a:pt x="644363" y="1865532"/>
                  <a:pt x="749972" y="1947672"/>
                </a:cubicBezTo>
                <a:cubicBezTo>
                  <a:pt x="767322" y="1961166"/>
                  <a:pt x="789294" y="1968706"/>
                  <a:pt x="804836" y="1984248"/>
                </a:cubicBezTo>
                <a:lnTo>
                  <a:pt x="859700" y="2039112"/>
                </a:lnTo>
                <a:cubicBezTo>
                  <a:pt x="868844" y="2048256"/>
                  <a:pt x="879373" y="2056199"/>
                  <a:pt x="887132" y="2066544"/>
                </a:cubicBezTo>
                <a:lnTo>
                  <a:pt x="914564" y="2103120"/>
                </a:lnTo>
                <a:cubicBezTo>
                  <a:pt x="911516" y="2115312"/>
                  <a:pt x="914306" y="2130810"/>
                  <a:pt x="905420" y="2139696"/>
                </a:cubicBezTo>
                <a:cubicBezTo>
                  <a:pt x="896534" y="2148582"/>
                  <a:pt x="881411" y="2148840"/>
                  <a:pt x="868844" y="2148840"/>
                </a:cubicBezTo>
                <a:cubicBezTo>
                  <a:pt x="826063" y="2148840"/>
                  <a:pt x="783500" y="2142744"/>
                  <a:pt x="740828" y="2139696"/>
                </a:cubicBezTo>
                <a:cubicBezTo>
                  <a:pt x="731684" y="2133600"/>
                  <a:pt x="710731" y="2110746"/>
                  <a:pt x="713396" y="2121408"/>
                </a:cubicBezTo>
                <a:cubicBezTo>
                  <a:pt x="718727" y="2142731"/>
                  <a:pt x="743021" y="2155420"/>
                  <a:pt x="749972" y="2176272"/>
                </a:cubicBezTo>
                <a:cubicBezTo>
                  <a:pt x="763935" y="2218162"/>
                  <a:pt x="753333" y="2195993"/>
                  <a:pt x="786548" y="2240280"/>
                </a:cubicBezTo>
                <a:cubicBezTo>
                  <a:pt x="794990" y="2282488"/>
                  <a:pt x="808269" y="2324855"/>
                  <a:pt x="786548" y="2368296"/>
                </a:cubicBezTo>
                <a:cubicBezTo>
                  <a:pt x="782237" y="2376917"/>
                  <a:pt x="768525" y="2361243"/>
                  <a:pt x="759116" y="2359152"/>
                </a:cubicBezTo>
                <a:cubicBezTo>
                  <a:pt x="741017" y="2355130"/>
                  <a:pt x="722540" y="2353056"/>
                  <a:pt x="704252" y="2350008"/>
                </a:cubicBezTo>
                <a:cubicBezTo>
                  <a:pt x="692060" y="2343912"/>
                  <a:pt x="680205" y="2337090"/>
                  <a:pt x="667676" y="2331720"/>
                </a:cubicBezTo>
                <a:cubicBezTo>
                  <a:pt x="658817" y="2327923"/>
                  <a:pt x="648670" y="2327257"/>
                  <a:pt x="640244" y="2322576"/>
                </a:cubicBezTo>
                <a:cubicBezTo>
                  <a:pt x="617854" y="2310137"/>
                  <a:pt x="575486" y="2283121"/>
                  <a:pt x="557948" y="2258568"/>
                </a:cubicBezTo>
                <a:cubicBezTo>
                  <a:pt x="543824" y="2238794"/>
                  <a:pt x="537978" y="2216947"/>
                  <a:pt x="530516" y="2194560"/>
                </a:cubicBezTo>
                <a:cubicBezTo>
                  <a:pt x="538755" y="2186321"/>
                  <a:pt x="573690" y="2154973"/>
                  <a:pt x="576236" y="2139696"/>
                </a:cubicBezTo>
                <a:cubicBezTo>
                  <a:pt x="577821" y="2130189"/>
                  <a:pt x="573908" y="2119080"/>
                  <a:pt x="567092" y="2112264"/>
                </a:cubicBezTo>
                <a:cubicBezTo>
                  <a:pt x="509430" y="2054602"/>
                  <a:pt x="530790" y="2089541"/>
                  <a:pt x="484796" y="2066544"/>
                </a:cubicBezTo>
                <a:cubicBezTo>
                  <a:pt x="474966" y="2061629"/>
                  <a:pt x="466508" y="2054352"/>
                  <a:pt x="457364" y="2048256"/>
                </a:cubicBezTo>
                <a:cubicBezTo>
                  <a:pt x="451268" y="2039112"/>
                  <a:pt x="442234" y="2031350"/>
                  <a:pt x="439076" y="2020824"/>
                </a:cubicBezTo>
                <a:cubicBezTo>
                  <a:pt x="418331" y="1951674"/>
                  <a:pt x="447010" y="1971823"/>
                  <a:pt x="411644" y="1929384"/>
                </a:cubicBezTo>
                <a:cubicBezTo>
                  <a:pt x="403365" y="1919450"/>
                  <a:pt x="394420" y="1909891"/>
                  <a:pt x="384212" y="1901952"/>
                </a:cubicBezTo>
                <a:cubicBezTo>
                  <a:pt x="366862" y="1888458"/>
                  <a:pt x="329348" y="1865376"/>
                  <a:pt x="329348" y="1865376"/>
                </a:cubicBezTo>
                <a:cubicBezTo>
                  <a:pt x="289978" y="1806321"/>
                  <a:pt x="319429" y="1859949"/>
                  <a:pt x="301916" y="1737360"/>
                </a:cubicBezTo>
                <a:cubicBezTo>
                  <a:pt x="298474" y="1713269"/>
                  <a:pt x="287654" y="1702252"/>
                  <a:pt x="274484" y="1682496"/>
                </a:cubicBezTo>
                <a:cubicBezTo>
                  <a:pt x="268388" y="1645920"/>
                  <a:pt x="263030" y="1609213"/>
                  <a:pt x="256196" y="1572768"/>
                </a:cubicBezTo>
                <a:cubicBezTo>
                  <a:pt x="238364" y="1477664"/>
                  <a:pt x="257181" y="1609205"/>
                  <a:pt x="228764" y="1481328"/>
                </a:cubicBezTo>
                <a:cubicBezTo>
                  <a:pt x="222668" y="1453896"/>
                  <a:pt x="217292" y="1426294"/>
                  <a:pt x="210476" y="1399032"/>
                </a:cubicBezTo>
                <a:cubicBezTo>
                  <a:pt x="208138" y="1389681"/>
                  <a:pt x="208148" y="1378416"/>
                  <a:pt x="201332" y="1371600"/>
                </a:cubicBezTo>
                <a:cubicBezTo>
                  <a:pt x="194516" y="1364784"/>
                  <a:pt x="183199" y="1364992"/>
                  <a:pt x="173900" y="1362456"/>
                </a:cubicBezTo>
                <a:cubicBezTo>
                  <a:pt x="84566" y="1338092"/>
                  <a:pt x="109262" y="1345019"/>
                  <a:pt x="9308" y="1335024"/>
                </a:cubicBezTo>
                <a:cubicBezTo>
                  <a:pt x="6260" y="1325880"/>
                  <a:pt x="-1199" y="1317134"/>
                  <a:pt x="164" y="1307592"/>
                </a:cubicBezTo>
                <a:cubicBezTo>
                  <a:pt x="7367" y="1257171"/>
                  <a:pt x="39545" y="1264989"/>
                  <a:pt x="82460" y="1252728"/>
                </a:cubicBezTo>
                <a:cubicBezTo>
                  <a:pt x="88556" y="1234440"/>
                  <a:pt x="96967" y="1216767"/>
                  <a:pt x="100748" y="1197864"/>
                </a:cubicBezTo>
                <a:cubicBezTo>
                  <a:pt x="103796" y="1182624"/>
                  <a:pt x="100859" y="1164791"/>
                  <a:pt x="109892" y="1152144"/>
                </a:cubicBezTo>
                <a:cubicBezTo>
                  <a:pt x="117815" y="1141052"/>
                  <a:pt x="134276" y="1139952"/>
                  <a:pt x="146468" y="1133856"/>
                </a:cubicBezTo>
                <a:cubicBezTo>
                  <a:pt x="155612" y="1136904"/>
                  <a:pt x="167084" y="1136184"/>
                  <a:pt x="173900" y="1143000"/>
                </a:cubicBezTo>
                <a:cubicBezTo>
                  <a:pt x="183539" y="1152639"/>
                  <a:pt x="186818" y="1167047"/>
                  <a:pt x="192188" y="1179576"/>
                </a:cubicBezTo>
                <a:cubicBezTo>
                  <a:pt x="195985" y="1188435"/>
                  <a:pt x="194516" y="1200192"/>
                  <a:pt x="201332" y="1207008"/>
                </a:cubicBezTo>
                <a:cubicBezTo>
                  <a:pt x="216874" y="1222550"/>
                  <a:pt x="256196" y="1243584"/>
                  <a:pt x="256196" y="1243584"/>
                </a:cubicBezTo>
                <a:cubicBezTo>
                  <a:pt x="283628" y="1240536"/>
                  <a:pt x="311267" y="1238978"/>
                  <a:pt x="338492" y="1234440"/>
                </a:cubicBezTo>
                <a:cubicBezTo>
                  <a:pt x="347999" y="1232855"/>
                  <a:pt x="359108" y="1232112"/>
                  <a:pt x="365924" y="1225296"/>
                </a:cubicBezTo>
                <a:cubicBezTo>
                  <a:pt x="414692" y="1176528"/>
                  <a:pt x="329348" y="1213104"/>
                  <a:pt x="402500" y="1188720"/>
                </a:cubicBezTo>
                <a:cubicBezTo>
                  <a:pt x="411644" y="1194816"/>
                  <a:pt x="422161" y="1199237"/>
                  <a:pt x="429932" y="1207008"/>
                </a:cubicBezTo>
                <a:cubicBezTo>
                  <a:pt x="437703" y="1214779"/>
                  <a:pt x="439949" y="1227203"/>
                  <a:pt x="448220" y="1234440"/>
                </a:cubicBezTo>
                <a:cubicBezTo>
                  <a:pt x="464761" y="1248914"/>
                  <a:pt x="484796" y="1258824"/>
                  <a:pt x="503084" y="1271016"/>
                </a:cubicBezTo>
                <a:lnTo>
                  <a:pt x="530516" y="1289304"/>
                </a:lnTo>
                <a:cubicBezTo>
                  <a:pt x="539660" y="1286256"/>
                  <a:pt x="550422" y="1286181"/>
                  <a:pt x="557948" y="1280160"/>
                </a:cubicBezTo>
                <a:cubicBezTo>
                  <a:pt x="566530" y="1273295"/>
                  <a:pt x="569201" y="1261171"/>
                  <a:pt x="576236" y="1252728"/>
                </a:cubicBezTo>
                <a:cubicBezTo>
                  <a:pt x="584515" y="1242794"/>
                  <a:pt x="594524" y="1234440"/>
                  <a:pt x="603668" y="1225296"/>
                </a:cubicBezTo>
                <a:cubicBezTo>
                  <a:pt x="607146" y="1207906"/>
                  <a:pt x="612583" y="1170889"/>
                  <a:pt x="621956" y="1152144"/>
                </a:cubicBezTo>
                <a:cubicBezTo>
                  <a:pt x="626871" y="1142314"/>
                  <a:pt x="634148" y="1133856"/>
                  <a:pt x="640244" y="1124712"/>
                </a:cubicBezTo>
                <a:cubicBezTo>
                  <a:pt x="639856" y="1121611"/>
                  <a:pt x="634967" y="1043645"/>
                  <a:pt x="621956" y="1024128"/>
                </a:cubicBezTo>
                <a:cubicBezTo>
                  <a:pt x="614783" y="1013368"/>
                  <a:pt x="603668" y="1005840"/>
                  <a:pt x="594524" y="996696"/>
                </a:cubicBezTo>
                <a:cubicBezTo>
                  <a:pt x="588428" y="960120"/>
                  <a:pt x="585790" y="922796"/>
                  <a:pt x="576236" y="886968"/>
                </a:cubicBezTo>
                <a:cubicBezTo>
                  <a:pt x="573404" y="876349"/>
                  <a:pt x="566530" y="866401"/>
                  <a:pt x="557948" y="859536"/>
                </a:cubicBezTo>
                <a:cubicBezTo>
                  <a:pt x="550422" y="853515"/>
                  <a:pt x="540023" y="851977"/>
                  <a:pt x="530516" y="850392"/>
                </a:cubicBezTo>
                <a:cubicBezTo>
                  <a:pt x="503291" y="845854"/>
                  <a:pt x="475652" y="844296"/>
                  <a:pt x="448220" y="841248"/>
                </a:cubicBezTo>
                <a:cubicBezTo>
                  <a:pt x="430341" y="814429"/>
                  <a:pt x="428360" y="816670"/>
                  <a:pt x="420788" y="786384"/>
                </a:cubicBezTo>
                <a:cubicBezTo>
                  <a:pt x="411287" y="748380"/>
                  <a:pt x="414674" y="712204"/>
                  <a:pt x="375068" y="685800"/>
                </a:cubicBezTo>
                <a:lnTo>
                  <a:pt x="320204" y="649224"/>
                </a:lnTo>
                <a:cubicBezTo>
                  <a:pt x="317156" y="640080"/>
                  <a:pt x="316407" y="629812"/>
                  <a:pt x="311060" y="621792"/>
                </a:cubicBezTo>
                <a:cubicBezTo>
                  <a:pt x="303887" y="611032"/>
                  <a:pt x="291907" y="604294"/>
                  <a:pt x="283628" y="594360"/>
                </a:cubicBezTo>
                <a:cubicBezTo>
                  <a:pt x="276593" y="585917"/>
                  <a:pt x="271436" y="576072"/>
                  <a:pt x="265340" y="566928"/>
                </a:cubicBezTo>
                <a:cubicBezTo>
                  <a:pt x="268388" y="551688"/>
                  <a:pt x="265863" y="534140"/>
                  <a:pt x="274484" y="521208"/>
                </a:cubicBezTo>
                <a:cubicBezTo>
                  <a:pt x="279831" y="513188"/>
                  <a:pt x="293295" y="516375"/>
                  <a:pt x="301916" y="512064"/>
                </a:cubicBezTo>
                <a:cubicBezTo>
                  <a:pt x="372820" y="476612"/>
                  <a:pt x="287829" y="507616"/>
                  <a:pt x="356780" y="484632"/>
                </a:cubicBezTo>
                <a:cubicBezTo>
                  <a:pt x="365924" y="475488"/>
                  <a:pt x="377039" y="467960"/>
                  <a:pt x="384212" y="457200"/>
                </a:cubicBezTo>
                <a:cubicBezTo>
                  <a:pt x="389559" y="449180"/>
                  <a:pt x="389045" y="438389"/>
                  <a:pt x="393356" y="429768"/>
                </a:cubicBezTo>
                <a:cubicBezTo>
                  <a:pt x="398271" y="419938"/>
                  <a:pt x="406729" y="412166"/>
                  <a:pt x="411644" y="402336"/>
                </a:cubicBezTo>
                <a:cubicBezTo>
                  <a:pt x="415955" y="393715"/>
                  <a:pt x="416991" y="383763"/>
                  <a:pt x="420788" y="374904"/>
                </a:cubicBezTo>
                <a:cubicBezTo>
                  <a:pt x="426158" y="362375"/>
                  <a:pt x="433706" y="350857"/>
                  <a:pt x="439076" y="338328"/>
                </a:cubicBezTo>
                <a:cubicBezTo>
                  <a:pt x="442873" y="329469"/>
                  <a:pt x="442873" y="318916"/>
                  <a:pt x="448220" y="310896"/>
                </a:cubicBezTo>
                <a:cubicBezTo>
                  <a:pt x="455393" y="300136"/>
                  <a:pt x="467373" y="293398"/>
                  <a:pt x="475652" y="283464"/>
                </a:cubicBezTo>
                <a:cubicBezTo>
                  <a:pt x="508409" y="244156"/>
                  <a:pt x="482464" y="269840"/>
                  <a:pt x="503084" y="228600"/>
                </a:cubicBezTo>
                <a:cubicBezTo>
                  <a:pt x="507999" y="218770"/>
                  <a:pt x="516457" y="210998"/>
                  <a:pt x="521372" y="201168"/>
                </a:cubicBezTo>
                <a:cubicBezTo>
                  <a:pt x="525683" y="192547"/>
                  <a:pt x="551852" y="178308"/>
                  <a:pt x="557948" y="173736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4709160" y="1888622"/>
            <a:ext cx="2512030" cy="2556282"/>
          </a:xfrm>
          <a:custGeom>
            <a:avLst/>
            <a:gdLst>
              <a:gd name="connsiteX0" fmla="*/ 612648 w 2432319"/>
              <a:gd name="connsiteY0" fmla="*/ 0 h 2497231"/>
              <a:gd name="connsiteX1" fmla="*/ 612648 w 2432319"/>
              <a:gd name="connsiteY1" fmla="*/ 0 h 2497231"/>
              <a:gd name="connsiteX2" fmla="*/ 539496 w 2432319"/>
              <a:gd name="connsiteY2" fmla="*/ 36576 h 2497231"/>
              <a:gd name="connsiteX3" fmla="*/ 420624 w 2432319"/>
              <a:gd name="connsiteY3" fmla="*/ 54864 h 2497231"/>
              <a:gd name="connsiteX4" fmla="*/ 393192 w 2432319"/>
              <a:gd name="connsiteY4" fmla="*/ 64008 h 2497231"/>
              <a:gd name="connsiteX5" fmla="*/ 274320 w 2432319"/>
              <a:gd name="connsiteY5" fmla="*/ 82296 h 2497231"/>
              <a:gd name="connsiteX6" fmla="*/ 246888 w 2432319"/>
              <a:gd name="connsiteY6" fmla="*/ 118872 h 2497231"/>
              <a:gd name="connsiteX7" fmla="*/ 246888 w 2432319"/>
              <a:gd name="connsiteY7" fmla="*/ 265176 h 2497231"/>
              <a:gd name="connsiteX8" fmla="*/ 301752 w 2432319"/>
              <a:gd name="connsiteY8" fmla="*/ 283464 h 2497231"/>
              <a:gd name="connsiteX9" fmla="*/ 338328 w 2432319"/>
              <a:gd name="connsiteY9" fmla="*/ 301752 h 2497231"/>
              <a:gd name="connsiteX10" fmla="*/ 356616 w 2432319"/>
              <a:gd name="connsiteY10" fmla="*/ 329184 h 2497231"/>
              <a:gd name="connsiteX11" fmla="*/ 356616 w 2432319"/>
              <a:gd name="connsiteY11" fmla="*/ 475488 h 2497231"/>
              <a:gd name="connsiteX12" fmla="*/ 246888 w 2432319"/>
              <a:gd name="connsiteY12" fmla="*/ 466344 h 2497231"/>
              <a:gd name="connsiteX13" fmla="*/ 219456 w 2432319"/>
              <a:gd name="connsiteY13" fmla="*/ 411480 h 2497231"/>
              <a:gd name="connsiteX14" fmla="*/ 192024 w 2432319"/>
              <a:gd name="connsiteY14" fmla="*/ 402336 h 2497231"/>
              <a:gd name="connsiteX15" fmla="*/ 164592 w 2432319"/>
              <a:gd name="connsiteY15" fmla="*/ 411480 h 2497231"/>
              <a:gd name="connsiteX16" fmla="*/ 137160 w 2432319"/>
              <a:gd name="connsiteY16" fmla="*/ 521208 h 2497231"/>
              <a:gd name="connsiteX17" fmla="*/ 91440 w 2432319"/>
              <a:gd name="connsiteY17" fmla="*/ 603504 h 2497231"/>
              <a:gd name="connsiteX18" fmla="*/ 82296 w 2432319"/>
              <a:gd name="connsiteY18" fmla="*/ 630936 h 2497231"/>
              <a:gd name="connsiteX19" fmla="*/ 64008 w 2432319"/>
              <a:gd name="connsiteY19" fmla="*/ 694944 h 2497231"/>
              <a:gd name="connsiteX20" fmla="*/ 54864 w 2432319"/>
              <a:gd name="connsiteY20" fmla="*/ 868680 h 2497231"/>
              <a:gd name="connsiteX21" fmla="*/ 0 w 2432319"/>
              <a:gd name="connsiteY21" fmla="*/ 923544 h 2497231"/>
              <a:gd name="connsiteX22" fmla="*/ 36576 w 2432319"/>
              <a:gd name="connsiteY22" fmla="*/ 932688 h 2497231"/>
              <a:gd name="connsiteX23" fmla="*/ 329184 w 2432319"/>
              <a:gd name="connsiteY23" fmla="*/ 941832 h 2497231"/>
              <a:gd name="connsiteX24" fmla="*/ 384048 w 2432319"/>
              <a:gd name="connsiteY24" fmla="*/ 978408 h 2497231"/>
              <a:gd name="connsiteX25" fmla="*/ 411480 w 2432319"/>
              <a:gd name="connsiteY25" fmla="*/ 996696 h 2497231"/>
              <a:gd name="connsiteX26" fmla="*/ 429768 w 2432319"/>
              <a:gd name="connsiteY26" fmla="*/ 1033272 h 2497231"/>
              <a:gd name="connsiteX27" fmla="*/ 457200 w 2432319"/>
              <a:gd name="connsiteY27" fmla="*/ 1051560 h 2497231"/>
              <a:gd name="connsiteX28" fmla="*/ 475488 w 2432319"/>
              <a:gd name="connsiteY28" fmla="*/ 1143000 h 2497231"/>
              <a:gd name="connsiteX29" fmla="*/ 484632 w 2432319"/>
              <a:gd name="connsiteY29" fmla="*/ 1408176 h 2497231"/>
              <a:gd name="connsiteX30" fmla="*/ 512064 w 2432319"/>
              <a:gd name="connsiteY30" fmla="*/ 1435608 h 2497231"/>
              <a:gd name="connsiteX31" fmla="*/ 521208 w 2432319"/>
              <a:gd name="connsiteY31" fmla="*/ 1463040 h 2497231"/>
              <a:gd name="connsiteX32" fmla="*/ 557784 w 2432319"/>
              <a:gd name="connsiteY32" fmla="*/ 1517904 h 2497231"/>
              <a:gd name="connsiteX33" fmla="*/ 566928 w 2432319"/>
              <a:gd name="connsiteY33" fmla="*/ 1554480 h 2497231"/>
              <a:gd name="connsiteX34" fmla="*/ 576072 w 2432319"/>
              <a:gd name="connsiteY34" fmla="*/ 1581912 h 2497231"/>
              <a:gd name="connsiteX35" fmla="*/ 566928 w 2432319"/>
              <a:gd name="connsiteY35" fmla="*/ 1728216 h 2497231"/>
              <a:gd name="connsiteX36" fmla="*/ 557784 w 2432319"/>
              <a:gd name="connsiteY36" fmla="*/ 1755648 h 2497231"/>
              <a:gd name="connsiteX37" fmla="*/ 493776 w 2432319"/>
              <a:gd name="connsiteY37" fmla="*/ 1783080 h 2497231"/>
              <a:gd name="connsiteX38" fmla="*/ 475488 w 2432319"/>
              <a:gd name="connsiteY38" fmla="*/ 1819656 h 2497231"/>
              <a:gd name="connsiteX39" fmla="*/ 466344 w 2432319"/>
              <a:gd name="connsiteY39" fmla="*/ 1847088 h 2497231"/>
              <a:gd name="connsiteX40" fmla="*/ 448056 w 2432319"/>
              <a:gd name="connsiteY40" fmla="*/ 1874520 h 2497231"/>
              <a:gd name="connsiteX41" fmla="*/ 438912 w 2432319"/>
              <a:gd name="connsiteY41" fmla="*/ 1938528 h 2497231"/>
              <a:gd name="connsiteX42" fmla="*/ 438912 w 2432319"/>
              <a:gd name="connsiteY42" fmla="*/ 2112264 h 2497231"/>
              <a:gd name="connsiteX43" fmla="*/ 512064 w 2432319"/>
              <a:gd name="connsiteY43" fmla="*/ 2121408 h 2497231"/>
              <a:gd name="connsiteX44" fmla="*/ 539496 w 2432319"/>
              <a:gd name="connsiteY44" fmla="*/ 2139696 h 2497231"/>
              <a:gd name="connsiteX45" fmla="*/ 777240 w 2432319"/>
              <a:gd name="connsiteY45" fmla="*/ 2130552 h 2497231"/>
              <a:gd name="connsiteX46" fmla="*/ 859536 w 2432319"/>
              <a:gd name="connsiteY46" fmla="*/ 2093976 h 2497231"/>
              <a:gd name="connsiteX47" fmla="*/ 914400 w 2432319"/>
              <a:gd name="connsiteY47" fmla="*/ 2039112 h 2497231"/>
              <a:gd name="connsiteX48" fmla="*/ 969264 w 2432319"/>
              <a:gd name="connsiteY48" fmla="*/ 2020824 h 2497231"/>
              <a:gd name="connsiteX49" fmla="*/ 996696 w 2432319"/>
              <a:gd name="connsiteY49" fmla="*/ 2011680 h 2497231"/>
              <a:gd name="connsiteX50" fmla="*/ 1115568 w 2432319"/>
              <a:gd name="connsiteY50" fmla="*/ 1993392 h 2497231"/>
              <a:gd name="connsiteX51" fmla="*/ 1188720 w 2432319"/>
              <a:gd name="connsiteY51" fmla="*/ 2002536 h 2497231"/>
              <a:gd name="connsiteX52" fmla="*/ 1216152 w 2432319"/>
              <a:gd name="connsiteY52" fmla="*/ 2011680 h 2497231"/>
              <a:gd name="connsiteX53" fmla="*/ 1261872 w 2432319"/>
              <a:gd name="connsiteY53" fmla="*/ 2066544 h 2497231"/>
              <a:gd name="connsiteX54" fmla="*/ 1325880 w 2432319"/>
              <a:gd name="connsiteY54" fmla="*/ 2093976 h 2497231"/>
              <a:gd name="connsiteX55" fmla="*/ 1353312 w 2432319"/>
              <a:gd name="connsiteY55" fmla="*/ 2112264 h 2497231"/>
              <a:gd name="connsiteX56" fmla="*/ 1417320 w 2432319"/>
              <a:gd name="connsiteY56" fmla="*/ 2176272 h 2497231"/>
              <a:gd name="connsiteX57" fmla="*/ 1426464 w 2432319"/>
              <a:gd name="connsiteY57" fmla="*/ 2221992 h 2497231"/>
              <a:gd name="connsiteX58" fmla="*/ 1435608 w 2432319"/>
              <a:gd name="connsiteY58" fmla="*/ 2249424 h 2497231"/>
              <a:gd name="connsiteX59" fmla="*/ 1426464 w 2432319"/>
              <a:gd name="connsiteY59" fmla="*/ 2340864 h 2497231"/>
              <a:gd name="connsiteX60" fmla="*/ 1408176 w 2432319"/>
              <a:gd name="connsiteY60" fmla="*/ 2368296 h 2497231"/>
              <a:gd name="connsiteX61" fmla="*/ 1380744 w 2432319"/>
              <a:gd name="connsiteY61" fmla="*/ 2459736 h 2497231"/>
              <a:gd name="connsiteX62" fmla="*/ 1389888 w 2432319"/>
              <a:gd name="connsiteY62" fmla="*/ 2496312 h 2497231"/>
              <a:gd name="connsiteX63" fmla="*/ 1444752 w 2432319"/>
              <a:gd name="connsiteY63" fmla="*/ 2459736 h 2497231"/>
              <a:gd name="connsiteX64" fmla="*/ 1481328 w 2432319"/>
              <a:gd name="connsiteY64" fmla="*/ 2404872 h 2497231"/>
              <a:gd name="connsiteX65" fmla="*/ 1499616 w 2432319"/>
              <a:gd name="connsiteY65" fmla="*/ 2377440 h 2497231"/>
              <a:gd name="connsiteX66" fmla="*/ 1508760 w 2432319"/>
              <a:gd name="connsiteY66" fmla="*/ 2350008 h 2497231"/>
              <a:gd name="connsiteX67" fmla="*/ 1545336 w 2432319"/>
              <a:gd name="connsiteY67" fmla="*/ 2295144 h 2497231"/>
              <a:gd name="connsiteX68" fmla="*/ 1563624 w 2432319"/>
              <a:gd name="connsiteY68" fmla="*/ 2267712 h 2497231"/>
              <a:gd name="connsiteX69" fmla="*/ 1591056 w 2432319"/>
              <a:gd name="connsiteY69" fmla="*/ 2240280 h 2497231"/>
              <a:gd name="connsiteX70" fmla="*/ 1600200 w 2432319"/>
              <a:gd name="connsiteY70" fmla="*/ 2212848 h 2497231"/>
              <a:gd name="connsiteX71" fmla="*/ 1691640 w 2432319"/>
              <a:gd name="connsiteY71" fmla="*/ 2212848 h 2497231"/>
              <a:gd name="connsiteX72" fmla="*/ 1700784 w 2432319"/>
              <a:gd name="connsiteY72" fmla="*/ 2240280 h 2497231"/>
              <a:gd name="connsiteX73" fmla="*/ 1810512 w 2432319"/>
              <a:gd name="connsiteY73" fmla="*/ 2267712 h 2497231"/>
              <a:gd name="connsiteX74" fmla="*/ 1892808 w 2432319"/>
              <a:gd name="connsiteY74" fmla="*/ 2267712 h 2497231"/>
              <a:gd name="connsiteX75" fmla="*/ 1901952 w 2432319"/>
              <a:gd name="connsiteY75" fmla="*/ 2295144 h 2497231"/>
              <a:gd name="connsiteX76" fmla="*/ 1892808 w 2432319"/>
              <a:gd name="connsiteY76" fmla="*/ 2377440 h 2497231"/>
              <a:gd name="connsiteX77" fmla="*/ 1837944 w 2432319"/>
              <a:gd name="connsiteY77" fmla="*/ 2395728 h 2497231"/>
              <a:gd name="connsiteX78" fmla="*/ 1938528 w 2432319"/>
              <a:gd name="connsiteY78" fmla="*/ 2432304 h 2497231"/>
              <a:gd name="connsiteX79" fmla="*/ 1965960 w 2432319"/>
              <a:gd name="connsiteY79" fmla="*/ 2459736 h 2497231"/>
              <a:gd name="connsiteX80" fmla="*/ 1975104 w 2432319"/>
              <a:gd name="connsiteY80" fmla="*/ 2496312 h 2497231"/>
              <a:gd name="connsiteX81" fmla="*/ 2002536 w 2432319"/>
              <a:gd name="connsiteY81" fmla="*/ 2478024 h 2497231"/>
              <a:gd name="connsiteX82" fmla="*/ 2039112 w 2432319"/>
              <a:gd name="connsiteY82" fmla="*/ 2441448 h 2497231"/>
              <a:gd name="connsiteX83" fmla="*/ 2075688 w 2432319"/>
              <a:gd name="connsiteY83" fmla="*/ 2386584 h 2497231"/>
              <a:gd name="connsiteX84" fmla="*/ 2185416 w 2432319"/>
              <a:gd name="connsiteY84" fmla="*/ 2359152 h 2497231"/>
              <a:gd name="connsiteX85" fmla="*/ 2203704 w 2432319"/>
              <a:gd name="connsiteY85" fmla="*/ 2331720 h 2497231"/>
              <a:gd name="connsiteX86" fmla="*/ 2084832 w 2432319"/>
              <a:gd name="connsiteY86" fmla="*/ 2267712 h 2497231"/>
              <a:gd name="connsiteX87" fmla="*/ 2057400 w 2432319"/>
              <a:gd name="connsiteY87" fmla="*/ 2240280 h 2497231"/>
              <a:gd name="connsiteX88" fmla="*/ 2066544 w 2432319"/>
              <a:gd name="connsiteY88" fmla="*/ 2130552 h 2497231"/>
              <a:gd name="connsiteX89" fmla="*/ 2121408 w 2432319"/>
              <a:gd name="connsiteY89" fmla="*/ 2093976 h 2497231"/>
              <a:gd name="connsiteX90" fmla="*/ 2148840 w 2432319"/>
              <a:gd name="connsiteY90" fmla="*/ 2066544 h 2497231"/>
              <a:gd name="connsiteX91" fmla="*/ 2194560 w 2432319"/>
              <a:gd name="connsiteY91" fmla="*/ 1984248 h 2497231"/>
              <a:gd name="connsiteX92" fmla="*/ 2258568 w 2432319"/>
              <a:gd name="connsiteY92" fmla="*/ 1938528 h 2497231"/>
              <a:gd name="connsiteX93" fmla="*/ 2276856 w 2432319"/>
              <a:gd name="connsiteY93" fmla="*/ 1883664 h 2497231"/>
              <a:gd name="connsiteX94" fmla="*/ 2286000 w 2432319"/>
              <a:gd name="connsiteY94" fmla="*/ 1847088 h 2497231"/>
              <a:gd name="connsiteX95" fmla="*/ 2304288 w 2432319"/>
              <a:gd name="connsiteY95" fmla="*/ 1801368 h 2497231"/>
              <a:gd name="connsiteX96" fmla="*/ 2331720 w 2432319"/>
              <a:gd name="connsiteY96" fmla="*/ 1792224 h 2497231"/>
              <a:gd name="connsiteX97" fmla="*/ 2423160 w 2432319"/>
              <a:gd name="connsiteY97" fmla="*/ 1773936 h 2497231"/>
              <a:gd name="connsiteX98" fmla="*/ 2432304 w 2432319"/>
              <a:gd name="connsiteY98" fmla="*/ 1746504 h 2497231"/>
              <a:gd name="connsiteX99" fmla="*/ 2414016 w 2432319"/>
              <a:gd name="connsiteY99" fmla="*/ 1536192 h 2497231"/>
              <a:gd name="connsiteX100" fmla="*/ 2404872 w 2432319"/>
              <a:gd name="connsiteY100" fmla="*/ 1508760 h 2497231"/>
              <a:gd name="connsiteX101" fmla="*/ 2377440 w 2432319"/>
              <a:gd name="connsiteY101" fmla="*/ 1481328 h 2497231"/>
              <a:gd name="connsiteX102" fmla="*/ 2322576 w 2432319"/>
              <a:gd name="connsiteY102" fmla="*/ 1444752 h 2497231"/>
              <a:gd name="connsiteX103" fmla="*/ 1901952 w 2432319"/>
              <a:gd name="connsiteY103" fmla="*/ 1426464 h 2497231"/>
              <a:gd name="connsiteX104" fmla="*/ 1847088 w 2432319"/>
              <a:gd name="connsiteY104" fmla="*/ 1389888 h 2497231"/>
              <a:gd name="connsiteX105" fmla="*/ 1819656 w 2432319"/>
              <a:gd name="connsiteY105" fmla="*/ 1371600 h 2497231"/>
              <a:gd name="connsiteX106" fmla="*/ 1810512 w 2432319"/>
              <a:gd name="connsiteY106" fmla="*/ 1344168 h 2497231"/>
              <a:gd name="connsiteX107" fmla="*/ 1700784 w 2432319"/>
              <a:gd name="connsiteY107" fmla="*/ 1289304 h 2497231"/>
              <a:gd name="connsiteX108" fmla="*/ 1600200 w 2432319"/>
              <a:gd name="connsiteY108" fmla="*/ 1280160 h 2497231"/>
              <a:gd name="connsiteX109" fmla="*/ 1581912 w 2432319"/>
              <a:gd name="connsiteY109" fmla="*/ 1252728 h 2497231"/>
              <a:gd name="connsiteX110" fmla="*/ 1572768 w 2432319"/>
              <a:gd name="connsiteY110" fmla="*/ 1225296 h 2497231"/>
              <a:gd name="connsiteX111" fmla="*/ 1527048 w 2432319"/>
              <a:gd name="connsiteY111" fmla="*/ 1179576 h 2497231"/>
              <a:gd name="connsiteX112" fmla="*/ 1307592 w 2432319"/>
              <a:gd name="connsiteY112" fmla="*/ 1170432 h 2497231"/>
              <a:gd name="connsiteX113" fmla="*/ 1289304 w 2432319"/>
              <a:gd name="connsiteY113" fmla="*/ 1115568 h 2497231"/>
              <a:gd name="connsiteX114" fmla="*/ 1261872 w 2432319"/>
              <a:gd name="connsiteY114" fmla="*/ 1060704 h 2497231"/>
              <a:gd name="connsiteX115" fmla="*/ 1271016 w 2432319"/>
              <a:gd name="connsiteY115" fmla="*/ 978408 h 2497231"/>
              <a:gd name="connsiteX116" fmla="*/ 1298448 w 2432319"/>
              <a:gd name="connsiteY116" fmla="*/ 969264 h 2497231"/>
              <a:gd name="connsiteX117" fmla="*/ 1362456 w 2432319"/>
              <a:gd name="connsiteY117" fmla="*/ 960120 h 2497231"/>
              <a:gd name="connsiteX118" fmla="*/ 1353312 w 2432319"/>
              <a:gd name="connsiteY118" fmla="*/ 886968 h 2497231"/>
              <a:gd name="connsiteX119" fmla="*/ 1252728 w 2432319"/>
              <a:gd name="connsiteY119" fmla="*/ 850392 h 2497231"/>
              <a:gd name="connsiteX120" fmla="*/ 1188720 w 2432319"/>
              <a:gd name="connsiteY120" fmla="*/ 841248 h 2497231"/>
              <a:gd name="connsiteX121" fmla="*/ 1152144 w 2432319"/>
              <a:gd name="connsiteY121" fmla="*/ 768096 h 2497231"/>
              <a:gd name="connsiteX122" fmla="*/ 1124712 w 2432319"/>
              <a:gd name="connsiteY122" fmla="*/ 667512 h 2497231"/>
              <a:gd name="connsiteX123" fmla="*/ 1069848 w 2432319"/>
              <a:gd name="connsiteY123" fmla="*/ 612648 h 2497231"/>
              <a:gd name="connsiteX124" fmla="*/ 832104 w 2432319"/>
              <a:gd name="connsiteY124" fmla="*/ 612648 h 2497231"/>
              <a:gd name="connsiteX125" fmla="*/ 813816 w 2432319"/>
              <a:gd name="connsiteY125" fmla="*/ 585216 h 2497231"/>
              <a:gd name="connsiteX126" fmla="*/ 786384 w 2432319"/>
              <a:gd name="connsiteY126" fmla="*/ 566928 h 2497231"/>
              <a:gd name="connsiteX127" fmla="*/ 740664 w 2432319"/>
              <a:gd name="connsiteY127" fmla="*/ 530352 h 2497231"/>
              <a:gd name="connsiteX128" fmla="*/ 685800 w 2432319"/>
              <a:gd name="connsiteY128" fmla="*/ 475488 h 2497231"/>
              <a:gd name="connsiteX129" fmla="*/ 658368 w 2432319"/>
              <a:gd name="connsiteY129" fmla="*/ 448056 h 2497231"/>
              <a:gd name="connsiteX130" fmla="*/ 630936 w 2432319"/>
              <a:gd name="connsiteY130" fmla="*/ 393192 h 2497231"/>
              <a:gd name="connsiteX131" fmla="*/ 612648 w 2432319"/>
              <a:gd name="connsiteY131" fmla="*/ 0 h 2497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2432319" h="2497231">
                <a:moveTo>
                  <a:pt x="612648" y="0"/>
                </a:moveTo>
                <a:lnTo>
                  <a:pt x="612648" y="0"/>
                </a:lnTo>
                <a:cubicBezTo>
                  <a:pt x="588264" y="12192"/>
                  <a:pt x="565709" y="29087"/>
                  <a:pt x="539496" y="36576"/>
                </a:cubicBezTo>
                <a:cubicBezTo>
                  <a:pt x="500948" y="47590"/>
                  <a:pt x="460028" y="47476"/>
                  <a:pt x="420624" y="54864"/>
                </a:cubicBezTo>
                <a:cubicBezTo>
                  <a:pt x="411150" y="56640"/>
                  <a:pt x="402601" y="61917"/>
                  <a:pt x="393192" y="64008"/>
                </a:cubicBezTo>
                <a:cubicBezTo>
                  <a:pt x="370355" y="69083"/>
                  <a:pt x="294738" y="79379"/>
                  <a:pt x="274320" y="82296"/>
                </a:cubicBezTo>
                <a:cubicBezTo>
                  <a:pt x="265176" y="94488"/>
                  <a:pt x="254449" y="105640"/>
                  <a:pt x="246888" y="118872"/>
                </a:cubicBezTo>
                <a:cubicBezTo>
                  <a:pt x="224891" y="157367"/>
                  <a:pt x="238185" y="246526"/>
                  <a:pt x="246888" y="265176"/>
                </a:cubicBezTo>
                <a:cubicBezTo>
                  <a:pt x="255040" y="282645"/>
                  <a:pt x="284510" y="274843"/>
                  <a:pt x="301752" y="283464"/>
                </a:cubicBezTo>
                <a:lnTo>
                  <a:pt x="338328" y="301752"/>
                </a:lnTo>
                <a:cubicBezTo>
                  <a:pt x="344424" y="310896"/>
                  <a:pt x="351701" y="319354"/>
                  <a:pt x="356616" y="329184"/>
                </a:cubicBezTo>
                <a:cubicBezTo>
                  <a:pt x="379775" y="375501"/>
                  <a:pt x="360531" y="424588"/>
                  <a:pt x="356616" y="475488"/>
                </a:cubicBezTo>
                <a:cubicBezTo>
                  <a:pt x="320040" y="472440"/>
                  <a:pt x="282179" y="476427"/>
                  <a:pt x="246888" y="466344"/>
                </a:cubicBezTo>
                <a:cubicBezTo>
                  <a:pt x="223145" y="459560"/>
                  <a:pt x="232170" y="424194"/>
                  <a:pt x="219456" y="411480"/>
                </a:cubicBezTo>
                <a:cubicBezTo>
                  <a:pt x="212640" y="404664"/>
                  <a:pt x="201168" y="405384"/>
                  <a:pt x="192024" y="402336"/>
                </a:cubicBezTo>
                <a:cubicBezTo>
                  <a:pt x="182880" y="405384"/>
                  <a:pt x="172118" y="405459"/>
                  <a:pt x="164592" y="411480"/>
                </a:cubicBezTo>
                <a:cubicBezTo>
                  <a:pt x="132666" y="437021"/>
                  <a:pt x="143318" y="490417"/>
                  <a:pt x="137160" y="521208"/>
                </a:cubicBezTo>
                <a:cubicBezTo>
                  <a:pt x="125971" y="577151"/>
                  <a:pt x="124997" y="569947"/>
                  <a:pt x="91440" y="603504"/>
                </a:cubicBezTo>
                <a:cubicBezTo>
                  <a:pt x="88392" y="612648"/>
                  <a:pt x="84944" y="621668"/>
                  <a:pt x="82296" y="630936"/>
                </a:cubicBezTo>
                <a:cubicBezTo>
                  <a:pt x="59333" y="711308"/>
                  <a:pt x="85932" y="629171"/>
                  <a:pt x="64008" y="694944"/>
                </a:cubicBezTo>
                <a:cubicBezTo>
                  <a:pt x="60960" y="752856"/>
                  <a:pt x="70500" y="812836"/>
                  <a:pt x="54864" y="868680"/>
                </a:cubicBezTo>
                <a:cubicBezTo>
                  <a:pt x="47891" y="893585"/>
                  <a:pt x="0" y="923544"/>
                  <a:pt x="0" y="923544"/>
                </a:cubicBezTo>
                <a:cubicBezTo>
                  <a:pt x="12192" y="926592"/>
                  <a:pt x="24028" y="931991"/>
                  <a:pt x="36576" y="932688"/>
                </a:cubicBezTo>
                <a:cubicBezTo>
                  <a:pt x="134009" y="938101"/>
                  <a:pt x="232434" y="929102"/>
                  <a:pt x="329184" y="941832"/>
                </a:cubicBezTo>
                <a:cubicBezTo>
                  <a:pt x="350976" y="944699"/>
                  <a:pt x="365760" y="966216"/>
                  <a:pt x="384048" y="978408"/>
                </a:cubicBezTo>
                <a:lnTo>
                  <a:pt x="411480" y="996696"/>
                </a:lnTo>
                <a:cubicBezTo>
                  <a:pt x="417576" y="1008888"/>
                  <a:pt x="421042" y="1022800"/>
                  <a:pt x="429768" y="1033272"/>
                </a:cubicBezTo>
                <a:cubicBezTo>
                  <a:pt x="436803" y="1041715"/>
                  <a:pt x="452973" y="1041416"/>
                  <a:pt x="457200" y="1051560"/>
                </a:cubicBezTo>
                <a:cubicBezTo>
                  <a:pt x="469155" y="1080253"/>
                  <a:pt x="475488" y="1143000"/>
                  <a:pt x="475488" y="1143000"/>
                </a:cubicBezTo>
                <a:cubicBezTo>
                  <a:pt x="478536" y="1231392"/>
                  <a:pt x="473662" y="1320414"/>
                  <a:pt x="484632" y="1408176"/>
                </a:cubicBezTo>
                <a:cubicBezTo>
                  <a:pt x="486236" y="1421008"/>
                  <a:pt x="504891" y="1424848"/>
                  <a:pt x="512064" y="1435608"/>
                </a:cubicBezTo>
                <a:cubicBezTo>
                  <a:pt x="517411" y="1443628"/>
                  <a:pt x="516527" y="1454614"/>
                  <a:pt x="521208" y="1463040"/>
                </a:cubicBezTo>
                <a:cubicBezTo>
                  <a:pt x="531882" y="1482253"/>
                  <a:pt x="557784" y="1517904"/>
                  <a:pt x="557784" y="1517904"/>
                </a:cubicBezTo>
                <a:cubicBezTo>
                  <a:pt x="560832" y="1530096"/>
                  <a:pt x="563476" y="1542396"/>
                  <a:pt x="566928" y="1554480"/>
                </a:cubicBezTo>
                <a:cubicBezTo>
                  <a:pt x="569576" y="1563748"/>
                  <a:pt x="576072" y="1572273"/>
                  <a:pt x="576072" y="1581912"/>
                </a:cubicBezTo>
                <a:cubicBezTo>
                  <a:pt x="576072" y="1630775"/>
                  <a:pt x="572043" y="1679621"/>
                  <a:pt x="566928" y="1728216"/>
                </a:cubicBezTo>
                <a:cubicBezTo>
                  <a:pt x="565919" y="1737802"/>
                  <a:pt x="563805" y="1748122"/>
                  <a:pt x="557784" y="1755648"/>
                </a:cubicBezTo>
                <a:cubicBezTo>
                  <a:pt x="541997" y="1775382"/>
                  <a:pt x="515739" y="1777589"/>
                  <a:pt x="493776" y="1783080"/>
                </a:cubicBezTo>
                <a:cubicBezTo>
                  <a:pt x="487680" y="1795272"/>
                  <a:pt x="480858" y="1807127"/>
                  <a:pt x="475488" y="1819656"/>
                </a:cubicBezTo>
                <a:cubicBezTo>
                  <a:pt x="471691" y="1828515"/>
                  <a:pt x="470655" y="1838467"/>
                  <a:pt x="466344" y="1847088"/>
                </a:cubicBezTo>
                <a:cubicBezTo>
                  <a:pt x="461429" y="1856918"/>
                  <a:pt x="454152" y="1865376"/>
                  <a:pt x="448056" y="1874520"/>
                </a:cubicBezTo>
                <a:cubicBezTo>
                  <a:pt x="445008" y="1895856"/>
                  <a:pt x="443139" y="1917394"/>
                  <a:pt x="438912" y="1938528"/>
                </a:cubicBezTo>
                <a:cubicBezTo>
                  <a:pt x="425395" y="2006115"/>
                  <a:pt x="373005" y="1987772"/>
                  <a:pt x="438912" y="2112264"/>
                </a:cubicBezTo>
                <a:cubicBezTo>
                  <a:pt x="450410" y="2133982"/>
                  <a:pt x="487680" y="2118360"/>
                  <a:pt x="512064" y="2121408"/>
                </a:cubicBezTo>
                <a:cubicBezTo>
                  <a:pt x="521208" y="2127504"/>
                  <a:pt x="528513" y="2139317"/>
                  <a:pt x="539496" y="2139696"/>
                </a:cubicBezTo>
                <a:cubicBezTo>
                  <a:pt x="618755" y="2142429"/>
                  <a:pt x="698280" y="2137955"/>
                  <a:pt x="777240" y="2130552"/>
                </a:cubicBezTo>
                <a:cubicBezTo>
                  <a:pt x="801546" y="2128273"/>
                  <a:pt x="839429" y="2111849"/>
                  <a:pt x="859536" y="2093976"/>
                </a:cubicBezTo>
                <a:cubicBezTo>
                  <a:pt x="878866" y="2076793"/>
                  <a:pt x="889864" y="2047291"/>
                  <a:pt x="914400" y="2039112"/>
                </a:cubicBezTo>
                <a:lnTo>
                  <a:pt x="969264" y="2020824"/>
                </a:lnTo>
                <a:cubicBezTo>
                  <a:pt x="978408" y="2017776"/>
                  <a:pt x="987132" y="2012876"/>
                  <a:pt x="996696" y="2011680"/>
                </a:cubicBezTo>
                <a:cubicBezTo>
                  <a:pt x="1085270" y="2000608"/>
                  <a:pt x="1045751" y="2007355"/>
                  <a:pt x="1115568" y="1993392"/>
                </a:cubicBezTo>
                <a:cubicBezTo>
                  <a:pt x="1139952" y="1996440"/>
                  <a:pt x="1164543" y="1998140"/>
                  <a:pt x="1188720" y="2002536"/>
                </a:cubicBezTo>
                <a:cubicBezTo>
                  <a:pt x="1198203" y="2004260"/>
                  <a:pt x="1209336" y="2004864"/>
                  <a:pt x="1216152" y="2011680"/>
                </a:cubicBezTo>
                <a:cubicBezTo>
                  <a:pt x="1282807" y="2078335"/>
                  <a:pt x="1188066" y="2024369"/>
                  <a:pt x="1261872" y="2066544"/>
                </a:cubicBezTo>
                <a:cubicBezTo>
                  <a:pt x="1395065" y="2142654"/>
                  <a:pt x="1223294" y="2042683"/>
                  <a:pt x="1325880" y="2093976"/>
                </a:cubicBezTo>
                <a:cubicBezTo>
                  <a:pt x="1335710" y="2098891"/>
                  <a:pt x="1344168" y="2106168"/>
                  <a:pt x="1353312" y="2112264"/>
                </a:cubicBezTo>
                <a:cubicBezTo>
                  <a:pt x="1395235" y="2175148"/>
                  <a:pt x="1369036" y="2160177"/>
                  <a:pt x="1417320" y="2176272"/>
                </a:cubicBezTo>
                <a:cubicBezTo>
                  <a:pt x="1420368" y="2191512"/>
                  <a:pt x="1422695" y="2206914"/>
                  <a:pt x="1426464" y="2221992"/>
                </a:cubicBezTo>
                <a:cubicBezTo>
                  <a:pt x="1428802" y="2231343"/>
                  <a:pt x="1435608" y="2239785"/>
                  <a:pt x="1435608" y="2249424"/>
                </a:cubicBezTo>
                <a:cubicBezTo>
                  <a:pt x="1435608" y="2280056"/>
                  <a:pt x="1433352" y="2311016"/>
                  <a:pt x="1426464" y="2340864"/>
                </a:cubicBezTo>
                <a:cubicBezTo>
                  <a:pt x="1423993" y="2351572"/>
                  <a:pt x="1412639" y="2358253"/>
                  <a:pt x="1408176" y="2368296"/>
                </a:cubicBezTo>
                <a:cubicBezTo>
                  <a:pt x="1395455" y="2396919"/>
                  <a:pt x="1388344" y="2429338"/>
                  <a:pt x="1380744" y="2459736"/>
                </a:cubicBezTo>
                <a:cubicBezTo>
                  <a:pt x="1383792" y="2471928"/>
                  <a:pt x="1377321" y="2496312"/>
                  <a:pt x="1389888" y="2496312"/>
                </a:cubicBezTo>
                <a:cubicBezTo>
                  <a:pt x="1411867" y="2496312"/>
                  <a:pt x="1444752" y="2459736"/>
                  <a:pt x="1444752" y="2459736"/>
                </a:cubicBezTo>
                <a:lnTo>
                  <a:pt x="1481328" y="2404872"/>
                </a:lnTo>
                <a:cubicBezTo>
                  <a:pt x="1487424" y="2395728"/>
                  <a:pt x="1496141" y="2387866"/>
                  <a:pt x="1499616" y="2377440"/>
                </a:cubicBezTo>
                <a:cubicBezTo>
                  <a:pt x="1502664" y="2368296"/>
                  <a:pt x="1504079" y="2358434"/>
                  <a:pt x="1508760" y="2350008"/>
                </a:cubicBezTo>
                <a:cubicBezTo>
                  <a:pt x="1519434" y="2330795"/>
                  <a:pt x="1533144" y="2313432"/>
                  <a:pt x="1545336" y="2295144"/>
                </a:cubicBezTo>
                <a:cubicBezTo>
                  <a:pt x="1551432" y="2286000"/>
                  <a:pt x="1555853" y="2275483"/>
                  <a:pt x="1563624" y="2267712"/>
                </a:cubicBezTo>
                <a:lnTo>
                  <a:pt x="1591056" y="2240280"/>
                </a:lnTo>
                <a:cubicBezTo>
                  <a:pt x="1594104" y="2231136"/>
                  <a:pt x="1593384" y="2219664"/>
                  <a:pt x="1600200" y="2212848"/>
                </a:cubicBezTo>
                <a:cubicBezTo>
                  <a:pt x="1620149" y="2192899"/>
                  <a:pt x="1680542" y="2211263"/>
                  <a:pt x="1691640" y="2212848"/>
                </a:cubicBezTo>
                <a:cubicBezTo>
                  <a:pt x="1694688" y="2221992"/>
                  <a:pt x="1698136" y="2231012"/>
                  <a:pt x="1700784" y="2240280"/>
                </a:cubicBezTo>
                <a:cubicBezTo>
                  <a:pt x="1720503" y="2309298"/>
                  <a:pt x="1690956" y="2278581"/>
                  <a:pt x="1810512" y="2267712"/>
                </a:cubicBezTo>
                <a:cubicBezTo>
                  <a:pt x="1838272" y="2260772"/>
                  <a:pt x="1864314" y="2248716"/>
                  <a:pt x="1892808" y="2267712"/>
                </a:cubicBezTo>
                <a:cubicBezTo>
                  <a:pt x="1900828" y="2273059"/>
                  <a:pt x="1898904" y="2286000"/>
                  <a:pt x="1901952" y="2295144"/>
                </a:cubicBezTo>
                <a:cubicBezTo>
                  <a:pt x="1898904" y="2322576"/>
                  <a:pt x="1907626" y="2354154"/>
                  <a:pt x="1892808" y="2377440"/>
                </a:cubicBezTo>
                <a:cubicBezTo>
                  <a:pt x="1882459" y="2393703"/>
                  <a:pt x="1837944" y="2395728"/>
                  <a:pt x="1837944" y="2395728"/>
                </a:cubicBezTo>
                <a:cubicBezTo>
                  <a:pt x="1859227" y="2459577"/>
                  <a:pt x="1829703" y="2398820"/>
                  <a:pt x="1938528" y="2432304"/>
                </a:cubicBezTo>
                <a:cubicBezTo>
                  <a:pt x="1950888" y="2436107"/>
                  <a:pt x="1956816" y="2450592"/>
                  <a:pt x="1965960" y="2459736"/>
                </a:cubicBezTo>
                <a:cubicBezTo>
                  <a:pt x="1969008" y="2471928"/>
                  <a:pt x="1963864" y="2490692"/>
                  <a:pt x="1975104" y="2496312"/>
                </a:cubicBezTo>
                <a:cubicBezTo>
                  <a:pt x="1984934" y="2501227"/>
                  <a:pt x="1994192" y="2485176"/>
                  <a:pt x="2002536" y="2478024"/>
                </a:cubicBezTo>
                <a:cubicBezTo>
                  <a:pt x="2015627" y="2466803"/>
                  <a:pt x="2028341" y="2454912"/>
                  <a:pt x="2039112" y="2441448"/>
                </a:cubicBezTo>
                <a:cubicBezTo>
                  <a:pt x="2052842" y="2424285"/>
                  <a:pt x="2057400" y="2398776"/>
                  <a:pt x="2075688" y="2386584"/>
                </a:cubicBezTo>
                <a:cubicBezTo>
                  <a:pt x="2126085" y="2352986"/>
                  <a:pt x="2092197" y="2369510"/>
                  <a:pt x="2185416" y="2359152"/>
                </a:cubicBezTo>
                <a:cubicBezTo>
                  <a:pt x="2191512" y="2350008"/>
                  <a:pt x="2202341" y="2342625"/>
                  <a:pt x="2203704" y="2331720"/>
                </a:cubicBezTo>
                <a:cubicBezTo>
                  <a:pt x="2213420" y="2253995"/>
                  <a:pt x="2147544" y="2278164"/>
                  <a:pt x="2084832" y="2267712"/>
                </a:cubicBezTo>
                <a:cubicBezTo>
                  <a:pt x="2075688" y="2258568"/>
                  <a:pt x="2059109" y="2253098"/>
                  <a:pt x="2057400" y="2240280"/>
                </a:cubicBezTo>
                <a:cubicBezTo>
                  <a:pt x="2052549" y="2203899"/>
                  <a:pt x="2051833" y="2164178"/>
                  <a:pt x="2066544" y="2130552"/>
                </a:cubicBezTo>
                <a:cubicBezTo>
                  <a:pt x="2075354" y="2110415"/>
                  <a:pt x="2105866" y="2109518"/>
                  <a:pt x="2121408" y="2093976"/>
                </a:cubicBezTo>
                <a:lnTo>
                  <a:pt x="2148840" y="2066544"/>
                </a:lnTo>
                <a:cubicBezTo>
                  <a:pt x="2157581" y="2040322"/>
                  <a:pt x="2169406" y="1996825"/>
                  <a:pt x="2194560" y="1984248"/>
                </a:cubicBezTo>
                <a:cubicBezTo>
                  <a:pt x="2242702" y="1960177"/>
                  <a:pt x="2221497" y="1975599"/>
                  <a:pt x="2258568" y="1938528"/>
                </a:cubicBezTo>
                <a:cubicBezTo>
                  <a:pt x="2264664" y="1920240"/>
                  <a:pt x="2272181" y="1902366"/>
                  <a:pt x="2276856" y="1883664"/>
                </a:cubicBezTo>
                <a:cubicBezTo>
                  <a:pt x="2279904" y="1871472"/>
                  <a:pt x="2282026" y="1859010"/>
                  <a:pt x="2286000" y="1847088"/>
                </a:cubicBezTo>
                <a:cubicBezTo>
                  <a:pt x="2291191" y="1831516"/>
                  <a:pt x="2293780" y="1813978"/>
                  <a:pt x="2304288" y="1801368"/>
                </a:cubicBezTo>
                <a:cubicBezTo>
                  <a:pt x="2310458" y="1793963"/>
                  <a:pt x="2322328" y="1794391"/>
                  <a:pt x="2331720" y="1792224"/>
                </a:cubicBezTo>
                <a:cubicBezTo>
                  <a:pt x="2362008" y="1785235"/>
                  <a:pt x="2423160" y="1773936"/>
                  <a:pt x="2423160" y="1773936"/>
                </a:cubicBezTo>
                <a:cubicBezTo>
                  <a:pt x="2426208" y="1764792"/>
                  <a:pt x="2432674" y="1756136"/>
                  <a:pt x="2432304" y="1746504"/>
                </a:cubicBezTo>
                <a:cubicBezTo>
                  <a:pt x="2429600" y="1676187"/>
                  <a:pt x="2436268" y="1602949"/>
                  <a:pt x="2414016" y="1536192"/>
                </a:cubicBezTo>
                <a:cubicBezTo>
                  <a:pt x="2410968" y="1527048"/>
                  <a:pt x="2410219" y="1516780"/>
                  <a:pt x="2404872" y="1508760"/>
                </a:cubicBezTo>
                <a:cubicBezTo>
                  <a:pt x="2397699" y="1498000"/>
                  <a:pt x="2387648" y="1489267"/>
                  <a:pt x="2377440" y="1481328"/>
                </a:cubicBezTo>
                <a:cubicBezTo>
                  <a:pt x="2360090" y="1467834"/>
                  <a:pt x="2343428" y="1451703"/>
                  <a:pt x="2322576" y="1444752"/>
                </a:cubicBezTo>
                <a:cubicBezTo>
                  <a:pt x="2170772" y="1394151"/>
                  <a:pt x="2304780" y="1435832"/>
                  <a:pt x="1901952" y="1426464"/>
                </a:cubicBezTo>
                <a:lnTo>
                  <a:pt x="1847088" y="1389888"/>
                </a:lnTo>
                <a:lnTo>
                  <a:pt x="1819656" y="1371600"/>
                </a:lnTo>
                <a:cubicBezTo>
                  <a:pt x="1816608" y="1362456"/>
                  <a:pt x="1817328" y="1350984"/>
                  <a:pt x="1810512" y="1344168"/>
                </a:cubicBezTo>
                <a:cubicBezTo>
                  <a:pt x="1788627" y="1322283"/>
                  <a:pt x="1733507" y="1292279"/>
                  <a:pt x="1700784" y="1289304"/>
                </a:cubicBezTo>
                <a:lnTo>
                  <a:pt x="1600200" y="1280160"/>
                </a:lnTo>
                <a:cubicBezTo>
                  <a:pt x="1594104" y="1271016"/>
                  <a:pt x="1586827" y="1262558"/>
                  <a:pt x="1581912" y="1252728"/>
                </a:cubicBezTo>
                <a:cubicBezTo>
                  <a:pt x="1577601" y="1244107"/>
                  <a:pt x="1577079" y="1233917"/>
                  <a:pt x="1572768" y="1225296"/>
                </a:cubicBezTo>
                <a:cubicBezTo>
                  <a:pt x="1565596" y="1210952"/>
                  <a:pt x="1546412" y="1181728"/>
                  <a:pt x="1527048" y="1179576"/>
                </a:cubicBezTo>
                <a:cubicBezTo>
                  <a:pt x="1454280" y="1171491"/>
                  <a:pt x="1380744" y="1173480"/>
                  <a:pt x="1307592" y="1170432"/>
                </a:cubicBezTo>
                <a:cubicBezTo>
                  <a:pt x="1301496" y="1152144"/>
                  <a:pt x="1299997" y="1131608"/>
                  <a:pt x="1289304" y="1115568"/>
                </a:cubicBezTo>
                <a:cubicBezTo>
                  <a:pt x="1265669" y="1080116"/>
                  <a:pt x="1274491" y="1098562"/>
                  <a:pt x="1261872" y="1060704"/>
                </a:cubicBezTo>
                <a:cubicBezTo>
                  <a:pt x="1264920" y="1033272"/>
                  <a:pt x="1260765" y="1004035"/>
                  <a:pt x="1271016" y="978408"/>
                </a:cubicBezTo>
                <a:cubicBezTo>
                  <a:pt x="1274596" y="969459"/>
                  <a:pt x="1288997" y="971154"/>
                  <a:pt x="1298448" y="969264"/>
                </a:cubicBezTo>
                <a:cubicBezTo>
                  <a:pt x="1319582" y="965037"/>
                  <a:pt x="1341120" y="963168"/>
                  <a:pt x="1362456" y="960120"/>
                </a:cubicBezTo>
                <a:cubicBezTo>
                  <a:pt x="1359408" y="935736"/>
                  <a:pt x="1361710" y="910062"/>
                  <a:pt x="1353312" y="886968"/>
                </a:cubicBezTo>
                <a:cubicBezTo>
                  <a:pt x="1338327" y="845759"/>
                  <a:pt x="1282039" y="854300"/>
                  <a:pt x="1252728" y="850392"/>
                </a:cubicBezTo>
                <a:lnTo>
                  <a:pt x="1188720" y="841248"/>
                </a:lnTo>
                <a:cubicBezTo>
                  <a:pt x="1168135" y="810370"/>
                  <a:pt x="1164346" y="808768"/>
                  <a:pt x="1152144" y="768096"/>
                </a:cubicBezTo>
                <a:cubicBezTo>
                  <a:pt x="1146022" y="747689"/>
                  <a:pt x="1139477" y="682277"/>
                  <a:pt x="1124712" y="667512"/>
                </a:cubicBezTo>
                <a:lnTo>
                  <a:pt x="1069848" y="612648"/>
                </a:lnTo>
                <a:cubicBezTo>
                  <a:pt x="993150" y="619040"/>
                  <a:pt x="908537" y="631756"/>
                  <a:pt x="832104" y="612648"/>
                </a:cubicBezTo>
                <a:cubicBezTo>
                  <a:pt x="821442" y="609983"/>
                  <a:pt x="821587" y="592987"/>
                  <a:pt x="813816" y="585216"/>
                </a:cubicBezTo>
                <a:cubicBezTo>
                  <a:pt x="806045" y="577445"/>
                  <a:pt x="795528" y="573024"/>
                  <a:pt x="786384" y="566928"/>
                </a:cubicBezTo>
                <a:cubicBezTo>
                  <a:pt x="736187" y="491632"/>
                  <a:pt x="801819" y="577917"/>
                  <a:pt x="740664" y="530352"/>
                </a:cubicBezTo>
                <a:cubicBezTo>
                  <a:pt x="720249" y="514474"/>
                  <a:pt x="704088" y="493776"/>
                  <a:pt x="685800" y="475488"/>
                </a:cubicBezTo>
                <a:lnTo>
                  <a:pt x="658368" y="448056"/>
                </a:lnTo>
                <a:cubicBezTo>
                  <a:pt x="625020" y="348012"/>
                  <a:pt x="678205" y="499547"/>
                  <a:pt x="630936" y="393192"/>
                </a:cubicBezTo>
                <a:cubicBezTo>
                  <a:pt x="578913" y="276140"/>
                  <a:pt x="615696" y="65532"/>
                  <a:pt x="612648" y="0"/>
                </a:cubicBezTo>
                <a:close/>
              </a:path>
            </a:pathLst>
          </a:custGeom>
          <a:solidFill>
            <a:schemeClr val="tx2">
              <a:lumMod val="2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07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2" dur="10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" dur="10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7" grpId="0" animBg="1"/>
      <p:bldP spid="19" grpId="0" animBg="1"/>
      <p:bldP spid="26" grpId="0" animBg="1"/>
      <p:bldP spid="27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52" y="163057"/>
            <a:ext cx="8101974" cy="6477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98352" y="1394235"/>
            <a:ext cx="514756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పొలిటికల్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–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యూరప్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1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069" y="291672"/>
            <a:ext cx="7868404" cy="62947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4522" y="1502875"/>
            <a:ext cx="360868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యూరప్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14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93634" y="-1289478"/>
            <a:ext cx="6653014" cy="94427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8460" y="360143"/>
            <a:ext cx="1620957" cy="954107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algn="ctr"/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యూరప్</a:t>
            </a:r>
            <a:endParaRPr lang="en-IN" sz="2800" b="1" dirty="0" smtClean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  <a:p>
            <a:pPr algn="ctr"/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భౌతిక</a:t>
            </a:r>
            <a:r>
              <a:rPr lang="en-IN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పటం</a:t>
            </a:r>
            <a:endParaRPr lang="en-IN" sz="28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61993" y="195101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అర్కిటిక్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8902" y="5761197"/>
            <a:ext cx="1683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మధ్యధరా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2825" y="1459092"/>
            <a:ext cx="211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అట్లాంటిక్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91107" y="6259804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ఆఫ్రికా</a:t>
            </a:r>
            <a:endParaRPr lang="en-IN" sz="24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 rot="4107979">
            <a:off x="9496095" y="780004"/>
            <a:ext cx="1673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యూరల్</a:t>
            </a:r>
            <a:r>
              <a:rPr lang="en-I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పర్వతాలు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27620" y="4836839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NATS" pitchFamily="2" charset="0"/>
                <a:cs typeface="NATS" pitchFamily="2" charset="0"/>
              </a:rPr>
              <a:t>కాకసస్</a:t>
            </a:r>
            <a:endParaRPr lang="en-IN" dirty="0">
              <a:solidFill>
                <a:prstClr val="black">
                  <a:lumMod val="65000"/>
                  <a:lumOff val="3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793526" y="3131272"/>
            <a:ext cx="986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అసియా</a:t>
            </a:r>
            <a:endParaRPr lang="en-IN" sz="24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 rot="2797659">
            <a:off x="10530049" y="4583863"/>
            <a:ext cx="1712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కాస్పియన్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82503" y="4846797"/>
            <a:ext cx="1205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నల్ల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 rot="2997406">
            <a:off x="5707953" y="5423871"/>
            <a:ext cx="1835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అడ్రీయాటిక్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3926120">
            <a:off x="3698547" y="4954518"/>
            <a:ext cx="1125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పైరినీస్</a:t>
            </a:r>
            <a:r>
              <a:rPr lang="en-IN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పర్వతాలు</a:t>
            </a:r>
            <a:endParaRPr lang="en-IN" sz="1400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0471141">
            <a:off x="5430141" y="4056251"/>
            <a:ext cx="9396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ఆల్ప్స్</a:t>
            </a:r>
            <a:endParaRPr lang="en-IN" b="1" dirty="0" smtClean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  <a:p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పర్వతాలు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 rot="3304561">
            <a:off x="5632638" y="5168387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అపెనీస్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8544314">
            <a:off x="6302223" y="2463374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బాల్టిక్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84062" y="2324874"/>
            <a:ext cx="1303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ఉత్తర</a:t>
            </a:r>
            <a:endParaRPr lang="en-IN" b="1" dirty="0" smtClean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920001">
            <a:off x="3127256" y="3978561"/>
            <a:ext cx="974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బిస్క్</a:t>
            </a:r>
            <a:r>
              <a:rPr lang="en-IN" b="1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కే</a:t>
            </a:r>
            <a:endParaRPr lang="en-IN" b="1" dirty="0" smtClean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  <a:p>
            <a:r>
              <a:rPr lang="en-IN" b="1" dirty="0" err="1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అఖాతం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9268245">
            <a:off x="5591624" y="1274426"/>
            <a:ext cx="2026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స్కాండినేవియన్</a:t>
            </a:r>
            <a:r>
              <a:rPr lang="en-IN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శ్రేణులు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 rot="4964813">
            <a:off x="3769298" y="2764020"/>
            <a:ext cx="13724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పెన్నియన్</a:t>
            </a:r>
            <a:r>
              <a:rPr lang="en-IN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6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శ్రేణులు</a:t>
            </a:r>
            <a:endParaRPr lang="en-IN" sz="1600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 rot="3733752">
            <a:off x="6749467" y="4292507"/>
            <a:ext cx="1418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కార్పాతియా</a:t>
            </a:r>
            <a:r>
              <a:rPr lang="en-IN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పర్వతాలు</a:t>
            </a:r>
            <a:endParaRPr lang="en-IN" b="1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rot="3708328">
            <a:off x="5973442" y="5333032"/>
            <a:ext cx="21034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డినారిక్</a:t>
            </a:r>
            <a:r>
              <a:rPr lang="en-IN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ఆల్ప్స్</a:t>
            </a:r>
            <a:r>
              <a:rPr lang="en-IN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NATS" pitchFamily="2" charset="0"/>
                <a:cs typeface="NATS" pitchFamily="2" charset="0"/>
              </a:rPr>
              <a:t>శ్రేణులు</a:t>
            </a:r>
            <a:endParaRPr lang="en-IN" dirty="0">
              <a:solidFill>
                <a:prstClr val="black">
                  <a:lumMod val="75000"/>
                  <a:lumOff val="25000"/>
                </a:prstClr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11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08" y="100294"/>
            <a:ext cx="9443522" cy="66574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2961" y="360143"/>
            <a:ext cx="1511952" cy="95410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algn="ctr"/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యూరప్</a:t>
            </a:r>
            <a:r>
              <a:rPr lang="en-IN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–</a:t>
            </a:r>
          </a:p>
          <a:p>
            <a:pPr algn="ctr"/>
            <a:r>
              <a:rPr lang="en-IN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నదులు</a:t>
            </a:r>
            <a:endParaRPr lang="en-IN" sz="28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1224231">
            <a:off x="3895121" y="399315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లోయిర్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2306990">
            <a:off x="4265730" y="3743235"/>
            <a:ext cx="1045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సెయిన్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3316513">
            <a:off x="5054773" y="3465801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రైన్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 rot="2255114">
            <a:off x="5570765" y="3483567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ఎల్బ్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17234" y="4544046"/>
            <a:ext cx="739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పో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 rot="2062784">
            <a:off x="6274115" y="4359381"/>
            <a:ext cx="1200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డాన్యూబ్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rot="3538696">
            <a:off x="6150580" y="3502903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ఓడెర్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 rot="765490">
            <a:off x="6849713" y="3352209"/>
            <a:ext cx="9653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విస్టులా</a:t>
            </a:r>
            <a:r>
              <a:rPr lang="en-IN" sz="1600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1600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sz="1600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965714">
            <a:off x="7284447" y="2586454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పశ్చిమ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వినా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 rot="2157816">
            <a:off x="8401593" y="1500669"/>
            <a:ext cx="1340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ఉత్తర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వినా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3860714">
            <a:off x="10027489" y="2586454"/>
            <a:ext cx="930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వోల్గా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8384592">
            <a:off x="9397800" y="3945709"/>
            <a:ext cx="861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డాన్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 rot="3052368">
            <a:off x="8371241" y="3788230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నైపర్</a:t>
            </a:r>
            <a:r>
              <a:rPr lang="en-IN" b="1" dirty="0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b="1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నది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2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116" y="134754"/>
            <a:ext cx="5666499" cy="6448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Freeform 3"/>
          <p:cNvSpPr/>
          <p:nvPr/>
        </p:nvSpPr>
        <p:spPr>
          <a:xfrm>
            <a:off x="3282215" y="195827"/>
            <a:ext cx="1559292" cy="1209461"/>
          </a:xfrm>
          <a:custGeom>
            <a:avLst/>
            <a:gdLst>
              <a:gd name="connsiteX0" fmla="*/ 1559292 w 1559292"/>
              <a:gd name="connsiteY0" fmla="*/ 477941 h 1209461"/>
              <a:gd name="connsiteX1" fmla="*/ 1559292 w 1559292"/>
              <a:gd name="connsiteY1" fmla="*/ 477941 h 1209461"/>
              <a:gd name="connsiteX2" fmla="*/ 1511166 w 1559292"/>
              <a:gd name="connsiteY2" fmla="*/ 545318 h 1209461"/>
              <a:gd name="connsiteX3" fmla="*/ 1482290 w 1559292"/>
              <a:gd name="connsiteY3" fmla="*/ 564569 h 1209461"/>
              <a:gd name="connsiteX4" fmla="*/ 1472665 w 1559292"/>
              <a:gd name="connsiteY4" fmla="*/ 593445 h 1209461"/>
              <a:gd name="connsiteX5" fmla="*/ 1434164 w 1559292"/>
              <a:gd name="connsiteY5" fmla="*/ 651196 h 1209461"/>
              <a:gd name="connsiteX6" fmla="*/ 1386038 w 1559292"/>
              <a:gd name="connsiteY6" fmla="*/ 728198 h 1209461"/>
              <a:gd name="connsiteX7" fmla="*/ 1357162 w 1559292"/>
              <a:gd name="connsiteY7" fmla="*/ 785950 h 1209461"/>
              <a:gd name="connsiteX8" fmla="*/ 1347537 w 1559292"/>
              <a:gd name="connsiteY8" fmla="*/ 814826 h 1209461"/>
              <a:gd name="connsiteX9" fmla="*/ 1289785 w 1559292"/>
              <a:gd name="connsiteY9" fmla="*/ 872577 h 1209461"/>
              <a:gd name="connsiteX10" fmla="*/ 1280160 w 1559292"/>
              <a:gd name="connsiteY10" fmla="*/ 901453 h 1209461"/>
              <a:gd name="connsiteX11" fmla="*/ 1222408 w 1559292"/>
              <a:gd name="connsiteY11" fmla="*/ 939954 h 1209461"/>
              <a:gd name="connsiteX12" fmla="*/ 1193532 w 1559292"/>
              <a:gd name="connsiteY12" fmla="*/ 997706 h 1209461"/>
              <a:gd name="connsiteX13" fmla="*/ 1183907 w 1559292"/>
              <a:gd name="connsiteY13" fmla="*/ 1026581 h 1209461"/>
              <a:gd name="connsiteX14" fmla="*/ 1155031 w 1559292"/>
              <a:gd name="connsiteY14" fmla="*/ 1045832 h 1209461"/>
              <a:gd name="connsiteX15" fmla="*/ 1087654 w 1559292"/>
              <a:gd name="connsiteY15" fmla="*/ 1122834 h 1209461"/>
              <a:gd name="connsiteX16" fmla="*/ 1049153 w 1559292"/>
              <a:gd name="connsiteY16" fmla="*/ 1180586 h 1209461"/>
              <a:gd name="connsiteX17" fmla="*/ 1029903 w 1559292"/>
              <a:gd name="connsiteY17" fmla="*/ 1209461 h 1209461"/>
              <a:gd name="connsiteX18" fmla="*/ 1001027 w 1559292"/>
              <a:gd name="connsiteY18" fmla="*/ 1199836 h 1209461"/>
              <a:gd name="connsiteX19" fmla="*/ 981777 w 1559292"/>
              <a:gd name="connsiteY19" fmla="*/ 1142085 h 1209461"/>
              <a:gd name="connsiteX20" fmla="*/ 875899 w 1559292"/>
              <a:gd name="connsiteY20" fmla="*/ 1132459 h 1209461"/>
              <a:gd name="connsiteX21" fmla="*/ 866273 w 1559292"/>
              <a:gd name="connsiteY21" fmla="*/ 988080 h 1209461"/>
              <a:gd name="connsiteX22" fmla="*/ 847023 w 1559292"/>
              <a:gd name="connsiteY22" fmla="*/ 959205 h 1209461"/>
              <a:gd name="connsiteX23" fmla="*/ 818147 w 1559292"/>
              <a:gd name="connsiteY23" fmla="*/ 968830 h 1209461"/>
              <a:gd name="connsiteX24" fmla="*/ 760396 w 1559292"/>
              <a:gd name="connsiteY24" fmla="*/ 1007331 h 1209461"/>
              <a:gd name="connsiteX25" fmla="*/ 654518 w 1559292"/>
              <a:gd name="connsiteY25" fmla="*/ 997706 h 1209461"/>
              <a:gd name="connsiteX26" fmla="*/ 644892 w 1559292"/>
              <a:gd name="connsiteY26" fmla="*/ 930329 h 1209461"/>
              <a:gd name="connsiteX27" fmla="*/ 731520 w 1559292"/>
              <a:gd name="connsiteY27" fmla="*/ 882202 h 1209461"/>
              <a:gd name="connsiteX28" fmla="*/ 702644 w 1559292"/>
              <a:gd name="connsiteY28" fmla="*/ 862952 h 1209461"/>
              <a:gd name="connsiteX29" fmla="*/ 625642 w 1559292"/>
              <a:gd name="connsiteY29" fmla="*/ 882202 h 1209461"/>
              <a:gd name="connsiteX30" fmla="*/ 510139 w 1559292"/>
              <a:gd name="connsiteY30" fmla="*/ 872577 h 1209461"/>
              <a:gd name="connsiteX31" fmla="*/ 471638 w 1559292"/>
              <a:gd name="connsiteY31" fmla="*/ 862952 h 1209461"/>
              <a:gd name="connsiteX32" fmla="*/ 298383 w 1559292"/>
              <a:gd name="connsiteY32" fmla="*/ 853327 h 1209461"/>
              <a:gd name="connsiteX33" fmla="*/ 269507 w 1559292"/>
              <a:gd name="connsiteY33" fmla="*/ 843701 h 1209461"/>
              <a:gd name="connsiteX34" fmla="*/ 356134 w 1559292"/>
              <a:gd name="connsiteY34" fmla="*/ 853327 h 1209461"/>
              <a:gd name="connsiteX35" fmla="*/ 385010 w 1559292"/>
              <a:gd name="connsiteY35" fmla="*/ 872577 h 1209461"/>
              <a:gd name="connsiteX36" fmla="*/ 490888 w 1559292"/>
              <a:gd name="connsiteY36" fmla="*/ 882202 h 1209461"/>
              <a:gd name="connsiteX37" fmla="*/ 481263 w 1559292"/>
              <a:gd name="connsiteY37" fmla="*/ 939954 h 1209461"/>
              <a:gd name="connsiteX38" fmla="*/ 346509 w 1559292"/>
              <a:gd name="connsiteY38" fmla="*/ 920704 h 1209461"/>
              <a:gd name="connsiteX39" fmla="*/ 250257 w 1559292"/>
              <a:gd name="connsiteY39" fmla="*/ 911078 h 1209461"/>
              <a:gd name="connsiteX40" fmla="*/ 154004 w 1559292"/>
              <a:gd name="connsiteY40" fmla="*/ 882202 h 1209461"/>
              <a:gd name="connsiteX41" fmla="*/ 125128 w 1559292"/>
              <a:gd name="connsiteY41" fmla="*/ 862952 h 1209461"/>
              <a:gd name="connsiteX42" fmla="*/ 96252 w 1559292"/>
              <a:gd name="connsiteY42" fmla="*/ 853327 h 1209461"/>
              <a:gd name="connsiteX43" fmla="*/ 28876 w 1559292"/>
              <a:gd name="connsiteY43" fmla="*/ 834076 h 1209461"/>
              <a:gd name="connsiteX44" fmla="*/ 0 w 1559292"/>
              <a:gd name="connsiteY44" fmla="*/ 814826 h 1209461"/>
              <a:gd name="connsiteX45" fmla="*/ 28876 w 1559292"/>
              <a:gd name="connsiteY45" fmla="*/ 805200 h 1209461"/>
              <a:gd name="connsiteX46" fmla="*/ 192505 w 1559292"/>
              <a:gd name="connsiteY46" fmla="*/ 814826 h 1209461"/>
              <a:gd name="connsiteX47" fmla="*/ 336884 w 1559292"/>
              <a:gd name="connsiteY47" fmla="*/ 814826 h 1209461"/>
              <a:gd name="connsiteX48" fmla="*/ 346509 w 1559292"/>
              <a:gd name="connsiteY48" fmla="*/ 785950 h 1209461"/>
              <a:gd name="connsiteX49" fmla="*/ 336884 w 1559292"/>
              <a:gd name="connsiteY49" fmla="*/ 718573 h 1209461"/>
              <a:gd name="connsiteX50" fmla="*/ 327259 w 1559292"/>
              <a:gd name="connsiteY50" fmla="*/ 689697 h 1209461"/>
              <a:gd name="connsiteX51" fmla="*/ 298383 w 1559292"/>
              <a:gd name="connsiteY51" fmla="*/ 680072 h 1209461"/>
              <a:gd name="connsiteX52" fmla="*/ 288758 w 1559292"/>
              <a:gd name="connsiteY52" fmla="*/ 651196 h 1209461"/>
              <a:gd name="connsiteX53" fmla="*/ 317633 w 1559292"/>
              <a:gd name="connsiteY53" fmla="*/ 593445 h 1209461"/>
              <a:gd name="connsiteX54" fmla="*/ 346509 w 1559292"/>
              <a:gd name="connsiteY54" fmla="*/ 545318 h 1209461"/>
              <a:gd name="connsiteX55" fmla="*/ 317633 w 1559292"/>
              <a:gd name="connsiteY55" fmla="*/ 535693 h 1209461"/>
              <a:gd name="connsiteX56" fmla="*/ 231006 w 1559292"/>
              <a:gd name="connsiteY56" fmla="*/ 526068 h 1209461"/>
              <a:gd name="connsiteX57" fmla="*/ 240631 w 1559292"/>
              <a:gd name="connsiteY57" fmla="*/ 468316 h 1209461"/>
              <a:gd name="connsiteX58" fmla="*/ 308008 w 1559292"/>
              <a:gd name="connsiteY58" fmla="*/ 439440 h 1209461"/>
              <a:gd name="connsiteX59" fmla="*/ 346509 w 1559292"/>
              <a:gd name="connsiteY59" fmla="*/ 314312 h 1209461"/>
              <a:gd name="connsiteX60" fmla="*/ 385010 w 1559292"/>
              <a:gd name="connsiteY60" fmla="*/ 304687 h 1209461"/>
              <a:gd name="connsiteX61" fmla="*/ 452387 w 1559292"/>
              <a:gd name="connsiteY61" fmla="*/ 275811 h 1209461"/>
              <a:gd name="connsiteX62" fmla="*/ 500513 w 1559292"/>
              <a:gd name="connsiteY62" fmla="*/ 285436 h 1209461"/>
              <a:gd name="connsiteX63" fmla="*/ 596766 w 1559292"/>
              <a:gd name="connsiteY63" fmla="*/ 400939 h 1209461"/>
              <a:gd name="connsiteX64" fmla="*/ 625642 w 1559292"/>
              <a:gd name="connsiteY64" fmla="*/ 410565 h 1209461"/>
              <a:gd name="connsiteX65" fmla="*/ 664143 w 1559292"/>
              <a:gd name="connsiteY65" fmla="*/ 275811 h 1209461"/>
              <a:gd name="connsiteX66" fmla="*/ 644892 w 1559292"/>
              <a:gd name="connsiteY66" fmla="*/ 246935 h 1209461"/>
              <a:gd name="connsiteX67" fmla="*/ 587141 w 1559292"/>
              <a:gd name="connsiteY67" fmla="*/ 227685 h 1209461"/>
              <a:gd name="connsiteX68" fmla="*/ 721894 w 1559292"/>
              <a:gd name="connsiteY68" fmla="*/ 141057 h 1209461"/>
              <a:gd name="connsiteX69" fmla="*/ 731520 w 1559292"/>
              <a:gd name="connsiteY69" fmla="*/ 246935 h 1209461"/>
              <a:gd name="connsiteX70" fmla="*/ 818147 w 1559292"/>
              <a:gd name="connsiteY70" fmla="*/ 237310 h 1209461"/>
              <a:gd name="connsiteX71" fmla="*/ 827772 w 1559292"/>
              <a:gd name="connsiteY71" fmla="*/ 179558 h 1209461"/>
              <a:gd name="connsiteX72" fmla="*/ 866273 w 1559292"/>
              <a:gd name="connsiteY72" fmla="*/ 121807 h 1209461"/>
              <a:gd name="connsiteX73" fmla="*/ 885524 w 1559292"/>
              <a:gd name="connsiteY73" fmla="*/ 92931 h 1209461"/>
              <a:gd name="connsiteX74" fmla="*/ 895149 w 1559292"/>
              <a:gd name="connsiteY74" fmla="*/ 35179 h 1209461"/>
              <a:gd name="connsiteX75" fmla="*/ 924025 w 1559292"/>
              <a:gd name="connsiteY75" fmla="*/ 64055 h 1209461"/>
              <a:gd name="connsiteX76" fmla="*/ 1116530 w 1559292"/>
              <a:gd name="connsiteY76" fmla="*/ 64055 h 1209461"/>
              <a:gd name="connsiteX77" fmla="*/ 1145406 w 1559292"/>
              <a:gd name="connsiteY77" fmla="*/ 92931 h 1209461"/>
              <a:gd name="connsiteX78" fmla="*/ 1174282 w 1559292"/>
              <a:gd name="connsiteY78" fmla="*/ 112181 h 1209461"/>
              <a:gd name="connsiteX79" fmla="*/ 1222408 w 1559292"/>
              <a:gd name="connsiteY79" fmla="*/ 121807 h 1209461"/>
              <a:gd name="connsiteX80" fmla="*/ 1270534 w 1559292"/>
              <a:gd name="connsiteY80" fmla="*/ 141057 h 1209461"/>
              <a:gd name="connsiteX81" fmla="*/ 1299410 w 1559292"/>
              <a:gd name="connsiteY81" fmla="*/ 150682 h 1209461"/>
              <a:gd name="connsiteX82" fmla="*/ 1309036 w 1559292"/>
              <a:gd name="connsiteY82" fmla="*/ 218059 h 1209461"/>
              <a:gd name="connsiteX83" fmla="*/ 1366787 w 1559292"/>
              <a:gd name="connsiteY83" fmla="*/ 266186 h 1209461"/>
              <a:gd name="connsiteX84" fmla="*/ 1386038 w 1559292"/>
              <a:gd name="connsiteY84" fmla="*/ 295061 h 1209461"/>
              <a:gd name="connsiteX85" fmla="*/ 1395663 w 1559292"/>
              <a:gd name="connsiteY85" fmla="*/ 323937 h 1209461"/>
              <a:gd name="connsiteX86" fmla="*/ 1424539 w 1559292"/>
              <a:gd name="connsiteY86" fmla="*/ 343188 h 1209461"/>
              <a:gd name="connsiteX87" fmla="*/ 1482290 w 1559292"/>
              <a:gd name="connsiteY87" fmla="*/ 391314 h 1209461"/>
              <a:gd name="connsiteX88" fmla="*/ 1491916 w 1559292"/>
              <a:gd name="connsiteY88" fmla="*/ 449066 h 1209461"/>
              <a:gd name="connsiteX89" fmla="*/ 1559292 w 1559292"/>
              <a:gd name="connsiteY89" fmla="*/ 477941 h 120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559292" h="1209461">
                <a:moveTo>
                  <a:pt x="1559292" y="477941"/>
                </a:moveTo>
                <a:lnTo>
                  <a:pt x="1559292" y="477941"/>
                </a:lnTo>
                <a:cubicBezTo>
                  <a:pt x="1543250" y="500400"/>
                  <a:pt x="1529502" y="524690"/>
                  <a:pt x="1511166" y="545318"/>
                </a:cubicBezTo>
                <a:cubicBezTo>
                  <a:pt x="1503480" y="553964"/>
                  <a:pt x="1489517" y="555536"/>
                  <a:pt x="1482290" y="564569"/>
                </a:cubicBezTo>
                <a:cubicBezTo>
                  <a:pt x="1475952" y="572492"/>
                  <a:pt x="1477592" y="584576"/>
                  <a:pt x="1472665" y="593445"/>
                </a:cubicBezTo>
                <a:cubicBezTo>
                  <a:pt x="1461429" y="613670"/>
                  <a:pt x="1441480" y="629247"/>
                  <a:pt x="1434164" y="651196"/>
                </a:cubicBezTo>
                <a:cubicBezTo>
                  <a:pt x="1411255" y="719922"/>
                  <a:pt x="1431797" y="697692"/>
                  <a:pt x="1386038" y="728198"/>
                </a:cubicBezTo>
                <a:cubicBezTo>
                  <a:pt x="1361840" y="800786"/>
                  <a:pt x="1394483" y="711306"/>
                  <a:pt x="1357162" y="785950"/>
                </a:cubicBezTo>
                <a:cubicBezTo>
                  <a:pt x="1352625" y="795025"/>
                  <a:pt x="1353766" y="806817"/>
                  <a:pt x="1347537" y="814826"/>
                </a:cubicBezTo>
                <a:cubicBezTo>
                  <a:pt x="1330823" y="836316"/>
                  <a:pt x="1289785" y="872577"/>
                  <a:pt x="1289785" y="872577"/>
                </a:cubicBezTo>
                <a:cubicBezTo>
                  <a:pt x="1286577" y="882202"/>
                  <a:pt x="1287334" y="894279"/>
                  <a:pt x="1280160" y="901453"/>
                </a:cubicBezTo>
                <a:cubicBezTo>
                  <a:pt x="1263800" y="917813"/>
                  <a:pt x="1222408" y="939954"/>
                  <a:pt x="1222408" y="939954"/>
                </a:cubicBezTo>
                <a:cubicBezTo>
                  <a:pt x="1198217" y="1012531"/>
                  <a:pt x="1230849" y="923074"/>
                  <a:pt x="1193532" y="997706"/>
                </a:cubicBezTo>
                <a:cubicBezTo>
                  <a:pt x="1188995" y="1006781"/>
                  <a:pt x="1190245" y="1018659"/>
                  <a:pt x="1183907" y="1026581"/>
                </a:cubicBezTo>
                <a:cubicBezTo>
                  <a:pt x="1176680" y="1035614"/>
                  <a:pt x="1164656" y="1039415"/>
                  <a:pt x="1155031" y="1045832"/>
                </a:cubicBezTo>
                <a:cubicBezTo>
                  <a:pt x="1110113" y="1113209"/>
                  <a:pt x="1135781" y="1090751"/>
                  <a:pt x="1087654" y="1122834"/>
                </a:cubicBezTo>
                <a:lnTo>
                  <a:pt x="1049153" y="1180586"/>
                </a:lnTo>
                <a:lnTo>
                  <a:pt x="1029903" y="1209461"/>
                </a:lnTo>
                <a:cubicBezTo>
                  <a:pt x="1020278" y="1206253"/>
                  <a:pt x="1006924" y="1208092"/>
                  <a:pt x="1001027" y="1199836"/>
                </a:cubicBezTo>
                <a:cubicBezTo>
                  <a:pt x="989233" y="1183324"/>
                  <a:pt x="1001985" y="1143922"/>
                  <a:pt x="981777" y="1142085"/>
                </a:cubicBezTo>
                <a:lnTo>
                  <a:pt x="875899" y="1132459"/>
                </a:lnTo>
                <a:cubicBezTo>
                  <a:pt x="872690" y="1084333"/>
                  <a:pt x="874203" y="1035657"/>
                  <a:pt x="866273" y="988080"/>
                </a:cubicBezTo>
                <a:cubicBezTo>
                  <a:pt x="864371" y="976670"/>
                  <a:pt x="857763" y="963501"/>
                  <a:pt x="847023" y="959205"/>
                </a:cubicBezTo>
                <a:cubicBezTo>
                  <a:pt x="837603" y="955437"/>
                  <a:pt x="827016" y="963903"/>
                  <a:pt x="818147" y="968830"/>
                </a:cubicBezTo>
                <a:cubicBezTo>
                  <a:pt x="797922" y="980066"/>
                  <a:pt x="760396" y="1007331"/>
                  <a:pt x="760396" y="1007331"/>
                </a:cubicBezTo>
                <a:cubicBezTo>
                  <a:pt x="725103" y="1004123"/>
                  <a:pt x="688389" y="1008128"/>
                  <a:pt x="654518" y="997706"/>
                </a:cubicBezTo>
                <a:cubicBezTo>
                  <a:pt x="627486" y="989389"/>
                  <a:pt x="632967" y="943957"/>
                  <a:pt x="644892" y="930329"/>
                </a:cubicBezTo>
                <a:cubicBezTo>
                  <a:pt x="672147" y="899181"/>
                  <a:pt x="697771" y="893452"/>
                  <a:pt x="731520" y="882202"/>
                </a:cubicBezTo>
                <a:cubicBezTo>
                  <a:pt x="721895" y="875785"/>
                  <a:pt x="714123" y="864387"/>
                  <a:pt x="702644" y="862952"/>
                </a:cubicBezTo>
                <a:cubicBezTo>
                  <a:pt x="685750" y="860840"/>
                  <a:pt x="644499" y="875917"/>
                  <a:pt x="625642" y="882202"/>
                </a:cubicBezTo>
                <a:cubicBezTo>
                  <a:pt x="587141" y="878994"/>
                  <a:pt x="548475" y="877369"/>
                  <a:pt x="510139" y="872577"/>
                </a:cubicBezTo>
                <a:cubicBezTo>
                  <a:pt x="497013" y="870936"/>
                  <a:pt x="484812" y="864150"/>
                  <a:pt x="471638" y="862952"/>
                </a:cubicBezTo>
                <a:cubicBezTo>
                  <a:pt x="414035" y="857715"/>
                  <a:pt x="356135" y="856535"/>
                  <a:pt x="298383" y="853327"/>
                </a:cubicBezTo>
                <a:cubicBezTo>
                  <a:pt x="288758" y="850118"/>
                  <a:pt x="259361" y="843701"/>
                  <a:pt x="269507" y="843701"/>
                </a:cubicBezTo>
                <a:cubicBezTo>
                  <a:pt x="298560" y="843701"/>
                  <a:pt x="327948" y="846280"/>
                  <a:pt x="356134" y="853327"/>
                </a:cubicBezTo>
                <a:cubicBezTo>
                  <a:pt x="367357" y="856133"/>
                  <a:pt x="373699" y="870153"/>
                  <a:pt x="385010" y="872577"/>
                </a:cubicBezTo>
                <a:cubicBezTo>
                  <a:pt x="419662" y="880002"/>
                  <a:pt x="455595" y="878994"/>
                  <a:pt x="490888" y="882202"/>
                </a:cubicBezTo>
                <a:cubicBezTo>
                  <a:pt x="487680" y="901453"/>
                  <a:pt x="499278" y="932448"/>
                  <a:pt x="481263" y="939954"/>
                </a:cubicBezTo>
                <a:cubicBezTo>
                  <a:pt x="399800" y="973898"/>
                  <a:pt x="399122" y="928799"/>
                  <a:pt x="346509" y="920704"/>
                </a:cubicBezTo>
                <a:cubicBezTo>
                  <a:pt x="314640" y="915801"/>
                  <a:pt x="282341" y="914287"/>
                  <a:pt x="250257" y="911078"/>
                </a:cubicBezTo>
                <a:cubicBezTo>
                  <a:pt x="228733" y="905697"/>
                  <a:pt x="168067" y="891577"/>
                  <a:pt x="154004" y="882202"/>
                </a:cubicBezTo>
                <a:cubicBezTo>
                  <a:pt x="144379" y="875785"/>
                  <a:pt x="135475" y="868125"/>
                  <a:pt x="125128" y="862952"/>
                </a:cubicBezTo>
                <a:cubicBezTo>
                  <a:pt x="116053" y="858415"/>
                  <a:pt x="105970" y="856242"/>
                  <a:pt x="96252" y="853327"/>
                </a:cubicBezTo>
                <a:cubicBezTo>
                  <a:pt x="73880" y="846615"/>
                  <a:pt x="51335" y="840493"/>
                  <a:pt x="28876" y="834076"/>
                </a:cubicBezTo>
                <a:cubicBezTo>
                  <a:pt x="19251" y="827659"/>
                  <a:pt x="0" y="826394"/>
                  <a:pt x="0" y="814826"/>
                </a:cubicBezTo>
                <a:cubicBezTo>
                  <a:pt x="0" y="804680"/>
                  <a:pt x="18730" y="805200"/>
                  <a:pt x="28876" y="805200"/>
                </a:cubicBezTo>
                <a:cubicBezTo>
                  <a:pt x="83513" y="805200"/>
                  <a:pt x="137962" y="811617"/>
                  <a:pt x="192505" y="814826"/>
                </a:cubicBezTo>
                <a:cubicBezTo>
                  <a:pt x="246917" y="828429"/>
                  <a:pt x="267309" y="838018"/>
                  <a:pt x="336884" y="814826"/>
                </a:cubicBezTo>
                <a:cubicBezTo>
                  <a:pt x="346509" y="811618"/>
                  <a:pt x="343301" y="795575"/>
                  <a:pt x="346509" y="785950"/>
                </a:cubicBezTo>
                <a:cubicBezTo>
                  <a:pt x="343301" y="763491"/>
                  <a:pt x="341333" y="740819"/>
                  <a:pt x="336884" y="718573"/>
                </a:cubicBezTo>
                <a:cubicBezTo>
                  <a:pt x="334894" y="708624"/>
                  <a:pt x="334433" y="696871"/>
                  <a:pt x="327259" y="689697"/>
                </a:cubicBezTo>
                <a:cubicBezTo>
                  <a:pt x="320085" y="682523"/>
                  <a:pt x="308008" y="683280"/>
                  <a:pt x="298383" y="680072"/>
                </a:cubicBezTo>
                <a:cubicBezTo>
                  <a:pt x="295175" y="670447"/>
                  <a:pt x="288758" y="661342"/>
                  <a:pt x="288758" y="651196"/>
                </a:cubicBezTo>
                <a:cubicBezTo>
                  <a:pt x="288758" y="630416"/>
                  <a:pt x="307899" y="609019"/>
                  <a:pt x="317633" y="593445"/>
                </a:cubicBezTo>
                <a:cubicBezTo>
                  <a:pt x="327548" y="577580"/>
                  <a:pt x="336884" y="561360"/>
                  <a:pt x="346509" y="545318"/>
                </a:cubicBezTo>
                <a:cubicBezTo>
                  <a:pt x="336884" y="542110"/>
                  <a:pt x="327641" y="537361"/>
                  <a:pt x="317633" y="535693"/>
                </a:cubicBezTo>
                <a:cubicBezTo>
                  <a:pt x="288975" y="530917"/>
                  <a:pt x="252871" y="545200"/>
                  <a:pt x="231006" y="526068"/>
                </a:cubicBezTo>
                <a:cubicBezTo>
                  <a:pt x="216319" y="513216"/>
                  <a:pt x="231903" y="485772"/>
                  <a:pt x="240631" y="468316"/>
                </a:cubicBezTo>
                <a:cubicBezTo>
                  <a:pt x="250126" y="449326"/>
                  <a:pt x="293035" y="443184"/>
                  <a:pt x="308008" y="439440"/>
                </a:cubicBezTo>
                <a:cubicBezTo>
                  <a:pt x="313424" y="385283"/>
                  <a:pt x="297182" y="342499"/>
                  <a:pt x="346509" y="314312"/>
                </a:cubicBezTo>
                <a:cubicBezTo>
                  <a:pt x="357995" y="307749"/>
                  <a:pt x="372176" y="307895"/>
                  <a:pt x="385010" y="304687"/>
                </a:cubicBezTo>
                <a:cubicBezTo>
                  <a:pt x="392530" y="300927"/>
                  <a:pt x="438223" y="275811"/>
                  <a:pt x="452387" y="275811"/>
                </a:cubicBezTo>
                <a:cubicBezTo>
                  <a:pt x="468747" y="275811"/>
                  <a:pt x="484471" y="282228"/>
                  <a:pt x="500513" y="285436"/>
                </a:cubicBezTo>
                <a:cubicBezTo>
                  <a:pt x="513532" y="428633"/>
                  <a:pt x="474293" y="380526"/>
                  <a:pt x="596766" y="400939"/>
                </a:cubicBezTo>
                <a:cubicBezTo>
                  <a:pt x="606774" y="402607"/>
                  <a:pt x="616017" y="407356"/>
                  <a:pt x="625642" y="410565"/>
                </a:cubicBezTo>
                <a:cubicBezTo>
                  <a:pt x="718854" y="395028"/>
                  <a:pt x="699692" y="418006"/>
                  <a:pt x="664143" y="275811"/>
                </a:cubicBezTo>
                <a:cubicBezTo>
                  <a:pt x="661337" y="264588"/>
                  <a:pt x="654702" y="253066"/>
                  <a:pt x="644892" y="246935"/>
                </a:cubicBezTo>
                <a:cubicBezTo>
                  <a:pt x="627685" y="236181"/>
                  <a:pt x="587141" y="227685"/>
                  <a:pt x="587141" y="227685"/>
                </a:cubicBezTo>
                <a:cubicBezTo>
                  <a:pt x="592217" y="176925"/>
                  <a:pt x="575919" y="15936"/>
                  <a:pt x="721894" y="141057"/>
                </a:cubicBezTo>
                <a:cubicBezTo>
                  <a:pt x="748801" y="164120"/>
                  <a:pt x="728311" y="211642"/>
                  <a:pt x="731520" y="246935"/>
                </a:cubicBezTo>
                <a:lnTo>
                  <a:pt x="818147" y="237310"/>
                </a:lnTo>
                <a:cubicBezTo>
                  <a:pt x="834135" y="226118"/>
                  <a:pt x="820266" y="197573"/>
                  <a:pt x="827772" y="179558"/>
                </a:cubicBezTo>
                <a:cubicBezTo>
                  <a:pt x="836670" y="158202"/>
                  <a:pt x="853439" y="141057"/>
                  <a:pt x="866273" y="121807"/>
                </a:cubicBezTo>
                <a:lnTo>
                  <a:pt x="885524" y="92931"/>
                </a:lnTo>
                <a:cubicBezTo>
                  <a:pt x="871205" y="-35940"/>
                  <a:pt x="861143" y="-5628"/>
                  <a:pt x="895149" y="35179"/>
                </a:cubicBezTo>
                <a:cubicBezTo>
                  <a:pt x="903863" y="45636"/>
                  <a:pt x="914400" y="54430"/>
                  <a:pt x="924025" y="64055"/>
                </a:cubicBezTo>
                <a:cubicBezTo>
                  <a:pt x="999366" y="48987"/>
                  <a:pt x="1015035" y="41501"/>
                  <a:pt x="1116530" y="64055"/>
                </a:cubicBezTo>
                <a:cubicBezTo>
                  <a:pt x="1129818" y="67008"/>
                  <a:pt x="1134949" y="84217"/>
                  <a:pt x="1145406" y="92931"/>
                </a:cubicBezTo>
                <a:cubicBezTo>
                  <a:pt x="1154293" y="100337"/>
                  <a:pt x="1163450" y="108119"/>
                  <a:pt x="1174282" y="112181"/>
                </a:cubicBezTo>
                <a:cubicBezTo>
                  <a:pt x="1189600" y="117925"/>
                  <a:pt x="1206738" y="117106"/>
                  <a:pt x="1222408" y="121807"/>
                </a:cubicBezTo>
                <a:cubicBezTo>
                  <a:pt x="1238957" y="126772"/>
                  <a:pt x="1254356" y="134991"/>
                  <a:pt x="1270534" y="141057"/>
                </a:cubicBezTo>
                <a:cubicBezTo>
                  <a:pt x="1280034" y="144619"/>
                  <a:pt x="1289785" y="147474"/>
                  <a:pt x="1299410" y="150682"/>
                </a:cubicBezTo>
                <a:cubicBezTo>
                  <a:pt x="1302619" y="173141"/>
                  <a:pt x="1300610" y="196995"/>
                  <a:pt x="1309036" y="218059"/>
                </a:cubicBezTo>
                <a:cubicBezTo>
                  <a:pt x="1315774" y="234903"/>
                  <a:pt x="1352350" y="256561"/>
                  <a:pt x="1366787" y="266186"/>
                </a:cubicBezTo>
                <a:cubicBezTo>
                  <a:pt x="1373204" y="275811"/>
                  <a:pt x="1380865" y="284714"/>
                  <a:pt x="1386038" y="295061"/>
                </a:cubicBezTo>
                <a:cubicBezTo>
                  <a:pt x="1390575" y="304136"/>
                  <a:pt x="1389325" y="316014"/>
                  <a:pt x="1395663" y="323937"/>
                </a:cubicBezTo>
                <a:cubicBezTo>
                  <a:pt x="1402890" y="332970"/>
                  <a:pt x="1415652" y="335782"/>
                  <a:pt x="1424539" y="343188"/>
                </a:cubicBezTo>
                <a:cubicBezTo>
                  <a:pt x="1498642" y="404942"/>
                  <a:pt x="1410603" y="343524"/>
                  <a:pt x="1482290" y="391314"/>
                </a:cubicBezTo>
                <a:cubicBezTo>
                  <a:pt x="1485499" y="410565"/>
                  <a:pt x="1482233" y="432121"/>
                  <a:pt x="1491916" y="449066"/>
                </a:cubicBezTo>
                <a:cubicBezTo>
                  <a:pt x="1496950" y="457875"/>
                  <a:pt x="1548063" y="473129"/>
                  <a:pt x="1559292" y="477941"/>
                </a:cubicBezTo>
                <a:close/>
              </a:path>
            </a:pathLst>
          </a:cu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000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అలస్కా</a:t>
            </a:r>
            <a:r>
              <a:rPr lang="te-IN" dirty="0"/>
              <a:t> </a:t>
            </a:r>
            <a:endParaRPr lang="en-IN" dirty="0"/>
          </a:p>
        </p:txBody>
      </p:sp>
      <p:sp>
        <p:nvSpPr>
          <p:cNvPr id="5" name="Freeform 4"/>
          <p:cNvSpPr/>
          <p:nvPr/>
        </p:nvSpPr>
        <p:spPr>
          <a:xfrm>
            <a:off x="4331368" y="693019"/>
            <a:ext cx="4032986" cy="2492943"/>
          </a:xfrm>
          <a:custGeom>
            <a:avLst/>
            <a:gdLst>
              <a:gd name="connsiteX0" fmla="*/ 500514 w 4032986"/>
              <a:gd name="connsiteY0" fmla="*/ 0 h 2492943"/>
              <a:gd name="connsiteX1" fmla="*/ 500514 w 4032986"/>
              <a:gd name="connsiteY1" fmla="*/ 0 h 2492943"/>
              <a:gd name="connsiteX2" fmla="*/ 452388 w 4032986"/>
              <a:gd name="connsiteY2" fmla="*/ 67377 h 2492943"/>
              <a:gd name="connsiteX3" fmla="*/ 442763 w 4032986"/>
              <a:gd name="connsiteY3" fmla="*/ 96253 h 2492943"/>
              <a:gd name="connsiteX4" fmla="*/ 404261 w 4032986"/>
              <a:gd name="connsiteY4" fmla="*/ 154004 h 2492943"/>
              <a:gd name="connsiteX5" fmla="*/ 385011 w 4032986"/>
              <a:gd name="connsiteY5" fmla="*/ 182880 h 2492943"/>
              <a:gd name="connsiteX6" fmla="*/ 365760 w 4032986"/>
              <a:gd name="connsiteY6" fmla="*/ 211756 h 2492943"/>
              <a:gd name="connsiteX7" fmla="*/ 336885 w 4032986"/>
              <a:gd name="connsiteY7" fmla="*/ 269507 h 2492943"/>
              <a:gd name="connsiteX8" fmla="*/ 327259 w 4032986"/>
              <a:gd name="connsiteY8" fmla="*/ 298383 h 2492943"/>
              <a:gd name="connsiteX9" fmla="*/ 231007 w 4032986"/>
              <a:gd name="connsiteY9" fmla="*/ 413886 h 2492943"/>
              <a:gd name="connsiteX10" fmla="*/ 202131 w 4032986"/>
              <a:gd name="connsiteY10" fmla="*/ 433137 h 2492943"/>
              <a:gd name="connsiteX11" fmla="*/ 173255 w 4032986"/>
              <a:gd name="connsiteY11" fmla="*/ 442762 h 2492943"/>
              <a:gd name="connsiteX12" fmla="*/ 134754 w 4032986"/>
              <a:gd name="connsiteY12" fmla="*/ 490888 h 2492943"/>
              <a:gd name="connsiteX13" fmla="*/ 96253 w 4032986"/>
              <a:gd name="connsiteY13" fmla="*/ 529389 h 2492943"/>
              <a:gd name="connsiteX14" fmla="*/ 77003 w 4032986"/>
              <a:gd name="connsiteY14" fmla="*/ 558265 h 2492943"/>
              <a:gd name="connsiteX15" fmla="*/ 48127 w 4032986"/>
              <a:gd name="connsiteY15" fmla="*/ 567890 h 2492943"/>
              <a:gd name="connsiteX16" fmla="*/ 28876 w 4032986"/>
              <a:gd name="connsiteY16" fmla="*/ 635267 h 2492943"/>
              <a:gd name="connsiteX17" fmla="*/ 0 w 4032986"/>
              <a:gd name="connsiteY17" fmla="*/ 702644 h 2492943"/>
              <a:gd name="connsiteX18" fmla="*/ 28876 w 4032986"/>
              <a:gd name="connsiteY18" fmla="*/ 808522 h 2492943"/>
              <a:gd name="connsiteX19" fmla="*/ 57752 w 4032986"/>
              <a:gd name="connsiteY19" fmla="*/ 837398 h 2492943"/>
              <a:gd name="connsiteX20" fmla="*/ 115504 w 4032986"/>
              <a:gd name="connsiteY20" fmla="*/ 856648 h 2492943"/>
              <a:gd name="connsiteX21" fmla="*/ 163630 w 4032986"/>
              <a:gd name="connsiteY21" fmla="*/ 895149 h 2492943"/>
              <a:gd name="connsiteX22" fmla="*/ 182880 w 4032986"/>
              <a:gd name="connsiteY22" fmla="*/ 924025 h 2492943"/>
              <a:gd name="connsiteX23" fmla="*/ 192506 w 4032986"/>
              <a:gd name="connsiteY23" fmla="*/ 972152 h 2492943"/>
              <a:gd name="connsiteX24" fmla="*/ 221381 w 4032986"/>
              <a:gd name="connsiteY24" fmla="*/ 1212783 h 2492943"/>
              <a:gd name="connsiteX25" fmla="*/ 240632 w 4032986"/>
              <a:gd name="connsiteY25" fmla="*/ 1241659 h 2492943"/>
              <a:gd name="connsiteX26" fmla="*/ 240632 w 4032986"/>
              <a:gd name="connsiteY26" fmla="*/ 1357162 h 2492943"/>
              <a:gd name="connsiteX27" fmla="*/ 211756 w 4032986"/>
              <a:gd name="connsiteY27" fmla="*/ 1386038 h 2492943"/>
              <a:gd name="connsiteX28" fmla="*/ 192506 w 4032986"/>
              <a:gd name="connsiteY28" fmla="*/ 1414914 h 2492943"/>
              <a:gd name="connsiteX29" fmla="*/ 231007 w 4032986"/>
              <a:gd name="connsiteY29" fmla="*/ 1559293 h 2492943"/>
              <a:gd name="connsiteX30" fmla="*/ 259883 w 4032986"/>
              <a:gd name="connsiteY30" fmla="*/ 1568918 h 2492943"/>
              <a:gd name="connsiteX31" fmla="*/ 279133 w 4032986"/>
              <a:gd name="connsiteY31" fmla="*/ 1597794 h 2492943"/>
              <a:gd name="connsiteX32" fmla="*/ 259883 w 4032986"/>
              <a:gd name="connsiteY32" fmla="*/ 1742173 h 2492943"/>
              <a:gd name="connsiteX33" fmla="*/ 269508 w 4032986"/>
              <a:gd name="connsiteY33" fmla="*/ 1780674 h 2492943"/>
              <a:gd name="connsiteX34" fmla="*/ 279133 w 4032986"/>
              <a:gd name="connsiteY34" fmla="*/ 1828800 h 2492943"/>
              <a:gd name="connsiteX35" fmla="*/ 298384 w 4032986"/>
              <a:gd name="connsiteY35" fmla="*/ 1886552 h 2492943"/>
              <a:gd name="connsiteX36" fmla="*/ 336885 w 4032986"/>
              <a:gd name="connsiteY36" fmla="*/ 1896177 h 2492943"/>
              <a:gd name="connsiteX37" fmla="*/ 365760 w 4032986"/>
              <a:gd name="connsiteY37" fmla="*/ 1915427 h 2492943"/>
              <a:gd name="connsiteX38" fmla="*/ 375386 w 4032986"/>
              <a:gd name="connsiteY38" fmla="*/ 1944303 h 2492943"/>
              <a:gd name="connsiteX39" fmla="*/ 394636 w 4032986"/>
              <a:gd name="connsiteY39" fmla="*/ 2117558 h 2492943"/>
              <a:gd name="connsiteX40" fmla="*/ 404261 w 4032986"/>
              <a:gd name="connsiteY40" fmla="*/ 2069432 h 2492943"/>
              <a:gd name="connsiteX41" fmla="*/ 413887 w 4032986"/>
              <a:gd name="connsiteY41" fmla="*/ 2030930 h 2492943"/>
              <a:gd name="connsiteX42" fmla="*/ 452388 w 4032986"/>
              <a:gd name="connsiteY42" fmla="*/ 2040556 h 2492943"/>
              <a:gd name="connsiteX43" fmla="*/ 471638 w 4032986"/>
              <a:gd name="connsiteY43" fmla="*/ 2069432 h 2492943"/>
              <a:gd name="connsiteX44" fmla="*/ 510139 w 4032986"/>
              <a:gd name="connsiteY44" fmla="*/ 2127183 h 2492943"/>
              <a:gd name="connsiteX45" fmla="*/ 616017 w 4032986"/>
              <a:gd name="connsiteY45" fmla="*/ 2136808 h 2492943"/>
              <a:gd name="connsiteX46" fmla="*/ 702645 w 4032986"/>
              <a:gd name="connsiteY46" fmla="*/ 2165684 h 2492943"/>
              <a:gd name="connsiteX47" fmla="*/ 731520 w 4032986"/>
              <a:gd name="connsiteY47" fmla="*/ 2175309 h 2492943"/>
              <a:gd name="connsiteX48" fmla="*/ 981777 w 4032986"/>
              <a:gd name="connsiteY48" fmla="*/ 2194560 h 2492943"/>
              <a:gd name="connsiteX49" fmla="*/ 1164657 w 4032986"/>
              <a:gd name="connsiteY49" fmla="*/ 2213810 h 2492943"/>
              <a:gd name="connsiteX50" fmla="*/ 1193533 w 4032986"/>
              <a:gd name="connsiteY50" fmla="*/ 2223436 h 2492943"/>
              <a:gd name="connsiteX51" fmla="*/ 1328287 w 4032986"/>
              <a:gd name="connsiteY51" fmla="*/ 2233061 h 2492943"/>
              <a:gd name="connsiteX52" fmla="*/ 1357163 w 4032986"/>
              <a:gd name="connsiteY52" fmla="*/ 2242686 h 2492943"/>
              <a:gd name="connsiteX53" fmla="*/ 1386038 w 4032986"/>
              <a:gd name="connsiteY53" fmla="*/ 2261937 h 2492943"/>
              <a:gd name="connsiteX54" fmla="*/ 1453415 w 4032986"/>
              <a:gd name="connsiteY54" fmla="*/ 2271562 h 2492943"/>
              <a:gd name="connsiteX55" fmla="*/ 2030931 w 4032986"/>
              <a:gd name="connsiteY55" fmla="*/ 2281187 h 2492943"/>
              <a:gd name="connsiteX56" fmla="*/ 2367815 w 4032986"/>
              <a:gd name="connsiteY56" fmla="*/ 2281187 h 2492943"/>
              <a:gd name="connsiteX57" fmla="*/ 2483318 w 4032986"/>
              <a:gd name="connsiteY57" fmla="*/ 2271562 h 2492943"/>
              <a:gd name="connsiteX58" fmla="*/ 2512194 w 4032986"/>
              <a:gd name="connsiteY58" fmla="*/ 2252312 h 2492943"/>
              <a:gd name="connsiteX59" fmla="*/ 2579571 w 4032986"/>
              <a:gd name="connsiteY59" fmla="*/ 2261937 h 2492943"/>
              <a:gd name="connsiteX60" fmla="*/ 2637323 w 4032986"/>
              <a:gd name="connsiteY60" fmla="*/ 2310063 h 2492943"/>
              <a:gd name="connsiteX61" fmla="*/ 2695074 w 4032986"/>
              <a:gd name="connsiteY61" fmla="*/ 2319688 h 2492943"/>
              <a:gd name="connsiteX62" fmla="*/ 2723950 w 4032986"/>
              <a:gd name="connsiteY62" fmla="*/ 2338939 h 2492943"/>
              <a:gd name="connsiteX63" fmla="*/ 2733575 w 4032986"/>
              <a:gd name="connsiteY63" fmla="*/ 2367815 h 2492943"/>
              <a:gd name="connsiteX64" fmla="*/ 2762451 w 4032986"/>
              <a:gd name="connsiteY64" fmla="*/ 2377440 h 2492943"/>
              <a:gd name="connsiteX65" fmla="*/ 2810577 w 4032986"/>
              <a:gd name="connsiteY65" fmla="*/ 2387065 h 2492943"/>
              <a:gd name="connsiteX66" fmla="*/ 2839453 w 4032986"/>
              <a:gd name="connsiteY66" fmla="*/ 2396690 h 2492943"/>
              <a:gd name="connsiteX67" fmla="*/ 2906830 w 4032986"/>
              <a:gd name="connsiteY67" fmla="*/ 2406316 h 2492943"/>
              <a:gd name="connsiteX68" fmla="*/ 2935706 w 4032986"/>
              <a:gd name="connsiteY68" fmla="*/ 2435192 h 2492943"/>
              <a:gd name="connsiteX69" fmla="*/ 2964581 w 4032986"/>
              <a:gd name="connsiteY69" fmla="*/ 2454442 h 2492943"/>
              <a:gd name="connsiteX70" fmla="*/ 3012708 w 4032986"/>
              <a:gd name="connsiteY70" fmla="*/ 2492943 h 2492943"/>
              <a:gd name="connsiteX71" fmla="*/ 3080085 w 4032986"/>
              <a:gd name="connsiteY71" fmla="*/ 2473693 h 2492943"/>
              <a:gd name="connsiteX72" fmla="*/ 3108960 w 4032986"/>
              <a:gd name="connsiteY72" fmla="*/ 2444817 h 2492943"/>
              <a:gd name="connsiteX73" fmla="*/ 3262965 w 4032986"/>
              <a:gd name="connsiteY73" fmla="*/ 2435192 h 2492943"/>
              <a:gd name="connsiteX74" fmla="*/ 3291840 w 4032986"/>
              <a:gd name="connsiteY74" fmla="*/ 2425566 h 2492943"/>
              <a:gd name="connsiteX75" fmla="*/ 3339967 w 4032986"/>
              <a:gd name="connsiteY75" fmla="*/ 2290813 h 2492943"/>
              <a:gd name="connsiteX76" fmla="*/ 3368843 w 4032986"/>
              <a:gd name="connsiteY76" fmla="*/ 2281187 h 2492943"/>
              <a:gd name="connsiteX77" fmla="*/ 3397718 w 4032986"/>
              <a:gd name="connsiteY77" fmla="*/ 2252312 h 2492943"/>
              <a:gd name="connsiteX78" fmla="*/ 3426594 w 4032986"/>
              <a:gd name="connsiteY78" fmla="*/ 2233061 h 2492943"/>
              <a:gd name="connsiteX79" fmla="*/ 3474720 w 4032986"/>
              <a:gd name="connsiteY79" fmla="*/ 2194560 h 2492943"/>
              <a:gd name="connsiteX80" fmla="*/ 3484346 w 4032986"/>
              <a:gd name="connsiteY80" fmla="*/ 2165684 h 2492943"/>
              <a:gd name="connsiteX81" fmla="*/ 3503596 w 4032986"/>
              <a:gd name="connsiteY81" fmla="*/ 2136808 h 2492943"/>
              <a:gd name="connsiteX82" fmla="*/ 3513221 w 4032986"/>
              <a:gd name="connsiteY82" fmla="*/ 2069432 h 2492943"/>
              <a:gd name="connsiteX83" fmla="*/ 3522847 w 4032986"/>
              <a:gd name="connsiteY83" fmla="*/ 2021305 h 2492943"/>
              <a:gd name="connsiteX84" fmla="*/ 3551723 w 4032986"/>
              <a:gd name="connsiteY84" fmla="*/ 2002055 h 2492943"/>
              <a:gd name="connsiteX85" fmla="*/ 3619099 w 4032986"/>
              <a:gd name="connsiteY85" fmla="*/ 2011680 h 2492943"/>
              <a:gd name="connsiteX86" fmla="*/ 3667226 w 4032986"/>
              <a:gd name="connsiteY86" fmla="*/ 2069432 h 2492943"/>
              <a:gd name="connsiteX87" fmla="*/ 3696101 w 4032986"/>
              <a:gd name="connsiteY87" fmla="*/ 2098307 h 2492943"/>
              <a:gd name="connsiteX88" fmla="*/ 3744228 w 4032986"/>
              <a:gd name="connsiteY88" fmla="*/ 2146434 h 2492943"/>
              <a:gd name="connsiteX89" fmla="*/ 3773104 w 4032986"/>
              <a:gd name="connsiteY89" fmla="*/ 2136808 h 2492943"/>
              <a:gd name="connsiteX90" fmla="*/ 3782729 w 4032986"/>
              <a:gd name="connsiteY90" fmla="*/ 2088682 h 2492943"/>
              <a:gd name="connsiteX91" fmla="*/ 3792354 w 4032986"/>
              <a:gd name="connsiteY91" fmla="*/ 2059806 h 2492943"/>
              <a:gd name="connsiteX92" fmla="*/ 3821230 w 4032986"/>
              <a:gd name="connsiteY92" fmla="*/ 2088682 h 2492943"/>
              <a:gd name="connsiteX93" fmla="*/ 3840480 w 4032986"/>
              <a:gd name="connsiteY93" fmla="*/ 2184935 h 2492943"/>
              <a:gd name="connsiteX94" fmla="*/ 3869356 w 4032986"/>
              <a:gd name="connsiteY94" fmla="*/ 2146434 h 2492943"/>
              <a:gd name="connsiteX95" fmla="*/ 3907857 w 4032986"/>
              <a:gd name="connsiteY95" fmla="*/ 2059806 h 2492943"/>
              <a:gd name="connsiteX96" fmla="*/ 3936733 w 4032986"/>
              <a:gd name="connsiteY96" fmla="*/ 2050181 h 2492943"/>
              <a:gd name="connsiteX97" fmla="*/ 4013735 w 4032986"/>
              <a:gd name="connsiteY97" fmla="*/ 2011680 h 2492943"/>
              <a:gd name="connsiteX98" fmla="*/ 4032986 w 4032986"/>
              <a:gd name="connsiteY98" fmla="*/ 1982804 h 2492943"/>
              <a:gd name="connsiteX99" fmla="*/ 3965609 w 4032986"/>
              <a:gd name="connsiteY99" fmla="*/ 1944303 h 2492943"/>
              <a:gd name="connsiteX100" fmla="*/ 3907857 w 4032986"/>
              <a:gd name="connsiteY100" fmla="*/ 1896177 h 2492943"/>
              <a:gd name="connsiteX101" fmla="*/ 3850106 w 4032986"/>
              <a:gd name="connsiteY101" fmla="*/ 1857676 h 2492943"/>
              <a:gd name="connsiteX102" fmla="*/ 3830855 w 4032986"/>
              <a:gd name="connsiteY102" fmla="*/ 1886552 h 2492943"/>
              <a:gd name="connsiteX103" fmla="*/ 3782729 w 4032986"/>
              <a:gd name="connsiteY103" fmla="*/ 1876926 h 2492943"/>
              <a:gd name="connsiteX104" fmla="*/ 3744228 w 4032986"/>
              <a:gd name="connsiteY104" fmla="*/ 1848050 h 2492943"/>
              <a:gd name="connsiteX105" fmla="*/ 3696101 w 4032986"/>
              <a:gd name="connsiteY105" fmla="*/ 1790299 h 2492943"/>
              <a:gd name="connsiteX106" fmla="*/ 3686476 w 4032986"/>
              <a:gd name="connsiteY106" fmla="*/ 1722922 h 2492943"/>
              <a:gd name="connsiteX107" fmla="*/ 3599849 w 4032986"/>
              <a:gd name="connsiteY107" fmla="*/ 1751798 h 2492943"/>
              <a:gd name="connsiteX108" fmla="*/ 3570973 w 4032986"/>
              <a:gd name="connsiteY108" fmla="*/ 1790299 h 2492943"/>
              <a:gd name="connsiteX109" fmla="*/ 3513221 w 4032986"/>
              <a:gd name="connsiteY109" fmla="*/ 1838425 h 2492943"/>
              <a:gd name="connsiteX110" fmla="*/ 3503596 w 4032986"/>
              <a:gd name="connsiteY110" fmla="*/ 1876926 h 2492943"/>
              <a:gd name="connsiteX111" fmla="*/ 3484346 w 4032986"/>
              <a:gd name="connsiteY111" fmla="*/ 1963554 h 2492943"/>
              <a:gd name="connsiteX112" fmla="*/ 3465095 w 4032986"/>
              <a:gd name="connsiteY112" fmla="*/ 1992429 h 2492943"/>
              <a:gd name="connsiteX113" fmla="*/ 3436219 w 4032986"/>
              <a:gd name="connsiteY113" fmla="*/ 2002055 h 2492943"/>
              <a:gd name="connsiteX114" fmla="*/ 3407344 w 4032986"/>
              <a:gd name="connsiteY114" fmla="*/ 2021305 h 2492943"/>
              <a:gd name="connsiteX115" fmla="*/ 3397718 w 4032986"/>
              <a:gd name="connsiteY115" fmla="*/ 2050181 h 2492943"/>
              <a:gd name="connsiteX116" fmla="*/ 3388093 w 4032986"/>
              <a:gd name="connsiteY116" fmla="*/ 2088682 h 2492943"/>
              <a:gd name="connsiteX117" fmla="*/ 3378468 w 4032986"/>
              <a:gd name="connsiteY117" fmla="*/ 2050181 h 2492943"/>
              <a:gd name="connsiteX118" fmla="*/ 3407344 w 4032986"/>
              <a:gd name="connsiteY118" fmla="*/ 1857676 h 2492943"/>
              <a:gd name="connsiteX119" fmla="*/ 3426594 w 4032986"/>
              <a:gd name="connsiteY119" fmla="*/ 1828800 h 2492943"/>
              <a:gd name="connsiteX120" fmla="*/ 3455470 w 4032986"/>
              <a:gd name="connsiteY120" fmla="*/ 1809549 h 2492943"/>
              <a:gd name="connsiteX121" fmla="*/ 3503596 w 4032986"/>
              <a:gd name="connsiteY121" fmla="*/ 1771048 h 2492943"/>
              <a:gd name="connsiteX122" fmla="*/ 3522847 w 4032986"/>
              <a:gd name="connsiteY122" fmla="*/ 1742173 h 2492943"/>
              <a:gd name="connsiteX123" fmla="*/ 3551723 w 4032986"/>
              <a:gd name="connsiteY123" fmla="*/ 1722922 h 2492943"/>
              <a:gd name="connsiteX124" fmla="*/ 3619099 w 4032986"/>
              <a:gd name="connsiteY124" fmla="*/ 1655545 h 2492943"/>
              <a:gd name="connsiteX125" fmla="*/ 3647975 w 4032986"/>
              <a:gd name="connsiteY125" fmla="*/ 1626669 h 2492943"/>
              <a:gd name="connsiteX126" fmla="*/ 3686476 w 4032986"/>
              <a:gd name="connsiteY126" fmla="*/ 1568918 h 2492943"/>
              <a:gd name="connsiteX127" fmla="*/ 3715352 w 4032986"/>
              <a:gd name="connsiteY127" fmla="*/ 1549667 h 2492943"/>
              <a:gd name="connsiteX128" fmla="*/ 3734603 w 4032986"/>
              <a:gd name="connsiteY128" fmla="*/ 1520792 h 2492943"/>
              <a:gd name="connsiteX129" fmla="*/ 3792354 w 4032986"/>
              <a:gd name="connsiteY129" fmla="*/ 1501541 h 2492943"/>
              <a:gd name="connsiteX130" fmla="*/ 3821230 w 4032986"/>
              <a:gd name="connsiteY130" fmla="*/ 1472665 h 2492943"/>
              <a:gd name="connsiteX131" fmla="*/ 3850106 w 4032986"/>
              <a:gd name="connsiteY131" fmla="*/ 1463040 h 2492943"/>
              <a:gd name="connsiteX132" fmla="*/ 3869356 w 4032986"/>
              <a:gd name="connsiteY132" fmla="*/ 1395663 h 2492943"/>
              <a:gd name="connsiteX133" fmla="*/ 3888607 w 4032986"/>
              <a:gd name="connsiteY133" fmla="*/ 1366787 h 2492943"/>
              <a:gd name="connsiteX134" fmla="*/ 3917483 w 4032986"/>
              <a:gd name="connsiteY134" fmla="*/ 1270535 h 2492943"/>
              <a:gd name="connsiteX135" fmla="*/ 3936733 w 4032986"/>
              <a:gd name="connsiteY135" fmla="*/ 1241659 h 2492943"/>
              <a:gd name="connsiteX136" fmla="*/ 3927108 w 4032986"/>
              <a:gd name="connsiteY136" fmla="*/ 1116530 h 2492943"/>
              <a:gd name="connsiteX137" fmla="*/ 3801979 w 4032986"/>
              <a:gd name="connsiteY137" fmla="*/ 1126156 h 2492943"/>
              <a:gd name="connsiteX138" fmla="*/ 3792354 w 4032986"/>
              <a:gd name="connsiteY138" fmla="*/ 1270535 h 2492943"/>
              <a:gd name="connsiteX139" fmla="*/ 3763478 w 4032986"/>
              <a:gd name="connsiteY139" fmla="*/ 1337912 h 2492943"/>
              <a:gd name="connsiteX140" fmla="*/ 3753853 w 4032986"/>
              <a:gd name="connsiteY140" fmla="*/ 1299410 h 2492943"/>
              <a:gd name="connsiteX141" fmla="*/ 3744228 w 4032986"/>
              <a:gd name="connsiteY141" fmla="*/ 1164657 h 2492943"/>
              <a:gd name="connsiteX142" fmla="*/ 3686476 w 4032986"/>
              <a:gd name="connsiteY142" fmla="*/ 1155032 h 2492943"/>
              <a:gd name="connsiteX143" fmla="*/ 3657600 w 4032986"/>
              <a:gd name="connsiteY143" fmla="*/ 1135781 h 2492943"/>
              <a:gd name="connsiteX144" fmla="*/ 3628725 w 4032986"/>
              <a:gd name="connsiteY144" fmla="*/ 1126156 h 2492943"/>
              <a:gd name="connsiteX145" fmla="*/ 3599849 w 4032986"/>
              <a:gd name="connsiteY145" fmla="*/ 1097280 h 2492943"/>
              <a:gd name="connsiteX146" fmla="*/ 3570973 w 4032986"/>
              <a:gd name="connsiteY146" fmla="*/ 1029903 h 2492943"/>
              <a:gd name="connsiteX147" fmla="*/ 3561348 w 4032986"/>
              <a:gd name="connsiteY147" fmla="*/ 1001027 h 2492943"/>
              <a:gd name="connsiteX148" fmla="*/ 3522847 w 4032986"/>
              <a:gd name="connsiteY148" fmla="*/ 991402 h 2492943"/>
              <a:gd name="connsiteX149" fmla="*/ 3426594 w 4032986"/>
              <a:gd name="connsiteY149" fmla="*/ 972152 h 2492943"/>
              <a:gd name="connsiteX150" fmla="*/ 3407344 w 4032986"/>
              <a:gd name="connsiteY150" fmla="*/ 943276 h 2492943"/>
              <a:gd name="connsiteX151" fmla="*/ 3397718 w 4032986"/>
              <a:gd name="connsiteY151" fmla="*/ 914400 h 2492943"/>
              <a:gd name="connsiteX152" fmla="*/ 3368843 w 4032986"/>
              <a:gd name="connsiteY152" fmla="*/ 885524 h 2492943"/>
              <a:gd name="connsiteX153" fmla="*/ 3339967 w 4032986"/>
              <a:gd name="connsiteY153" fmla="*/ 866274 h 2492943"/>
              <a:gd name="connsiteX154" fmla="*/ 3185963 w 4032986"/>
              <a:gd name="connsiteY154" fmla="*/ 847023 h 2492943"/>
              <a:gd name="connsiteX155" fmla="*/ 3205213 w 4032986"/>
              <a:gd name="connsiteY155" fmla="*/ 952901 h 2492943"/>
              <a:gd name="connsiteX156" fmla="*/ 3195588 w 4032986"/>
              <a:gd name="connsiteY156" fmla="*/ 1029903 h 2492943"/>
              <a:gd name="connsiteX157" fmla="*/ 3157087 w 4032986"/>
              <a:gd name="connsiteY157" fmla="*/ 1039528 h 2492943"/>
              <a:gd name="connsiteX158" fmla="*/ 3080085 w 4032986"/>
              <a:gd name="connsiteY158" fmla="*/ 1058779 h 2492943"/>
              <a:gd name="connsiteX159" fmla="*/ 3051209 w 4032986"/>
              <a:gd name="connsiteY159" fmla="*/ 1020278 h 2492943"/>
              <a:gd name="connsiteX160" fmla="*/ 3022333 w 4032986"/>
              <a:gd name="connsiteY160" fmla="*/ 1001027 h 2492943"/>
              <a:gd name="connsiteX161" fmla="*/ 3012708 w 4032986"/>
              <a:gd name="connsiteY161" fmla="*/ 972152 h 2492943"/>
              <a:gd name="connsiteX162" fmla="*/ 2993457 w 4032986"/>
              <a:gd name="connsiteY162" fmla="*/ 943276 h 2492943"/>
              <a:gd name="connsiteX163" fmla="*/ 2926080 w 4032986"/>
              <a:gd name="connsiteY163" fmla="*/ 952901 h 2492943"/>
              <a:gd name="connsiteX164" fmla="*/ 2897205 w 4032986"/>
              <a:gd name="connsiteY164" fmla="*/ 962526 h 2492943"/>
              <a:gd name="connsiteX165" fmla="*/ 2887579 w 4032986"/>
              <a:gd name="connsiteY165" fmla="*/ 798897 h 2492943"/>
              <a:gd name="connsiteX166" fmla="*/ 2772076 w 4032986"/>
              <a:gd name="connsiteY166" fmla="*/ 779646 h 2492943"/>
              <a:gd name="connsiteX167" fmla="*/ 2723950 w 4032986"/>
              <a:gd name="connsiteY167" fmla="*/ 770021 h 2492943"/>
              <a:gd name="connsiteX168" fmla="*/ 2627697 w 4032986"/>
              <a:gd name="connsiteY168" fmla="*/ 818147 h 2492943"/>
              <a:gd name="connsiteX169" fmla="*/ 2627697 w 4032986"/>
              <a:gd name="connsiteY169" fmla="*/ 818147 h 2492943"/>
              <a:gd name="connsiteX170" fmla="*/ 2569946 w 4032986"/>
              <a:gd name="connsiteY170" fmla="*/ 837398 h 2492943"/>
              <a:gd name="connsiteX171" fmla="*/ 2579571 w 4032986"/>
              <a:gd name="connsiteY171" fmla="*/ 914400 h 2492943"/>
              <a:gd name="connsiteX172" fmla="*/ 2627697 w 4032986"/>
              <a:gd name="connsiteY172" fmla="*/ 924025 h 2492943"/>
              <a:gd name="connsiteX173" fmla="*/ 2646948 w 4032986"/>
              <a:gd name="connsiteY173" fmla="*/ 952901 h 2492943"/>
              <a:gd name="connsiteX174" fmla="*/ 2656573 w 4032986"/>
              <a:gd name="connsiteY174" fmla="*/ 1097280 h 2492943"/>
              <a:gd name="connsiteX175" fmla="*/ 2704699 w 4032986"/>
              <a:gd name="connsiteY175" fmla="*/ 1155032 h 2492943"/>
              <a:gd name="connsiteX176" fmla="*/ 2743200 w 4032986"/>
              <a:gd name="connsiteY176" fmla="*/ 1222408 h 2492943"/>
              <a:gd name="connsiteX177" fmla="*/ 2762451 w 4032986"/>
              <a:gd name="connsiteY177" fmla="*/ 1251284 h 2492943"/>
              <a:gd name="connsiteX178" fmla="*/ 2800952 w 4032986"/>
              <a:gd name="connsiteY178" fmla="*/ 1337912 h 2492943"/>
              <a:gd name="connsiteX179" fmla="*/ 2800952 w 4032986"/>
              <a:gd name="connsiteY179" fmla="*/ 1549667 h 2492943"/>
              <a:gd name="connsiteX180" fmla="*/ 2781701 w 4032986"/>
              <a:gd name="connsiteY180" fmla="*/ 1578543 h 2492943"/>
              <a:gd name="connsiteX181" fmla="*/ 2800952 w 4032986"/>
              <a:gd name="connsiteY181" fmla="*/ 1674796 h 2492943"/>
              <a:gd name="connsiteX182" fmla="*/ 2820203 w 4032986"/>
              <a:gd name="connsiteY182" fmla="*/ 1751798 h 2492943"/>
              <a:gd name="connsiteX183" fmla="*/ 2810577 w 4032986"/>
              <a:gd name="connsiteY183" fmla="*/ 1828800 h 2492943"/>
              <a:gd name="connsiteX184" fmla="*/ 2704699 w 4032986"/>
              <a:gd name="connsiteY184" fmla="*/ 1790299 h 2492943"/>
              <a:gd name="connsiteX185" fmla="*/ 2695074 w 4032986"/>
              <a:gd name="connsiteY185" fmla="*/ 1732547 h 2492943"/>
              <a:gd name="connsiteX186" fmla="*/ 2685449 w 4032986"/>
              <a:gd name="connsiteY186" fmla="*/ 1703672 h 2492943"/>
              <a:gd name="connsiteX187" fmla="*/ 2675824 w 4032986"/>
              <a:gd name="connsiteY187" fmla="*/ 1665170 h 2492943"/>
              <a:gd name="connsiteX188" fmla="*/ 2666198 w 4032986"/>
              <a:gd name="connsiteY188" fmla="*/ 1617044 h 2492943"/>
              <a:gd name="connsiteX189" fmla="*/ 2637323 w 4032986"/>
              <a:gd name="connsiteY189" fmla="*/ 1607419 h 2492943"/>
              <a:gd name="connsiteX190" fmla="*/ 2550695 w 4032986"/>
              <a:gd name="connsiteY190" fmla="*/ 1597794 h 2492943"/>
              <a:gd name="connsiteX191" fmla="*/ 2521819 w 4032986"/>
              <a:gd name="connsiteY191" fmla="*/ 1588168 h 2492943"/>
              <a:gd name="connsiteX192" fmla="*/ 2415941 w 4032986"/>
              <a:gd name="connsiteY192" fmla="*/ 1578543 h 2492943"/>
              <a:gd name="connsiteX193" fmla="*/ 2387066 w 4032986"/>
              <a:gd name="connsiteY193" fmla="*/ 1559293 h 2492943"/>
              <a:gd name="connsiteX194" fmla="*/ 2377440 w 4032986"/>
              <a:gd name="connsiteY194" fmla="*/ 1520792 h 2492943"/>
              <a:gd name="connsiteX195" fmla="*/ 2329314 w 4032986"/>
              <a:gd name="connsiteY195" fmla="*/ 1501541 h 2492943"/>
              <a:gd name="connsiteX196" fmla="*/ 2098308 w 4032986"/>
              <a:gd name="connsiteY196" fmla="*/ 1482290 h 2492943"/>
              <a:gd name="connsiteX197" fmla="*/ 2040556 w 4032986"/>
              <a:gd name="connsiteY197" fmla="*/ 1424539 h 2492943"/>
              <a:gd name="connsiteX198" fmla="*/ 2011680 w 4032986"/>
              <a:gd name="connsiteY198" fmla="*/ 1395663 h 2492943"/>
              <a:gd name="connsiteX199" fmla="*/ 1973179 w 4032986"/>
              <a:gd name="connsiteY199" fmla="*/ 1328286 h 2492943"/>
              <a:gd name="connsiteX200" fmla="*/ 1963554 w 4032986"/>
              <a:gd name="connsiteY200" fmla="*/ 1280160 h 2492943"/>
              <a:gd name="connsiteX201" fmla="*/ 1973179 w 4032986"/>
              <a:gd name="connsiteY201" fmla="*/ 1106905 h 2492943"/>
              <a:gd name="connsiteX202" fmla="*/ 1982805 w 4032986"/>
              <a:gd name="connsiteY202" fmla="*/ 1078029 h 2492943"/>
              <a:gd name="connsiteX203" fmla="*/ 2011680 w 4032986"/>
              <a:gd name="connsiteY203" fmla="*/ 1068404 h 2492943"/>
              <a:gd name="connsiteX204" fmla="*/ 2059807 w 4032986"/>
              <a:gd name="connsiteY204" fmla="*/ 1049154 h 2492943"/>
              <a:gd name="connsiteX205" fmla="*/ 2136809 w 4032986"/>
              <a:gd name="connsiteY205" fmla="*/ 1039528 h 2492943"/>
              <a:gd name="connsiteX206" fmla="*/ 2175310 w 4032986"/>
              <a:gd name="connsiteY206" fmla="*/ 1020278 h 2492943"/>
              <a:gd name="connsiteX207" fmla="*/ 2204186 w 4032986"/>
              <a:gd name="connsiteY207" fmla="*/ 962526 h 2492943"/>
              <a:gd name="connsiteX208" fmla="*/ 2194560 w 4032986"/>
              <a:gd name="connsiteY208" fmla="*/ 924025 h 2492943"/>
              <a:gd name="connsiteX209" fmla="*/ 2040556 w 4032986"/>
              <a:gd name="connsiteY209" fmla="*/ 895149 h 2492943"/>
              <a:gd name="connsiteX210" fmla="*/ 2011680 w 4032986"/>
              <a:gd name="connsiteY210" fmla="*/ 885524 h 2492943"/>
              <a:gd name="connsiteX211" fmla="*/ 2107933 w 4032986"/>
              <a:gd name="connsiteY211" fmla="*/ 856648 h 2492943"/>
              <a:gd name="connsiteX212" fmla="*/ 2156059 w 4032986"/>
              <a:gd name="connsiteY212" fmla="*/ 798897 h 2492943"/>
              <a:gd name="connsiteX213" fmla="*/ 2184935 w 4032986"/>
              <a:gd name="connsiteY213" fmla="*/ 741145 h 2492943"/>
              <a:gd name="connsiteX214" fmla="*/ 2194560 w 4032986"/>
              <a:gd name="connsiteY214" fmla="*/ 683394 h 2492943"/>
              <a:gd name="connsiteX215" fmla="*/ 2233061 w 4032986"/>
              <a:gd name="connsiteY215" fmla="*/ 616017 h 2492943"/>
              <a:gd name="connsiteX216" fmla="*/ 2281188 w 4032986"/>
              <a:gd name="connsiteY216" fmla="*/ 606392 h 2492943"/>
              <a:gd name="connsiteX217" fmla="*/ 2290813 w 4032986"/>
              <a:gd name="connsiteY217" fmla="*/ 577516 h 2492943"/>
              <a:gd name="connsiteX218" fmla="*/ 2300438 w 4032986"/>
              <a:gd name="connsiteY218" fmla="*/ 539015 h 2492943"/>
              <a:gd name="connsiteX219" fmla="*/ 2319689 w 4032986"/>
              <a:gd name="connsiteY219" fmla="*/ 481263 h 2492943"/>
              <a:gd name="connsiteX220" fmla="*/ 2310064 w 4032986"/>
              <a:gd name="connsiteY220" fmla="*/ 385010 h 2492943"/>
              <a:gd name="connsiteX221" fmla="*/ 2300438 w 4032986"/>
              <a:gd name="connsiteY221" fmla="*/ 346509 h 2492943"/>
              <a:gd name="connsiteX222" fmla="*/ 2261937 w 4032986"/>
              <a:gd name="connsiteY222" fmla="*/ 317634 h 2492943"/>
              <a:gd name="connsiteX223" fmla="*/ 2233061 w 4032986"/>
              <a:gd name="connsiteY223" fmla="*/ 365760 h 2492943"/>
              <a:gd name="connsiteX224" fmla="*/ 2204186 w 4032986"/>
              <a:gd name="connsiteY224" fmla="*/ 394636 h 2492943"/>
              <a:gd name="connsiteX225" fmla="*/ 2194560 w 4032986"/>
              <a:gd name="connsiteY225" fmla="*/ 423512 h 2492943"/>
              <a:gd name="connsiteX226" fmla="*/ 2184935 w 4032986"/>
              <a:gd name="connsiteY226" fmla="*/ 500514 h 2492943"/>
              <a:gd name="connsiteX227" fmla="*/ 2156059 w 4032986"/>
              <a:gd name="connsiteY227" fmla="*/ 519764 h 2492943"/>
              <a:gd name="connsiteX228" fmla="*/ 2136809 w 4032986"/>
              <a:gd name="connsiteY228" fmla="*/ 490888 h 2492943"/>
              <a:gd name="connsiteX229" fmla="*/ 2117558 w 4032986"/>
              <a:gd name="connsiteY229" fmla="*/ 375385 h 2492943"/>
              <a:gd name="connsiteX230" fmla="*/ 2107933 w 4032986"/>
              <a:gd name="connsiteY230" fmla="*/ 346509 h 2492943"/>
              <a:gd name="connsiteX231" fmla="*/ 2069432 w 4032986"/>
              <a:gd name="connsiteY231" fmla="*/ 510139 h 2492943"/>
              <a:gd name="connsiteX232" fmla="*/ 2050181 w 4032986"/>
              <a:gd name="connsiteY232" fmla="*/ 567890 h 2492943"/>
              <a:gd name="connsiteX233" fmla="*/ 2030931 w 4032986"/>
              <a:gd name="connsiteY233" fmla="*/ 365760 h 2492943"/>
              <a:gd name="connsiteX234" fmla="*/ 2011680 w 4032986"/>
              <a:gd name="connsiteY234" fmla="*/ 336884 h 2492943"/>
              <a:gd name="connsiteX235" fmla="*/ 1982805 w 4032986"/>
              <a:gd name="connsiteY235" fmla="*/ 317634 h 2492943"/>
              <a:gd name="connsiteX236" fmla="*/ 1944304 w 4032986"/>
              <a:gd name="connsiteY236" fmla="*/ 182880 h 2492943"/>
              <a:gd name="connsiteX237" fmla="*/ 1886552 w 4032986"/>
              <a:gd name="connsiteY237" fmla="*/ 192505 h 2492943"/>
              <a:gd name="connsiteX238" fmla="*/ 1876927 w 4032986"/>
              <a:gd name="connsiteY238" fmla="*/ 577516 h 2492943"/>
              <a:gd name="connsiteX239" fmla="*/ 1857676 w 4032986"/>
              <a:gd name="connsiteY239" fmla="*/ 635267 h 2492943"/>
              <a:gd name="connsiteX240" fmla="*/ 1838426 w 4032986"/>
              <a:gd name="connsiteY240" fmla="*/ 596766 h 2492943"/>
              <a:gd name="connsiteX241" fmla="*/ 1819175 w 4032986"/>
              <a:gd name="connsiteY241" fmla="*/ 539015 h 2492943"/>
              <a:gd name="connsiteX242" fmla="*/ 1799925 w 4032986"/>
              <a:gd name="connsiteY242" fmla="*/ 433137 h 2492943"/>
              <a:gd name="connsiteX243" fmla="*/ 1790299 w 4032986"/>
              <a:gd name="connsiteY243" fmla="*/ 539015 h 2492943"/>
              <a:gd name="connsiteX244" fmla="*/ 1713297 w 4032986"/>
              <a:gd name="connsiteY244" fmla="*/ 500514 h 2492943"/>
              <a:gd name="connsiteX245" fmla="*/ 1684421 w 4032986"/>
              <a:gd name="connsiteY245" fmla="*/ 490888 h 2492943"/>
              <a:gd name="connsiteX246" fmla="*/ 1530417 w 4032986"/>
              <a:gd name="connsiteY246" fmla="*/ 500514 h 2492943"/>
              <a:gd name="connsiteX247" fmla="*/ 1501541 w 4032986"/>
              <a:gd name="connsiteY247" fmla="*/ 529389 h 2492943"/>
              <a:gd name="connsiteX248" fmla="*/ 1463040 w 4032986"/>
              <a:gd name="connsiteY248" fmla="*/ 558265 h 2492943"/>
              <a:gd name="connsiteX249" fmla="*/ 1424539 w 4032986"/>
              <a:gd name="connsiteY249" fmla="*/ 596766 h 2492943"/>
              <a:gd name="connsiteX250" fmla="*/ 1405289 w 4032986"/>
              <a:gd name="connsiteY250" fmla="*/ 548640 h 2492943"/>
              <a:gd name="connsiteX251" fmla="*/ 1395664 w 4032986"/>
              <a:gd name="connsiteY251" fmla="*/ 423512 h 2492943"/>
              <a:gd name="connsiteX252" fmla="*/ 1366788 w 4032986"/>
              <a:gd name="connsiteY252" fmla="*/ 433137 h 2492943"/>
              <a:gd name="connsiteX253" fmla="*/ 1328287 w 4032986"/>
              <a:gd name="connsiteY253" fmla="*/ 471638 h 2492943"/>
              <a:gd name="connsiteX254" fmla="*/ 1289786 w 4032986"/>
              <a:gd name="connsiteY254" fmla="*/ 452387 h 2492943"/>
              <a:gd name="connsiteX255" fmla="*/ 1260910 w 4032986"/>
              <a:gd name="connsiteY255" fmla="*/ 423512 h 2492943"/>
              <a:gd name="connsiteX256" fmla="*/ 1232034 w 4032986"/>
              <a:gd name="connsiteY256" fmla="*/ 404261 h 2492943"/>
              <a:gd name="connsiteX257" fmla="*/ 1010653 w 4032986"/>
              <a:gd name="connsiteY257" fmla="*/ 365760 h 2492943"/>
              <a:gd name="connsiteX258" fmla="*/ 1020278 w 4032986"/>
              <a:gd name="connsiteY258" fmla="*/ 231006 h 2492943"/>
              <a:gd name="connsiteX259" fmla="*/ 885525 w 4032986"/>
              <a:gd name="connsiteY259" fmla="*/ 202130 h 2492943"/>
              <a:gd name="connsiteX260" fmla="*/ 847024 w 4032986"/>
              <a:gd name="connsiteY260" fmla="*/ 192505 h 2492943"/>
              <a:gd name="connsiteX261" fmla="*/ 779647 w 4032986"/>
              <a:gd name="connsiteY261" fmla="*/ 182880 h 2492943"/>
              <a:gd name="connsiteX262" fmla="*/ 606392 w 4032986"/>
              <a:gd name="connsiteY262" fmla="*/ 173255 h 2492943"/>
              <a:gd name="connsiteX263" fmla="*/ 625643 w 4032986"/>
              <a:gd name="connsiteY263" fmla="*/ 144379 h 2492943"/>
              <a:gd name="connsiteX264" fmla="*/ 567891 w 4032986"/>
              <a:gd name="connsiteY264" fmla="*/ 134754 h 2492943"/>
              <a:gd name="connsiteX265" fmla="*/ 500514 w 4032986"/>
              <a:gd name="connsiteY265" fmla="*/ 86627 h 2492943"/>
              <a:gd name="connsiteX266" fmla="*/ 500514 w 4032986"/>
              <a:gd name="connsiteY266" fmla="*/ 28876 h 2492943"/>
              <a:gd name="connsiteX267" fmla="*/ 500514 w 4032986"/>
              <a:gd name="connsiteY267" fmla="*/ 0 h 249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</a:cxnLst>
            <a:rect l="l" t="t" r="r" b="b"/>
            <a:pathLst>
              <a:path w="4032986" h="2492943">
                <a:moveTo>
                  <a:pt x="500514" y="0"/>
                </a:moveTo>
                <a:lnTo>
                  <a:pt x="500514" y="0"/>
                </a:lnTo>
                <a:cubicBezTo>
                  <a:pt x="484472" y="22459"/>
                  <a:pt x="466588" y="43710"/>
                  <a:pt x="452388" y="67377"/>
                </a:cubicBezTo>
                <a:cubicBezTo>
                  <a:pt x="447168" y="76077"/>
                  <a:pt x="447690" y="87384"/>
                  <a:pt x="442763" y="96253"/>
                </a:cubicBezTo>
                <a:cubicBezTo>
                  <a:pt x="431527" y="116478"/>
                  <a:pt x="417095" y="134754"/>
                  <a:pt x="404261" y="154004"/>
                </a:cubicBezTo>
                <a:lnTo>
                  <a:pt x="385011" y="182880"/>
                </a:lnTo>
                <a:lnTo>
                  <a:pt x="365760" y="211756"/>
                </a:lnTo>
                <a:cubicBezTo>
                  <a:pt x="341569" y="284331"/>
                  <a:pt x="374199" y="194880"/>
                  <a:pt x="336885" y="269507"/>
                </a:cubicBezTo>
                <a:cubicBezTo>
                  <a:pt x="332347" y="278582"/>
                  <a:pt x="332186" y="289514"/>
                  <a:pt x="327259" y="298383"/>
                </a:cubicBezTo>
                <a:cubicBezTo>
                  <a:pt x="306369" y="335985"/>
                  <a:pt x="266626" y="390139"/>
                  <a:pt x="231007" y="413886"/>
                </a:cubicBezTo>
                <a:cubicBezTo>
                  <a:pt x="221382" y="420303"/>
                  <a:pt x="212478" y="427964"/>
                  <a:pt x="202131" y="433137"/>
                </a:cubicBezTo>
                <a:cubicBezTo>
                  <a:pt x="193056" y="437674"/>
                  <a:pt x="182880" y="439554"/>
                  <a:pt x="173255" y="442762"/>
                </a:cubicBezTo>
                <a:cubicBezTo>
                  <a:pt x="149062" y="515343"/>
                  <a:pt x="184511" y="428692"/>
                  <a:pt x="134754" y="490888"/>
                </a:cubicBezTo>
                <a:cubicBezTo>
                  <a:pt x="97419" y="537556"/>
                  <a:pt x="159256" y="508389"/>
                  <a:pt x="96253" y="529389"/>
                </a:cubicBezTo>
                <a:cubicBezTo>
                  <a:pt x="89836" y="539014"/>
                  <a:pt x="86036" y="551038"/>
                  <a:pt x="77003" y="558265"/>
                </a:cubicBezTo>
                <a:cubicBezTo>
                  <a:pt x="69080" y="564603"/>
                  <a:pt x="55301" y="560716"/>
                  <a:pt x="48127" y="567890"/>
                </a:cubicBezTo>
                <a:cubicBezTo>
                  <a:pt x="43510" y="572507"/>
                  <a:pt x="28977" y="634914"/>
                  <a:pt x="28876" y="635267"/>
                </a:cubicBezTo>
                <a:cubicBezTo>
                  <a:pt x="19434" y="668315"/>
                  <a:pt x="17113" y="668419"/>
                  <a:pt x="0" y="702644"/>
                </a:cubicBezTo>
                <a:cubicBezTo>
                  <a:pt x="54374" y="784203"/>
                  <a:pt x="-28636" y="650364"/>
                  <a:pt x="28876" y="808522"/>
                </a:cubicBezTo>
                <a:cubicBezTo>
                  <a:pt x="33528" y="821315"/>
                  <a:pt x="45853" y="830787"/>
                  <a:pt x="57752" y="837398"/>
                </a:cubicBezTo>
                <a:cubicBezTo>
                  <a:pt x="75490" y="847253"/>
                  <a:pt x="115504" y="856648"/>
                  <a:pt x="115504" y="856648"/>
                </a:cubicBezTo>
                <a:cubicBezTo>
                  <a:pt x="135933" y="917938"/>
                  <a:pt x="106653" y="857164"/>
                  <a:pt x="163630" y="895149"/>
                </a:cubicBezTo>
                <a:cubicBezTo>
                  <a:pt x="173255" y="901566"/>
                  <a:pt x="176463" y="914400"/>
                  <a:pt x="182880" y="924025"/>
                </a:cubicBezTo>
                <a:cubicBezTo>
                  <a:pt x="186089" y="940067"/>
                  <a:pt x="191147" y="955848"/>
                  <a:pt x="192506" y="972152"/>
                </a:cubicBezTo>
                <a:cubicBezTo>
                  <a:pt x="193756" y="987150"/>
                  <a:pt x="185966" y="1159661"/>
                  <a:pt x="221381" y="1212783"/>
                </a:cubicBezTo>
                <a:lnTo>
                  <a:pt x="240632" y="1241659"/>
                </a:lnTo>
                <a:cubicBezTo>
                  <a:pt x="255692" y="1286839"/>
                  <a:pt x="262123" y="1292689"/>
                  <a:pt x="240632" y="1357162"/>
                </a:cubicBezTo>
                <a:cubicBezTo>
                  <a:pt x="236327" y="1370076"/>
                  <a:pt x="220470" y="1375581"/>
                  <a:pt x="211756" y="1386038"/>
                </a:cubicBezTo>
                <a:cubicBezTo>
                  <a:pt x="204350" y="1394925"/>
                  <a:pt x="198923" y="1405289"/>
                  <a:pt x="192506" y="1414914"/>
                </a:cubicBezTo>
                <a:cubicBezTo>
                  <a:pt x="199948" y="1511657"/>
                  <a:pt x="168174" y="1527876"/>
                  <a:pt x="231007" y="1559293"/>
                </a:cubicBezTo>
                <a:cubicBezTo>
                  <a:pt x="240082" y="1563830"/>
                  <a:pt x="250258" y="1565710"/>
                  <a:pt x="259883" y="1568918"/>
                </a:cubicBezTo>
                <a:cubicBezTo>
                  <a:pt x="266300" y="1578543"/>
                  <a:pt x="278364" y="1586252"/>
                  <a:pt x="279133" y="1597794"/>
                </a:cubicBezTo>
                <a:cubicBezTo>
                  <a:pt x="284367" y="1676302"/>
                  <a:pt x="277602" y="1689016"/>
                  <a:pt x="259883" y="1742173"/>
                </a:cubicBezTo>
                <a:cubicBezTo>
                  <a:pt x="263091" y="1755007"/>
                  <a:pt x="266638" y="1767760"/>
                  <a:pt x="269508" y="1780674"/>
                </a:cubicBezTo>
                <a:cubicBezTo>
                  <a:pt x="273057" y="1796644"/>
                  <a:pt x="274828" y="1813017"/>
                  <a:pt x="279133" y="1828800"/>
                </a:cubicBezTo>
                <a:cubicBezTo>
                  <a:pt x="284472" y="1848377"/>
                  <a:pt x="285178" y="1871145"/>
                  <a:pt x="298384" y="1886552"/>
                </a:cubicBezTo>
                <a:cubicBezTo>
                  <a:pt x="306993" y="1896596"/>
                  <a:pt x="324051" y="1892969"/>
                  <a:pt x="336885" y="1896177"/>
                </a:cubicBezTo>
                <a:cubicBezTo>
                  <a:pt x="346510" y="1902594"/>
                  <a:pt x="358534" y="1906394"/>
                  <a:pt x="365760" y="1915427"/>
                </a:cubicBezTo>
                <a:cubicBezTo>
                  <a:pt x="372098" y="1923350"/>
                  <a:pt x="374266" y="1934219"/>
                  <a:pt x="375386" y="1944303"/>
                </a:cubicBezTo>
                <a:cubicBezTo>
                  <a:pt x="395987" y="2129711"/>
                  <a:pt x="367592" y="2036423"/>
                  <a:pt x="394636" y="2117558"/>
                </a:cubicBezTo>
                <a:cubicBezTo>
                  <a:pt x="397844" y="2101516"/>
                  <a:pt x="400712" y="2085402"/>
                  <a:pt x="404261" y="2069432"/>
                </a:cubicBezTo>
                <a:cubicBezTo>
                  <a:pt x="407131" y="2056518"/>
                  <a:pt x="402543" y="2037736"/>
                  <a:pt x="413887" y="2030930"/>
                </a:cubicBezTo>
                <a:cubicBezTo>
                  <a:pt x="425231" y="2024124"/>
                  <a:pt x="439554" y="2037347"/>
                  <a:pt x="452388" y="2040556"/>
                </a:cubicBezTo>
                <a:cubicBezTo>
                  <a:pt x="458805" y="2050181"/>
                  <a:pt x="466465" y="2059085"/>
                  <a:pt x="471638" y="2069432"/>
                </a:cubicBezTo>
                <a:cubicBezTo>
                  <a:pt x="482497" y="2091150"/>
                  <a:pt x="478211" y="2118061"/>
                  <a:pt x="510139" y="2127183"/>
                </a:cubicBezTo>
                <a:cubicBezTo>
                  <a:pt x="544214" y="2136919"/>
                  <a:pt x="580724" y="2133600"/>
                  <a:pt x="616017" y="2136808"/>
                </a:cubicBezTo>
                <a:lnTo>
                  <a:pt x="702645" y="2165684"/>
                </a:lnTo>
                <a:cubicBezTo>
                  <a:pt x="712270" y="2168892"/>
                  <a:pt x="721416" y="2174390"/>
                  <a:pt x="731520" y="2175309"/>
                </a:cubicBezTo>
                <a:cubicBezTo>
                  <a:pt x="885433" y="2189302"/>
                  <a:pt x="802038" y="2182578"/>
                  <a:pt x="981777" y="2194560"/>
                </a:cubicBezTo>
                <a:cubicBezTo>
                  <a:pt x="1065520" y="2222473"/>
                  <a:pt x="969747" y="2193293"/>
                  <a:pt x="1164657" y="2213810"/>
                </a:cubicBezTo>
                <a:cubicBezTo>
                  <a:pt x="1174747" y="2214872"/>
                  <a:pt x="1183456" y="2222250"/>
                  <a:pt x="1193533" y="2223436"/>
                </a:cubicBezTo>
                <a:cubicBezTo>
                  <a:pt x="1238257" y="2228698"/>
                  <a:pt x="1283369" y="2229853"/>
                  <a:pt x="1328287" y="2233061"/>
                </a:cubicBezTo>
                <a:cubicBezTo>
                  <a:pt x="1337912" y="2236269"/>
                  <a:pt x="1348088" y="2238149"/>
                  <a:pt x="1357163" y="2242686"/>
                </a:cubicBezTo>
                <a:cubicBezTo>
                  <a:pt x="1367510" y="2247859"/>
                  <a:pt x="1374958" y="2258613"/>
                  <a:pt x="1386038" y="2261937"/>
                </a:cubicBezTo>
                <a:cubicBezTo>
                  <a:pt x="1407768" y="2268456"/>
                  <a:pt x="1430738" y="2270885"/>
                  <a:pt x="1453415" y="2271562"/>
                </a:cubicBezTo>
                <a:cubicBezTo>
                  <a:pt x="1645861" y="2277307"/>
                  <a:pt x="1838426" y="2277979"/>
                  <a:pt x="2030931" y="2281187"/>
                </a:cubicBezTo>
                <a:cubicBezTo>
                  <a:pt x="2156076" y="2322905"/>
                  <a:pt x="2061595" y="2295106"/>
                  <a:pt x="2367815" y="2281187"/>
                </a:cubicBezTo>
                <a:cubicBezTo>
                  <a:pt x="2406410" y="2279433"/>
                  <a:pt x="2444817" y="2274770"/>
                  <a:pt x="2483318" y="2271562"/>
                </a:cubicBezTo>
                <a:cubicBezTo>
                  <a:pt x="2492943" y="2265145"/>
                  <a:pt x="2500683" y="2253463"/>
                  <a:pt x="2512194" y="2252312"/>
                </a:cubicBezTo>
                <a:cubicBezTo>
                  <a:pt x="2534768" y="2250055"/>
                  <a:pt x="2558507" y="2253511"/>
                  <a:pt x="2579571" y="2261937"/>
                </a:cubicBezTo>
                <a:cubicBezTo>
                  <a:pt x="2713602" y="2315549"/>
                  <a:pt x="2514709" y="2269192"/>
                  <a:pt x="2637323" y="2310063"/>
                </a:cubicBezTo>
                <a:cubicBezTo>
                  <a:pt x="2655837" y="2316234"/>
                  <a:pt x="2675824" y="2316480"/>
                  <a:pt x="2695074" y="2319688"/>
                </a:cubicBezTo>
                <a:cubicBezTo>
                  <a:pt x="2704699" y="2326105"/>
                  <a:pt x="2716723" y="2329906"/>
                  <a:pt x="2723950" y="2338939"/>
                </a:cubicBezTo>
                <a:cubicBezTo>
                  <a:pt x="2730288" y="2346862"/>
                  <a:pt x="2726401" y="2360641"/>
                  <a:pt x="2733575" y="2367815"/>
                </a:cubicBezTo>
                <a:cubicBezTo>
                  <a:pt x="2740749" y="2374989"/>
                  <a:pt x="2752608" y="2374979"/>
                  <a:pt x="2762451" y="2377440"/>
                </a:cubicBezTo>
                <a:cubicBezTo>
                  <a:pt x="2778322" y="2381408"/>
                  <a:pt x="2794706" y="2383097"/>
                  <a:pt x="2810577" y="2387065"/>
                </a:cubicBezTo>
                <a:cubicBezTo>
                  <a:pt x="2820420" y="2389526"/>
                  <a:pt x="2829504" y="2394700"/>
                  <a:pt x="2839453" y="2396690"/>
                </a:cubicBezTo>
                <a:cubicBezTo>
                  <a:pt x="2861699" y="2401139"/>
                  <a:pt x="2884371" y="2403107"/>
                  <a:pt x="2906830" y="2406316"/>
                </a:cubicBezTo>
                <a:cubicBezTo>
                  <a:pt x="2916455" y="2415941"/>
                  <a:pt x="2925249" y="2426478"/>
                  <a:pt x="2935706" y="2435192"/>
                </a:cubicBezTo>
                <a:cubicBezTo>
                  <a:pt x="2944593" y="2442598"/>
                  <a:pt x="2956401" y="2446262"/>
                  <a:pt x="2964581" y="2454442"/>
                </a:cubicBezTo>
                <a:cubicBezTo>
                  <a:pt x="3008118" y="2497979"/>
                  <a:pt x="2956493" y="2474205"/>
                  <a:pt x="3012708" y="2492943"/>
                </a:cubicBezTo>
                <a:cubicBezTo>
                  <a:pt x="3017841" y="2491660"/>
                  <a:pt x="3071801" y="2479216"/>
                  <a:pt x="3080085" y="2473693"/>
                </a:cubicBezTo>
                <a:cubicBezTo>
                  <a:pt x="3091411" y="2466142"/>
                  <a:pt x="3095640" y="2447621"/>
                  <a:pt x="3108960" y="2444817"/>
                </a:cubicBezTo>
                <a:cubicBezTo>
                  <a:pt x="3159292" y="2434221"/>
                  <a:pt x="3211630" y="2438400"/>
                  <a:pt x="3262965" y="2435192"/>
                </a:cubicBezTo>
                <a:cubicBezTo>
                  <a:pt x="3272590" y="2431983"/>
                  <a:pt x="3283918" y="2431904"/>
                  <a:pt x="3291840" y="2425566"/>
                </a:cubicBezTo>
                <a:cubicBezTo>
                  <a:pt x="3335364" y="2390746"/>
                  <a:pt x="3296442" y="2325632"/>
                  <a:pt x="3339967" y="2290813"/>
                </a:cubicBezTo>
                <a:cubicBezTo>
                  <a:pt x="3347890" y="2284475"/>
                  <a:pt x="3359218" y="2284396"/>
                  <a:pt x="3368843" y="2281187"/>
                </a:cubicBezTo>
                <a:cubicBezTo>
                  <a:pt x="3378468" y="2271562"/>
                  <a:pt x="3387261" y="2261026"/>
                  <a:pt x="3397718" y="2252312"/>
                </a:cubicBezTo>
                <a:cubicBezTo>
                  <a:pt x="3406605" y="2244906"/>
                  <a:pt x="3418414" y="2241241"/>
                  <a:pt x="3426594" y="2233061"/>
                </a:cubicBezTo>
                <a:cubicBezTo>
                  <a:pt x="3470131" y="2189524"/>
                  <a:pt x="3418507" y="2213298"/>
                  <a:pt x="3474720" y="2194560"/>
                </a:cubicBezTo>
                <a:cubicBezTo>
                  <a:pt x="3477929" y="2184935"/>
                  <a:pt x="3479809" y="2174759"/>
                  <a:pt x="3484346" y="2165684"/>
                </a:cubicBezTo>
                <a:cubicBezTo>
                  <a:pt x="3489519" y="2155337"/>
                  <a:pt x="3500272" y="2147888"/>
                  <a:pt x="3503596" y="2136808"/>
                </a:cubicBezTo>
                <a:cubicBezTo>
                  <a:pt x="3510115" y="2115078"/>
                  <a:pt x="3509491" y="2091810"/>
                  <a:pt x="3513221" y="2069432"/>
                </a:cubicBezTo>
                <a:cubicBezTo>
                  <a:pt x="3515911" y="2053295"/>
                  <a:pt x="3514730" y="2035509"/>
                  <a:pt x="3522847" y="2021305"/>
                </a:cubicBezTo>
                <a:cubicBezTo>
                  <a:pt x="3528586" y="2011261"/>
                  <a:pt x="3542098" y="2008472"/>
                  <a:pt x="3551723" y="2002055"/>
                </a:cubicBezTo>
                <a:cubicBezTo>
                  <a:pt x="3574182" y="2005263"/>
                  <a:pt x="3598035" y="2003254"/>
                  <a:pt x="3619099" y="2011680"/>
                </a:cubicBezTo>
                <a:cubicBezTo>
                  <a:pt x="3640189" y="2020116"/>
                  <a:pt x="3653993" y="2053552"/>
                  <a:pt x="3667226" y="2069432"/>
                </a:cubicBezTo>
                <a:cubicBezTo>
                  <a:pt x="3675940" y="2079889"/>
                  <a:pt x="3687387" y="2087850"/>
                  <a:pt x="3696101" y="2098307"/>
                </a:cubicBezTo>
                <a:cubicBezTo>
                  <a:pt x="3736207" y="2146434"/>
                  <a:pt x="3691289" y="2111141"/>
                  <a:pt x="3744228" y="2146434"/>
                </a:cubicBezTo>
                <a:cubicBezTo>
                  <a:pt x="3753853" y="2143225"/>
                  <a:pt x="3767476" y="2145250"/>
                  <a:pt x="3773104" y="2136808"/>
                </a:cubicBezTo>
                <a:cubicBezTo>
                  <a:pt x="3782179" y="2123196"/>
                  <a:pt x="3778761" y="2104553"/>
                  <a:pt x="3782729" y="2088682"/>
                </a:cubicBezTo>
                <a:cubicBezTo>
                  <a:pt x="3785190" y="2078839"/>
                  <a:pt x="3789146" y="2069431"/>
                  <a:pt x="3792354" y="2059806"/>
                </a:cubicBezTo>
                <a:cubicBezTo>
                  <a:pt x="3801979" y="2069431"/>
                  <a:pt x="3813679" y="2077356"/>
                  <a:pt x="3821230" y="2088682"/>
                </a:cubicBezTo>
                <a:cubicBezTo>
                  <a:pt x="3833447" y="2107008"/>
                  <a:pt x="3839665" y="2179230"/>
                  <a:pt x="3840480" y="2184935"/>
                </a:cubicBezTo>
                <a:cubicBezTo>
                  <a:pt x="3850105" y="2172101"/>
                  <a:pt x="3862182" y="2160782"/>
                  <a:pt x="3869356" y="2146434"/>
                </a:cubicBezTo>
                <a:cubicBezTo>
                  <a:pt x="3880138" y="2124870"/>
                  <a:pt x="3884265" y="2078680"/>
                  <a:pt x="3907857" y="2059806"/>
                </a:cubicBezTo>
                <a:cubicBezTo>
                  <a:pt x="3915780" y="2053468"/>
                  <a:pt x="3927496" y="2054379"/>
                  <a:pt x="3936733" y="2050181"/>
                </a:cubicBezTo>
                <a:cubicBezTo>
                  <a:pt x="3962858" y="2038306"/>
                  <a:pt x="4013735" y="2011680"/>
                  <a:pt x="4013735" y="2011680"/>
                </a:cubicBezTo>
                <a:cubicBezTo>
                  <a:pt x="4020152" y="2002055"/>
                  <a:pt x="4032986" y="1994372"/>
                  <a:pt x="4032986" y="1982804"/>
                </a:cubicBezTo>
                <a:cubicBezTo>
                  <a:pt x="4032986" y="1945981"/>
                  <a:pt x="3985021" y="1948185"/>
                  <a:pt x="3965609" y="1944303"/>
                </a:cubicBezTo>
                <a:cubicBezTo>
                  <a:pt x="3946358" y="1928261"/>
                  <a:pt x="3927904" y="1911212"/>
                  <a:pt x="3907857" y="1896177"/>
                </a:cubicBezTo>
                <a:cubicBezTo>
                  <a:pt x="3889348" y="1882295"/>
                  <a:pt x="3850106" y="1857676"/>
                  <a:pt x="3850106" y="1857676"/>
                </a:cubicBezTo>
                <a:cubicBezTo>
                  <a:pt x="3843689" y="1867301"/>
                  <a:pt x="3841978" y="1883374"/>
                  <a:pt x="3830855" y="1886552"/>
                </a:cubicBezTo>
                <a:cubicBezTo>
                  <a:pt x="3815125" y="1891046"/>
                  <a:pt x="3797679" y="1883570"/>
                  <a:pt x="3782729" y="1876926"/>
                </a:cubicBezTo>
                <a:cubicBezTo>
                  <a:pt x="3768070" y="1870411"/>
                  <a:pt x="3756408" y="1858490"/>
                  <a:pt x="3744228" y="1848050"/>
                </a:cubicBezTo>
                <a:cubicBezTo>
                  <a:pt x="3715405" y="1823345"/>
                  <a:pt x="3715905" y="1820005"/>
                  <a:pt x="3696101" y="1790299"/>
                </a:cubicBezTo>
                <a:cubicBezTo>
                  <a:pt x="3692893" y="1767840"/>
                  <a:pt x="3702518" y="1738964"/>
                  <a:pt x="3686476" y="1722922"/>
                </a:cubicBezTo>
                <a:cubicBezTo>
                  <a:pt x="3674036" y="1710482"/>
                  <a:pt x="3609343" y="1747051"/>
                  <a:pt x="3599849" y="1751798"/>
                </a:cubicBezTo>
                <a:cubicBezTo>
                  <a:pt x="3590224" y="1764632"/>
                  <a:pt x="3583153" y="1779859"/>
                  <a:pt x="3570973" y="1790299"/>
                </a:cubicBezTo>
                <a:cubicBezTo>
                  <a:pt x="3494986" y="1855430"/>
                  <a:pt x="3562311" y="1764791"/>
                  <a:pt x="3513221" y="1838425"/>
                </a:cubicBezTo>
                <a:cubicBezTo>
                  <a:pt x="3510013" y="1851259"/>
                  <a:pt x="3506190" y="1863954"/>
                  <a:pt x="3503596" y="1876926"/>
                </a:cubicBezTo>
                <a:cubicBezTo>
                  <a:pt x="3498668" y="1901567"/>
                  <a:pt x="3496833" y="1938580"/>
                  <a:pt x="3484346" y="1963554"/>
                </a:cubicBezTo>
                <a:cubicBezTo>
                  <a:pt x="3479173" y="1973901"/>
                  <a:pt x="3474128" y="1985203"/>
                  <a:pt x="3465095" y="1992429"/>
                </a:cubicBezTo>
                <a:cubicBezTo>
                  <a:pt x="3457172" y="1998767"/>
                  <a:pt x="3445294" y="1997517"/>
                  <a:pt x="3436219" y="2002055"/>
                </a:cubicBezTo>
                <a:cubicBezTo>
                  <a:pt x="3425872" y="2007228"/>
                  <a:pt x="3416969" y="2014888"/>
                  <a:pt x="3407344" y="2021305"/>
                </a:cubicBezTo>
                <a:cubicBezTo>
                  <a:pt x="3404135" y="2030930"/>
                  <a:pt x="3400505" y="2040425"/>
                  <a:pt x="3397718" y="2050181"/>
                </a:cubicBezTo>
                <a:cubicBezTo>
                  <a:pt x="3394084" y="2062901"/>
                  <a:pt x="3401322" y="2088682"/>
                  <a:pt x="3388093" y="2088682"/>
                </a:cubicBezTo>
                <a:cubicBezTo>
                  <a:pt x="3374864" y="2088682"/>
                  <a:pt x="3381676" y="2063015"/>
                  <a:pt x="3378468" y="2050181"/>
                </a:cubicBezTo>
                <a:cubicBezTo>
                  <a:pt x="3380621" y="2020044"/>
                  <a:pt x="3377871" y="1901888"/>
                  <a:pt x="3407344" y="1857676"/>
                </a:cubicBezTo>
                <a:cubicBezTo>
                  <a:pt x="3413761" y="1848051"/>
                  <a:pt x="3418414" y="1836980"/>
                  <a:pt x="3426594" y="1828800"/>
                </a:cubicBezTo>
                <a:cubicBezTo>
                  <a:pt x="3434774" y="1820620"/>
                  <a:pt x="3445845" y="1815966"/>
                  <a:pt x="3455470" y="1809549"/>
                </a:cubicBezTo>
                <a:cubicBezTo>
                  <a:pt x="3510635" y="1726802"/>
                  <a:pt x="3437182" y="1824179"/>
                  <a:pt x="3503596" y="1771048"/>
                </a:cubicBezTo>
                <a:cubicBezTo>
                  <a:pt x="3512629" y="1763822"/>
                  <a:pt x="3514667" y="1750353"/>
                  <a:pt x="3522847" y="1742173"/>
                </a:cubicBezTo>
                <a:cubicBezTo>
                  <a:pt x="3531027" y="1733993"/>
                  <a:pt x="3542098" y="1729339"/>
                  <a:pt x="3551723" y="1722922"/>
                </a:cubicBezTo>
                <a:cubicBezTo>
                  <a:pt x="3595852" y="1656728"/>
                  <a:pt x="3568275" y="1672486"/>
                  <a:pt x="3619099" y="1655545"/>
                </a:cubicBezTo>
                <a:cubicBezTo>
                  <a:pt x="3628724" y="1645920"/>
                  <a:pt x="3639618" y="1637414"/>
                  <a:pt x="3647975" y="1626669"/>
                </a:cubicBezTo>
                <a:cubicBezTo>
                  <a:pt x="3662179" y="1608407"/>
                  <a:pt x="3667226" y="1581752"/>
                  <a:pt x="3686476" y="1568918"/>
                </a:cubicBezTo>
                <a:lnTo>
                  <a:pt x="3715352" y="1549667"/>
                </a:lnTo>
                <a:cubicBezTo>
                  <a:pt x="3721769" y="1540042"/>
                  <a:pt x="3724793" y="1526923"/>
                  <a:pt x="3734603" y="1520792"/>
                </a:cubicBezTo>
                <a:cubicBezTo>
                  <a:pt x="3751810" y="1510037"/>
                  <a:pt x="3792354" y="1501541"/>
                  <a:pt x="3792354" y="1501541"/>
                </a:cubicBezTo>
                <a:cubicBezTo>
                  <a:pt x="3801979" y="1491916"/>
                  <a:pt x="3809904" y="1480216"/>
                  <a:pt x="3821230" y="1472665"/>
                </a:cubicBezTo>
                <a:cubicBezTo>
                  <a:pt x="3829672" y="1467037"/>
                  <a:pt x="3842932" y="1470214"/>
                  <a:pt x="3850106" y="1463040"/>
                </a:cubicBezTo>
                <a:cubicBezTo>
                  <a:pt x="3854788" y="1458358"/>
                  <a:pt x="3869169" y="1396100"/>
                  <a:pt x="3869356" y="1395663"/>
                </a:cubicBezTo>
                <a:cubicBezTo>
                  <a:pt x="3873913" y="1385030"/>
                  <a:pt x="3882190" y="1376412"/>
                  <a:pt x="3888607" y="1366787"/>
                </a:cubicBezTo>
                <a:cubicBezTo>
                  <a:pt x="3893988" y="1345262"/>
                  <a:pt x="3908107" y="1284599"/>
                  <a:pt x="3917483" y="1270535"/>
                </a:cubicBezTo>
                <a:lnTo>
                  <a:pt x="3936733" y="1241659"/>
                </a:lnTo>
                <a:cubicBezTo>
                  <a:pt x="3933525" y="1199949"/>
                  <a:pt x="3958870" y="1143754"/>
                  <a:pt x="3927108" y="1116530"/>
                </a:cubicBezTo>
                <a:cubicBezTo>
                  <a:pt x="3895346" y="1089306"/>
                  <a:pt x="3829526" y="1094673"/>
                  <a:pt x="3801979" y="1126156"/>
                </a:cubicBezTo>
                <a:cubicBezTo>
                  <a:pt x="3770217" y="1162455"/>
                  <a:pt x="3797403" y="1222567"/>
                  <a:pt x="3792354" y="1270535"/>
                </a:cubicBezTo>
                <a:cubicBezTo>
                  <a:pt x="3788469" y="1307440"/>
                  <a:pt x="3782594" y="1309239"/>
                  <a:pt x="3763478" y="1337912"/>
                </a:cubicBezTo>
                <a:cubicBezTo>
                  <a:pt x="3760270" y="1325078"/>
                  <a:pt x="3755314" y="1312558"/>
                  <a:pt x="3753853" y="1299410"/>
                </a:cubicBezTo>
                <a:cubicBezTo>
                  <a:pt x="3748880" y="1254653"/>
                  <a:pt x="3763272" y="1205464"/>
                  <a:pt x="3744228" y="1164657"/>
                </a:cubicBezTo>
                <a:cubicBezTo>
                  <a:pt x="3735975" y="1146972"/>
                  <a:pt x="3705727" y="1158240"/>
                  <a:pt x="3686476" y="1155032"/>
                </a:cubicBezTo>
                <a:cubicBezTo>
                  <a:pt x="3676851" y="1148615"/>
                  <a:pt x="3667947" y="1140955"/>
                  <a:pt x="3657600" y="1135781"/>
                </a:cubicBezTo>
                <a:cubicBezTo>
                  <a:pt x="3648525" y="1131244"/>
                  <a:pt x="3637167" y="1131784"/>
                  <a:pt x="3628725" y="1126156"/>
                </a:cubicBezTo>
                <a:cubicBezTo>
                  <a:pt x="3617399" y="1118605"/>
                  <a:pt x="3609474" y="1106905"/>
                  <a:pt x="3599849" y="1097280"/>
                </a:cubicBezTo>
                <a:cubicBezTo>
                  <a:pt x="3579817" y="1017150"/>
                  <a:pt x="3604209" y="1096376"/>
                  <a:pt x="3570973" y="1029903"/>
                </a:cubicBezTo>
                <a:cubicBezTo>
                  <a:pt x="3566436" y="1020828"/>
                  <a:pt x="3569271" y="1007365"/>
                  <a:pt x="3561348" y="1001027"/>
                </a:cubicBezTo>
                <a:cubicBezTo>
                  <a:pt x="3551018" y="992763"/>
                  <a:pt x="3535782" y="994174"/>
                  <a:pt x="3522847" y="991402"/>
                </a:cubicBezTo>
                <a:cubicBezTo>
                  <a:pt x="3490854" y="984546"/>
                  <a:pt x="3458678" y="978569"/>
                  <a:pt x="3426594" y="972152"/>
                </a:cubicBezTo>
                <a:cubicBezTo>
                  <a:pt x="3420177" y="962527"/>
                  <a:pt x="3412517" y="953623"/>
                  <a:pt x="3407344" y="943276"/>
                </a:cubicBezTo>
                <a:cubicBezTo>
                  <a:pt x="3402807" y="934201"/>
                  <a:pt x="3403346" y="922842"/>
                  <a:pt x="3397718" y="914400"/>
                </a:cubicBezTo>
                <a:cubicBezTo>
                  <a:pt x="3390167" y="903074"/>
                  <a:pt x="3379300" y="894238"/>
                  <a:pt x="3368843" y="885524"/>
                </a:cubicBezTo>
                <a:cubicBezTo>
                  <a:pt x="3359956" y="878118"/>
                  <a:pt x="3350314" y="871447"/>
                  <a:pt x="3339967" y="866274"/>
                </a:cubicBezTo>
                <a:cubicBezTo>
                  <a:pt x="3298411" y="845496"/>
                  <a:pt x="3209864" y="848861"/>
                  <a:pt x="3185963" y="847023"/>
                </a:cubicBezTo>
                <a:cubicBezTo>
                  <a:pt x="3199499" y="887632"/>
                  <a:pt x="3205213" y="898483"/>
                  <a:pt x="3205213" y="952901"/>
                </a:cubicBezTo>
                <a:cubicBezTo>
                  <a:pt x="3205213" y="978768"/>
                  <a:pt x="3208150" y="1007291"/>
                  <a:pt x="3195588" y="1029903"/>
                </a:cubicBezTo>
                <a:cubicBezTo>
                  <a:pt x="3189164" y="1041467"/>
                  <a:pt x="3170001" y="1036658"/>
                  <a:pt x="3157087" y="1039528"/>
                </a:cubicBezTo>
                <a:cubicBezTo>
                  <a:pt x="3087400" y="1055014"/>
                  <a:pt x="3131681" y="1041580"/>
                  <a:pt x="3080085" y="1058779"/>
                </a:cubicBezTo>
                <a:cubicBezTo>
                  <a:pt x="3070460" y="1045945"/>
                  <a:pt x="3062553" y="1031622"/>
                  <a:pt x="3051209" y="1020278"/>
                </a:cubicBezTo>
                <a:cubicBezTo>
                  <a:pt x="3043029" y="1012098"/>
                  <a:pt x="3029560" y="1010060"/>
                  <a:pt x="3022333" y="1001027"/>
                </a:cubicBezTo>
                <a:cubicBezTo>
                  <a:pt x="3015995" y="993105"/>
                  <a:pt x="3017245" y="981227"/>
                  <a:pt x="3012708" y="972152"/>
                </a:cubicBezTo>
                <a:cubicBezTo>
                  <a:pt x="3007534" y="961805"/>
                  <a:pt x="2999874" y="952901"/>
                  <a:pt x="2993457" y="943276"/>
                </a:cubicBezTo>
                <a:cubicBezTo>
                  <a:pt x="2970998" y="946484"/>
                  <a:pt x="2948326" y="948452"/>
                  <a:pt x="2926080" y="952901"/>
                </a:cubicBezTo>
                <a:cubicBezTo>
                  <a:pt x="2916131" y="954891"/>
                  <a:pt x="2899666" y="972369"/>
                  <a:pt x="2897205" y="962526"/>
                </a:cubicBezTo>
                <a:cubicBezTo>
                  <a:pt x="2883954" y="909520"/>
                  <a:pt x="2918432" y="843989"/>
                  <a:pt x="2887579" y="798897"/>
                </a:cubicBezTo>
                <a:cubicBezTo>
                  <a:pt x="2865538" y="766684"/>
                  <a:pt x="2810350" y="787301"/>
                  <a:pt x="2772076" y="779646"/>
                </a:cubicBezTo>
                <a:lnTo>
                  <a:pt x="2723950" y="770021"/>
                </a:lnTo>
                <a:cubicBezTo>
                  <a:pt x="2663003" y="785257"/>
                  <a:pt x="2696456" y="772308"/>
                  <a:pt x="2627697" y="818147"/>
                </a:cubicBezTo>
                <a:lnTo>
                  <a:pt x="2627697" y="818147"/>
                </a:lnTo>
                <a:lnTo>
                  <a:pt x="2569946" y="837398"/>
                </a:lnTo>
                <a:cubicBezTo>
                  <a:pt x="2573154" y="863065"/>
                  <a:pt x="2565223" y="892877"/>
                  <a:pt x="2579571" y="914400"/>
                </a:cubicBezTo>
                <a:cubicBezTo>
                  <a:pt x="2588646" y="928012"/>
                  <a:pt x="2613493" y="915908"/>
                  <a:pt x="2627697" y="924025"/>
                </a:cubicBezTo>
                <a:cubicBezTo>
                  <a:pt x="2637741" y="929764"/>
                  <a:pt x="2640531" y="943276"/>
                  <a:pt x="2646948" y="952901"/>
                </a:cubicBezTo>
                <a:cubicBezTo>
                  <a:pt x="2650156" y="1001027"/>
                  <a:pt x="2648643" y="1049703"/>
                  <a:pt x="2656573" y="1097280"/>
                </a:cubicBezTo>
                <a:cubicBezTo>
                  <a:pt x="2659560" y="1115201"/>
                  <a:pt x="2695666" y="1144193"/>
                  <a:pt x="2704699" y="1155032"/>
                </a:cubicBezTo>
                <a:cubicBezTo>
                  <a:pt x="2726023" y="1180621"/>
                  <a:pt x="2726078" y="1192444"/>
                  <a:pt x="2743200" y="1222408"/>
                </a:cubicBezTo>
                <a:cubicBezTo>
                  <a:pt x="2748939" y="1232452"/>
                  <a:pt x="2756034" y="1241659"/>
                  <a:pt x="2762451" y="1251284"/>
                </a:cubicBezTo>
                <a:cubicBezTo>
                  <a:pt x="2785359" y="1320011"/>
                  <a:pt x="2770445" y="1292152"/>
                  <a:pt x="2800952" y="1337912"/>
                </a:cubicBezTo>
                <a:cubicBezTo>
                  <a:pt x="2827975" y="1418980"/>
                  <a:pt x="2822580" y="1391064"/>
                  <a:pt x="2800952" y="1549667"/>
                </a:cubicBezTo>
                <a:cubicBezTo>
                  <a:pt x="2799389" y="1561129"/>
                  <a:pt x="2788118" y="1568918"/>
                  <a:pt x="2781701" y="1578543"/>
                </a:cubicBezTo>
                <a:cubicBezTo>
                  <a:pt x="2800274" y="1708547"/>
                  <a:pt x="2780793" y="1600881"/>
                  <a:pt x="2800952" y="1674796"/>
                </a:cubicBezTo>
                <a:cubicBezTo>
                  <a:pt x="2807913" y="1700321"/>
                  <a:pt x="2820203" y="1751798"/>
                  <a:pt x="2820203" y="1751798"/>
                </a:cubicBezTo>
                <a:cubicBezTo>
                  <a:pt x="2816994" y="1777465"/>
                  <a:pt x="2832400" y="1814913"/>
                  <a:pt x="2810577" y="1828800"/>
                </a:cubicBezTo>
                <a:cubicBezTo>
                  <a:pt x="2725766" y="1882771"/>
                  <a:pt x="2717745" y="1829435"/>
                  <a:pt x="2704699" y="1790299"/>
                </a:cubicBezTo>
                <a:cubicBezTo>
                  <a:pt x="2701491" y="1771048"/>
                  <a:pt x="2699308" y="1751598"/>
                  <a:pt x="2695074" y="1732547"/>
                </a:cubicBezTo>
                <a:cubicBezTo>
                  <a:pt x="2692873" y="1722643"/>
                  <a:pt x="2688236" y="1713427"/>
                  <a:pt x="2685449" y="1703672"/>
                </a:cubicBezTo>
                <a:cubicBezTo>
                  <a:pt x="2681815" y="1690952"/>
                  <a:pt x="2678694" y="1678084"/>
                  <a:pt x="2675824" y="1665170"/>
                </a:cubicBezTo>
                <a:cubicBezTo>
                  <a:pt x="2672275" y="1649200"/>
                  <a:pt x="2675273" y="1630656"/>
                  <a:pt x="2666198" y="1617044"/>
                </a:cubicBezTo>
                <a:cubicBezTo>
                  <a:pt x="2660570" y="1608602"/>
                  <a:pt x="2647331" y="1609087"/>
                  <a:pt x="2637323" y="1607419"/>
                </a:cubicBezTo>
                <a:cubicBezTo>
                  <a:pt x="2608665" y="1602643"/>
                  <a:pt x="2579571" y="1601002"/>
                  <a:pt x="2550695" y="1597794"/>
                </a:cubicBezTo>
                <a:cubicBezTo>
                  <a:pt x="2541070" y="1594585"/>
                  <a:pt x="2531863" y="1589603"/>
                  <a:pt x="2521819" y="1588168"/>
                </a:cubicBezTo>
                <a:cubicBezTo>
                  <a:pt x="2486737" y="1583156"/>
                  <a:pt x="2450593" y="1585968"/>
                  <a:pt x="2415941" y="1578543"/>
                </a:cubicBezTo>
                <a:cubicBezTo>
                  <a:pt x="2404630" y="1576119"/>
                  <a:pt x="2396691" y="1565710"/>
                  <a:pt x="2387066" y="1559293"/>
                </a:cubicBezTo>
                <a:cubicBezTo>
                  <a:pt x="2383857" y="1546459"/>
                  <a:pt x="2386794" y="1530146"/>
                  <a:pt x="2377440" y="1520792"/>
                </a:cubicBezTo>
                <a:cubicBezTo>
                  <a:pt x="2365223" y="1508575"/>
                  <a:pt x="2346430" y="1503902"/>
                  <a:pt x="2329314" y="1501541"/>
                </a:cubicBezTo>
                <a:cubicBezTo>
                  <a:pt x="2252770" y="1490983"/>
                  <a:pt x="2175310" y="1488707"/>
                  <a:pt x="2098308" y="1482290"/>
                </a:cubicBezTo>
                <a:cubicBezTo>
                  <a:pt x="2024531" y="1426959"/>
                  <a:pt x="2087470" y="1480836"/>
                  <a:pt x="2040556" y="1424539"/>
                </a:cubicBezTo>
                <a:cubicBezTo>
                  <a:pt x="2031842" y="1414082"/>
                  <a:pt x="2020394" y="1406120"/>
                  <a:pt x="2011680" y="1395663"/>
                </a:cubicBezTo>
                <a:cubicBezTo>
                  <a:pt x="1994676" y="1375258"/>
                  <a:pt x="1984945" y="1351818"/>
                  <a:pt x="1973179" y="1328286"/>
                </a:cubicBezTo>
                <a:cubicBezTo>
                  <a:pt x="1969971" y="1312244"/>
                  <a:pt x="1963554" y="1296520"/>
                  <a:pt x="1963554" y="1280160"/>
                </a:cubicBezTo>
                <a:cubicBezTo>
                  <a:pt x="1963554" y="1222319"/>
                  <a:pt x="1967695" y="1164485"/>
                  <a:pt x="1973179" y="1106905"/>
                </a:cubicBezTo>
                <a:cubicBezTo>
                  <a:pt x="1974141" y="1096805"/>
                  <a:pt x="1975631" y="1085203"/>
                  <a:pt x="1982805" y="1078029"/>
                </a:cubicBezTo>
                <a:cubicBezTo>
                  <a:pt x="1989979" y="1070855"/>
                  <a:pt x="2002180" y="1071966"/>
                  <a:pt x="2011680" y="1068404"/>
                </a:cubicBezTo>
                <a:cubicBezTo>
                  <a:pt x="2027858" y="1062337"/>
                  <a:pt x="2042971" y="1053039"/>
                  <a:pt x="2059807" y="1049154"/>
                </a:cubicBezTo>
                <a:cubicBezTo>
                  <a:pt x="2085012" y="1043338"/>
                  <a:pt x="2111142" y="1042737"/>
                  <a:pt x="2136809" y="1039528"/>
                </a:cubicBezTo>
                <a:cubicBezTo>
                  <a:pt x="2149643" y="1033111"/>
                  <a:pt x="2164287" y="1029464"/>
                  <a:pt x="2175310" y="1020278"/>
                </a:cubicBezTo>
                <a:cubicBezTo>
                  <a:pt x="2192532" y="1005926"/>
                  <a:pt x="2197617" y="982233"/>
                  <a:pt x="2204186" y="962526"/>
                </a:cubicBezTo>
                <a:cubicBezTo>
                  <a:pt x="2200977" y="949692"/>
                  <a:pt x="2204604" y="932634"/>
                  <a:pt x="2194560" y="924025"/>
                </a:cubicBezTo>
                <a:cubicBezTo>
                  <a:pt x="2167336" y="900691"/>
                  <a:pt x="2059882" y="897082"/>
                  <a:pt x="2040556" y="895149"/>
                </a:cubicBezTo>
                <a:cubicBezTo>
                  <a:pt x="2030931" y="891941"/>
                  <a:pt x="2008472" y="895149"/>
                  <a:pt x="2011680" y="885524"/>
                </a:cubicBezTo>
                <a:cubicBezTo>
                  <a:pt x="2018263" y="865776"/>
                  <a:pt x="2103185" y="857439"/>
                  <a:pt x="2107933" y="856648"/>
                </a:cubicBezTo>
                <a:cubicBezTo>
                  <a:pt x="2129223" y="835358"/>
                  <a:pt x="2142657" y="825701"/>
                  <a:pt x="2156059" y="798897"/>
                </a:cubicBezTo>
                <a:cubicBezTo>
                  <a:pt x="2195909" y="719196"/>
                  <a:pt x="2129768" y="823899"/>
                  <a:pt x="2184935" y="741145"/>
                </a:cubicBezTo>
                <a:cubicBezTo>
                  <a:pt x="2188143" y="721895"/>
                  <a:pt x="2191069" y="702595"/>
                  <a:pt x="2194560" y="683394"/>
                </a:cubicBezTo>
                <a:cubicBezTo>
                  <a:pt x="2201874" y="643168"/>
                  <a:pt x="2193813" y="630735"/>
                  <a:pt x="2233061" y="616017"/>
                </a:cubicBezTo>
                <a:cubicBezTo>
                  <a:pt x="2248379" y="610273"/>
                  <a:pt x="2265146" y="609600"/>
                  <a:pt x="2281188" y="606392"/>
                </a:cubicBezTo>
                <a:cubicBezTo>
                  <a:pt x="2284396" y="596767"/>
                  <a:pt x="2288026" y="587272"/>
                  <a:pt x="2290813" y="577516"/>
                </a:cubicBezTo>
                <a:cubicBezTo>
                  <a:pt x="2294447" y="564796"/>
                  <a:pt x="2296637" y="551686"/>
                  <a:pt x="2300438" y="539015"/>
                </a:cubicBezTo>
                <a:cubicBezTo>
                  <a:pt x="2306269" y="519579"/>
                  <a:pt x="2319689" y="481263"/>
                  <a:pt x="2319689" y="481263"/>
                </a:cubicBezTo>
                <a:cubicBezTo>
                  <a:pt x="2316481" y="449179"/>
                  <a:pt x="2314624" y="416930"/>
                  <a:pt x="2310064" y="385010"/>
                </a:cubicBezTo>
                <a:cubicBezTo>
                  <a:pt x="2308193" y="371914"/>
                  <a:pt x="2308127" y="357274"/>
                  <a:pt x="2300438" y="346509"/>
                </a:cubicBezTo>
                <a:cubicBezTo>
                  <a:pt x="2291114" y="333455"/>
                  <a:pt x="2274771" y="327259"/>
                  <a:pt x="2261937" y="317634"/>
                </a:cubicBezTo>
                <a:cubicBezTo>
                  <a:pt x="2222229" y="258070"/>
                  <a:pt x="2257784" y="297773"/>
                  <a:pt x="2233061" y="365760"/>
                </a:cubicBezTo>
                <a:cubicBezTo>
                  <a:pt x="2228409" y="378553"/>
                  <a:pt x="2213811" y="385011"/>
                  <a:pt x="2204186" y="394636"/>
                </a:cubicBezTo>
                <a:cubicBezTo>
                  <a:pt x="2200977" y="404261"/>
                  <a:pt x="2196375" y="413530"/>
                  <a:pt x="2194560" y="423512"/>
                </a:cubicBezTo>
                <a:cubicBezTo>
                  <a:pt x="2189933" y="448962"/>
                  <a:pt x="2194542" y="476497"/>
                  <a:pt x="2184935" y="500514"/>
                </a:cubicBezTo>
                <a:cubicBezTo>
                  <a:pt x="2180639" y="511255"/>
                  <a:pt x="2165684" y="513347"/>
                  <a:pt x="2156059" y="519764"/>
                </a:cubicBezTo>
                <a:cubicBezTo>
                  <a:pt x="2149642" y="510139"/>
                  <a:pt x="2141366" y="501521"/>
                  <a:pt x="2136809" y="490888"/>
                </a:cubicBezTo>
                <a:cubicBezTo>
                  <a:pt x="2124730" y="462704"/>
                  <a:pt x="2121355" y="396270"/>
                  <a:pt x="2117558" y="375385"/>
                </a:cubicBezTo>
                <a:cubicBezTo>
                  <a:pt x="2115743" y="365403"/>
                  <a:pt x="2111141" y="356134"/>
                  <a:pt x="2107933" y="346509"/>
                </a:cubicBezTo>
                <a:cubicBezTo>
                  <a:pt x="2043069" y="411373"/>
                  <a:pt x="2093739" y="348095"/>
                  <a:pt x="2069432" y="510139"/>
                </a:cubicBezTo>
                <a:cubicBezTo>
                  <a:pt x="2066422" y="530206"/>
                  <a:pt x="2050181" y="567890"/>
                  <a:pt x="2050181" y="567890"/>
                </a:cubicBezTo>
                <a:cubicBezTo>
                  <a:pt x="2049940" y="563556"/>
                  <a:pt x="2057101" y="418101"/>
                  <a:pt x="2030931" y="365760"/>
                </a:cubicBezTo>
                <a:cubicBezTo>
                  <a:pt x="2025758" y="355413"/>
                  <a:pt x="2019860" y="345064"/>
                  <a:pt x="2011680" y="336884"/>
                </a:cubicBezTo>
                <a:cubicBezTo>
                  <a:pt x="2003500" y="328704"/>
                  <a:pt x="1992430" y="324051"/>
                  <a:pt x="1982805" y="317634"/>
                </a:cubicBezTo>
                <a:cubicBezTo>
                  <a:pt x="1979650" y="276621"/>
                  <a:pt x="2011107" y="182880"/>
                  <a:pt x="1944304" y="182880"/>
                </a:cubicBezTo>
                <a:cubicBezTo>
                  <a:pt x="1924788" y="182880"/>
                  <a:pt x="1905803" y="189297"/>
                  <a:pt x="1886552" y="192505"/>
                </a:cubicBezTo>
                <a:cubicBezTo>
                  <a:pt x="1883344" y="320842"/>
                  <a:pt x="1885282" y="449411"/>
                  <a:pt x="1876927" y="577516"/>
                </a:cubicBezTo>
                <a:cubicBezTo>
                  <a:pt x="1875606" y="597765"/>
                  <a:pt x="1857676" y="635267"/>
                  <a:pt x="1857676" y="635267"/>
                </a:cubicBezTo>
                <a:cubicBezTo>
                  <a:pt x="1851259" y="622433"/>
                  <a:pt x="1843755" y="610088"/>
                  <a:pt x="1838426" y="596766"/>
                </a:cubicBezTo>
                <a:cubicBezTo>
                  <a:pt x="1830890" y="577926"/>
                  <a:pt x="1823154" y="558913"/>
                  <a:pt x="1819175" y="539015"/>
                </a:cubicBezTo>
                <a:cubicBezTo>
                  <a:pt x="1805723" y="471751"/>
                  <a:pt x="1812240" y="507025"/>
                  <a:pt x="1799925" y="433137"/>
                </a:cubicBezTo>
                <a:cubicBezTo>
                  <a:pt x="1796716" y="468430"/>
                  <a:pt x="1812437" y="511342"/>
                  <a:pt x="1790299" y="539015"/>
                </a:cubicBezTo>
                <a:cubicBezTo>
                  <a:pt x="1727417" y="617617"/>
                  <a:pt x="1723596" y="510813"/>
                  <a:pt x="1713297" y="500514"/>
                </a:cubicBezTo>
                <a:cubicBezTo>
                  <a:pt x="1706123" y="493340"/>
                  <a:pt x="1694046" y="494097"/>
                  <a:pt x="1684421" y="490888"/>
                </a:cubicBezTo>
                <a:cubicBezTo>
                  <a:pt x="1633086" y="494097"/>
                  <a:pt x="1580749" y="489918"/>
                  <a:pt x="1530417" y="500514"/>
                </a:cubicBezTo>
                <a:cubicBezTo>
                  <a:pt x="1517097" y="503318"/>
                  <a:pt x="1511876" y="520530"/>
                  <a:pt x="1501541" y="529389"/>
                </a:cubicBezTo>
                <a:cubicBezTo>
                  <a:pt x="1489361" y="539829"/>
                  <a:pt x="1475874" y="548640"/>
                  <a:pt x="1463040" y="558265"/>
                </a:cubicBezTo>
                <a:cubicBezTo>
                  <a:pt x="1461689" y="562318"/>
                  <a:pt x="1451558" y="618381"/>
                  <a:pt x="1424539" y="596766"/>
                </a:cubicBezTo>
                <a:cubicBezTo>
                  <a:pt x="1411047" y="585973"/>
                  <a:pt x="1411706" y="564682"/>
                  <a:pt x="1405289" y="548640"/>
                </a:cubicBezTo>
                <a:cubicBezTo>
                  <a:pt x="1402081" y="506931"/>
                  <a:pt x="1408893" y="463198"/>
                  <a:pt x="1395664" y="423512"/>
                </a:cubicBezTo>
                <a:cubicBezTo>
                  <a:pt x="1392456" y="413887"/>
                  <a:pt x="1373962" y="425963"/>
                  <a:pt x="1366788" y="433137"/>
                </a:cubicBezTo>
                <a:cubicBezTo>
                  <a:pt x="1315453" y="484472"/>
                  <a:pt x="1405290" y="445971"/>
                  <a:pt x="1328287" y="471638"/>
                </a:cubicBezTo>
                <a:cubicBezTo>
                  <a:pt x="1315453" y="465221"/>
                  <a:pt x="1301462" y="460727"/>
                  <a:pt x="1289786" y="452387"/>
                </a:cubicBezTo>
                <a:cubicBezTo>
                  <a:pt x="1278709" y="444475"/>
                  <a:pt x="1271367" y="432226"/>
                  <a:pt x="1260910" y="423512"/>
                </a:cubicBezTo>
                <a:cubicBezTo>
                  <a:pt x="1252023" y="416106"/>
                  <a:pt x="1241659" y="410678"/>
                  <a:pt x="1232034" y="404261"/>
                </a:cubicBezTo>
                <a:cubicBezTo>
                  <a:pt x="1190743" y="280383"/>
                  <a:pt x="1297470" y="570629"/>
                  <a:pt x="1010653" y="365760"/>
                </a:cubicBezTo>
                <a:cubicBezTo>
                  <a:pt x="974009" y="339585"/>
                  <a:pt x="1017070" y="275924"/>
                  <a:pt x="1020278" y="231006"/>
                </a:cubicBezTo>
                <a:cubicBezTo>
                  <a:pt x="958869" y="190066"/>
                  <a:pt x="1012261" y="219029"/>
                  <a:pt x="885525" y="202130"/>
                </a:cubicBezTo>
                <a:cubicBezTo>
                  <a:pt x="872412" y="200382"/>
                  <a:pt x="860039" y="194871"/>
                  <a:pt x="847024" y="192505"/>
                </a:cubicBezTo>
                <a:cubicBezTo>
                  <a:pt x="824703" y="188447"/>
                  <a:pt x="802106" y="186088"/>
                  <a:pt x="779647" y="182880"/>
                </a:cubicBezTo>
                <a:lnTo>
                  <a:pt x="606392" y="173255"/>
                </a:lnTo>
                <a:cubicBezTo>
                  <a:pt x="612809" y="163630"/>
                  <a:pt x="633823" y="152559"/>
                  <a:pt x="625643" y="144379"/>
                </a:cubicBezTo>
                <a:cubicBezTo>
                  <a:pt x="611843" y="130579"/>
                  <a:pt x="586406" y="140926"/>
                  <a:pt x="567891" y="134754"/>
                </a:cubicBezTo>
                <a:cubicBezTo>
                  <a:pt x="559447" y="131939"/>
                  <a:pt x="501426" y="87311"/>
                  <a:pt x="500514" y="86627"/>
                </a:cubicBezTo>
                <a:cubicBezTo>
                  <a:pt x="491958" y="60960"/>
                  <a:pt x="483403" y="54544"/>
                  <a:pt x="500514" y="28876"/>
                </a:cubicBezTo>
                <a:cubicBezTo>
                  <a:pt x="502294" y="26206"/>
                  <a:pt x="500514" y="4813"/>
                  <a:pt x="500514" y="0"/>
                </a:cubicBezTo>
                <a:close/>
              </a:path>
            </a:pathLst>
          </a:cu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        </a:t>
            </a:r>
            <a:r>
              <a:rPr lang="te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కెనడా 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398745" y="2743200"/>
            <a:ext cx="3619099" cy="2338939"/>
          </a:xfrm>
          <a:custGeom>
            <a:avLst/>
            <a:gdLst>
              <a:gd name="connsiteX0" fmla="*/ 336884 w 3619099"/>
              <a:gd name="connsiteY0" fmla="*/ 9625 h 2338939"/>
              <a:gd name="connsiteX1" fmla="*/ 336884 w 3619099"/>
              <a:gd name="connsiteY1" fmla="*/ 9625 h 2338939"/>
              <a:gd name="connsiteX2" fmla="*/ 240632 w 3619099"/>
              <a:gd name="connsiteY2" fmla="*/ 57752 h 2338939"/>
              <a:gd name="connsiteX3" fmla="*/ 231007 w 3619099"/>
              <a:gd name="connsiteY3" fmla="*/ 28876 h 2338939"/>
              <a:gd name="connsiteX4" fmla="*/ 211756 w 3619099"/>
              <a:gd name="connsiteY4" fmla="*/ 192505 h 2338939"/>
              <a:gd name="connsiteX5" fmla="*/ 163630 w 3619099"/>
              <a:gd name="connsiteY5" fmla="*/ 240632 h 2338939"/>
              <a:gd name="connsiteX6" fmla="*/ 125129 w 3619099"/>
              <a:gd name="connsiteY6" fmla="*/ 298383 h 2338939"/>
              <a:gd name="connsiteX7" fmla="*/ 105878 w 3619099"/>
              <a:gd name="connsiteY7" fmla="*/ 327259 h 2338939"/>
              <a:gd name="connsiteX8" fmla="*/ 86628 w 3619099"/>
              <a:gd name="connsiteY8" fmla="*/ 385011 h 2338939"/>
              <a:gd name="connsiteX9" fmla="*/ 77002 w 3619099"/>
              <a:gd name="connsiteY9" fmla="*/ 423512 h 2338939"/>
              <a:gd name="connsiteX10" fmla="*/ 57752 w 3619099"/>
              <a:gd name="connsiteY10" fmla="*/ 481263 h 2338939"/>
              <a:gd name="connsiteX11" fmla="*/ 48127 w 3619099"/>
              <a:gd name="connsiteY11" fmla="*/ 558265 h 2338939"/>
              <a:gd name="connsiteX12" fmla="*/ 38501 w 3619099"/>
              <a:gd name="connsiteY12" fmla="*/ 693019 h 2338939"/>
              <a:gd name="connsiteX13" fmla="*/ 9626 w 3619099"/>
              <a:gd name="connsiteY13" fmla="*/ 779646 h 2338939"/>
              <a:gd name="connsiteX14" fmla="*/ 0 w 3619099"/>
              <a:gd name="connsiteY14" fmla="*/ 808522 h 2338939"/>
              <a:gd name="connsiteX15" fmla="*/ 19251 w 3619099"/>
              <a:gd name="connsiteY15" fmla="*/ 914400 h 2338939"/>
              <a:gd name="connsiteX16" fmla="*/ 57752 w 3619099"/>
              <a:gd name="connsiteY16" fmla="*/ 972152 h 2338939"/>
              <a:gd name="connsiteX17" fmla="*/ 67377 w 3619099"/>
              <a:gd name="connsiteY17" fmla="*/ 1001027 h 2338939"/>
              <a:gd name="connsiteX18" fmla="*/ 77002 w 3619099"/>
              <a:gd name="connsiteY18" fmla="*/ 1039528 h 2338939"/>
              <a:gd name="connsiteX19" fmla="*/ 96253 w 3619099"/>
              <a:gd name="connsiteY19" fmla="*/ 1097280 h 2338939"/>
              <a:gd name="connsiteX20" fmla="*/ 105878 w 3619099"/>
              <a:gd name="connsiteY20" fmla="*/ 1183907 h 2338939"/>
              <a:gd name="connsiteX21" fmla="*/ 115503 w 3619099"/>
              <a:gd name="connsiteY21" fmla="*/ 1212783 h 2338939"/>
              <a:gd name="connsiteX22" fmla="*/ 144379 w 3619099"/>
              <a:gd name="connsiteY22" fmla="*/ 1232034 h 2338939"/>
              <a:gd name="connsiteX23" fmla="*/ 182880 w 3619099"/>
              <a:gd name="connsiteY23" fmla="*/ 1270535 h 2338939"/>
              <a:gd name="connsiteX24" fmla="*/ 202131 w 3619099"/>
              <a:gd name="connsiteY24" fmla="*/ 1299411 h 2338939"/>
              <a:gd name="connsiteX25" fmla="*/ 231007 w 3619099"/>
              <a:gd name="connsiteY25" fmla="*/ 1337912 h 2338939"/>
              <a:gd name="connsiteX26" fmla="*/ 250257 w 3619099"/>
              <a:gd name="connsiteY26" fmla="*/ 1376413 h 2338939"/>
              <a:gd name="connsiteX27" fmla="*/ 269508 w 3619099"/>
              <a:gd name="connsiteY27" fmla="*/ 1405288 h 2338939"/>
              <a:gd name="connsiteX28" fmla="*/ 298383 w 3619099"/>
              <a:gd name="connsiteY28" fmla="*/ 1463040 h 2338939"/>
              <a:gd name="connsiteX29" fmla="*/ 336884 w 3619099"/>
              <a:gd name="connsiteY29" fmla="*/ 1549667 h 2338939"/>
              <a:gd name="connsiteX30" fmla="*/ 365760 w 3619099"/>
              <a:gd name="connsiteY30" fmla="*/ 1559293 h 2338939"/>
              <a:gd name="connsiteX31" fmla="*/ 462013 w 3619099"/>
              <a:gd name="connsiteY31" fmla="*/ 1578543 h 2338939"/>
              <a:gd name="connsiteX32" fmla="*/ 529390 w 3619099"/>
              <a:gd name="connsiteY32" fmla="*/ 1597794 h 2338939"/>
              <a:gd name="connsiteX33" fmla="*/ 587141 w 3619099"/>
              <a:gd name="connsiteY33" fmla="*/ 1607419 h 2338939"/>
              <a:gd name="connsiteX34" fmla="*/ 616017 w 3619099"/>
              <a:gd name="connsiteY34" fmla="*/ 1626669 h 2338939"/>
              <a:gd name="connsiteX35" fmla="*/ 635268 w 3619099"/>
              <a:gd name="connsiteY35" fmla="*/ 1655545 h 2338939"/>
              <a:gd name="connsiteX36" fmla="*/ 693019 w 3619099"/>
              <a:gd name="connsiteY36" fmla="*/ 1674796 h 2338939"/>
              <a:gd name="connsiteX37" fmla="*/ 789272 w 3619099"/>
              <a:gd name="connsiteY37" fmla="*/ 1713297 h 2338939"/>
              <a:gd name="connsiteX38" fmla="*/ 895150 w 3619099"/>
              <a:gd name="connsiteY38" fmla="*/ 1742173 h 2338939"/>
              <a:gd name="connsiteX39" fmla="*/ 924026 w 3619099"/>
              <a:gd name="connsiteY39" fmla="*/ 1751798 h 2338939"/>
              <a:gd name="connsiteX40" fmla="*/ 952901 w 3619099"/>
              <a:gd name="connsiteY40" fmla="*/ 1771048 h 2338939"/>
              <a:gd name="connsiteX41" fmla="*/ 1010653 w 3619099"/>
              <a:gd name="connsiteY41" fmla="*/ 1799924 h 2338939"/>
              <a:gd name="connsiteX42" fmla="*/ 1039529 w 3619099"/>
              <a:gd name="connsiteY42" fmla="*/ 1780674 h 2338939"/>
              <a:gd name="connsiteX43" fmla="*/ 1232034 w 3619099"/>
              <a:gd name="connsiteY43" fmla="*/ 1761423 h 2338939"/>
              <a:gd name="connsiteX44" fmla="*/ 1270535 w 3619099"/>
              <a:gd name="connsiteY44" fmla="*/ 1828800 h 2338939"/>
              <a:gd name="connsiteX45" fmla="*/ 1289786 w 3619099"/>
              <a:gd name="connsiteY45" fmla="*/ 1857676 h 2338939"/>
              <a:gd name="connsiteX46" fmla="*/ 1328287 w 3619099"/>
              <a:gd name="connsiteY46" fmla="*/ 1896177 h 2338939"/>
              <a:gd name="connsiteX47" fmla="*/ 1337912 w 3619099"/>
              <a:gd name="connsiteY47" fmla="*/ 1925053 h 2338939"/>
              <a:gd name="connsiteX48" fmla="*/ 1386038 w 3619099"/>
              <a:gd name="connsiteY48" fmla="*/ 1963554 h 2338939"/>
              <a:gd name="connsiteX49" fmla="*/ 1463040 w 3619099"/>
              <a:gd name="connsiteY49" fmla="*/ 1953928 h 2338939"/>
              <a:gd name="connsiteX50" fmla="*/ 1491916 w 3619099"/>
              <a:gd name="connsiteY50" fmla="*/ 1934678 h 2338939"/>
              <a:gd name="connsiteX51" fmla="*/ 1549668 w 3619099"/>
              <a:gd name="connsiteY51" fmla="*/ 1982804 h 2338939"/>
              <a:gd name="connsiteX52" fmla="*/ 1578543 w 3619099"/>
              <a:gd name="connsiteY52" fmla="*/ 1992429 h 2338939"/>
              <a:gd name="connsiteX53" fmla="*/ 1597794 w 3619099"/>
              <a:gd name="connsiteY53" fmla="*/ 2098307 h 2338939"/>
              <a:gd name="connsiteX54" fmla="*/ 1617044 w 3619099"/>
              <a:gd name="connsiteY54" fmla="*/ 2127183 h 2338939"/>
              <a:gd name="connsiteX55" fmla="*/ 1626670 w 3619099"/>
              <a:gd name="connsiteY55" fmla="*/ 2175309 h 2338939"/>
              <a:gd name="connsiteX56" fmla="*/ 1684421 w 3619099"/>
              <a:gd name="connsiteY56" fmla="*/ 2213811 h 2338939"/>
              <a:gd name="connsiteX57" fmla="*/ 1751798 w 3619099"/>
              <a:gd name="connsiteY57" fmla="*/ 2242686 h 2338939"/>
              <a:gd name="connsiteX58" fmla="*/ 1828800 w 3619099"/>
              <a:gd name="connsiteY58" fmla="*/ 2281187 h 2338939"/>
              <a:gd name="connsiteX59" fmla="*/ 1857676 w 3619099"/>
              <a:gd name="connsiteY59" fmla="*/ 2310063 h 2338939"/>
              <a:gd name="connsiteX60" fmla="*/ 1896177 w 3619099"/>
              <a:gd name="connsiteY60" fmla="*/ 2338939 h 2338939"/>
              <a:gd name="connsiteX61" fmla="*/ 1896177 w 3619099"/>
              <a:gd name="connsiteY61" fmla="*/ 2030931 h 2338939"/>
              <a:gd name="connsiteX62" fmla="*/ 1944303 w 3619099"/>
              <a:gd name="connsiteY62" fmla="*/ 2021305 h 2338939"/>
              <a:gd name="connsiteX63" fmla="*/ 2002055 w 3619099"/>
              <a:gd name="connsiteY63" fmla="*/ 2002055 h 2338939"/>
              <a:gd name="connsiteX64" fmla="*/ 2021306 w 3619099"/>
              <a:gd name="connsiteY64" fmla="*/ 1973179 h 2338939"/>
              <a:gd name="connsiteX65" fmla="*/ 2030931 w 3619099"/>
              <a:gd name="connsiteY65" fmla="*/ 1944303 h 2338939"/>
              <a:gd name="connsiteX66" fmla="*/ 2059807 w 3619099"/>
              <a:gd name="connsiteY66" fmla="*/ 1934678 h 2338939"/>
              <a:gd name="connsiteX67" fmla="*/ 2319689 w 3619099"/>
              <a:gd name="connsiteY67" fmla="*/ 1944303 h 2338939"/>
              <a:gd name="connsiteX68" fmla="*/ 2348564 w 3619099"/>
              <a:gd name="connsiteY68" fmla="*/ 1963554 h 2338939"/>
              <a:gd name="connsiteX69" fmla="*/ 2444817 w 3619099"/>
              <a:gd name="connsiteY69" fmla="*/ 1953928 h 2338939"/>
              <a:gd name="connsiteX70" fmla="*/ 2435192 w 3619099"/>
              <a:gd name="connsiteY70" fmla="*/ 1915427 h 2338939"/>
              <a:gd name="connsiteX71" fmla="*/ 2464068 w 3619099"/>
              <a:gd name="connsiteY71" fmla="*/ 1934678 h 2338939"/>
              <a:gd name="connsiteX72" fmla="*/ 2473693 w 3619099"/>
              <a:gd name="connsiteY72" fmla="*/ 1905802 h 2338939"/>
              <a:gd name="connsiteX73" fmla="*/ 2502569 w 3619099"/>
              <a:gd name="connsiteY73" fmla="*/ 1857676 h 2338939"/>
              <a:gd name="connsiteX74" fmla="*/ 2579571 w 3619099"/>
              <a:gd name="connsiteY74" fmla="*/ 1848051 h 2338939"/>
              <a:gd name="connsiteX75" fmla="*/ 2589196 w 3619099"/>
              <a:gd name="connsiteY75" fmla="*/ 1819175 h 2338939"/>
              <a:gd name="connsiteX76" fmla="*/ 2675823 w 3619099"/>
              <a:gd name="connsiteY76" fmla="*/ 1790299 h 2338939"/>
              <a:gd name="connsiteX77" fmla="*/ 2704699 w 3619099"/>
              <a:gd name="connsiteY77" fmla="*/ 1780674 h 2338939"/>
              <a:gd name="connsiteX78" fmla="*/ 2733575 w 3619099"/>
              <a:gd name="connsiteY78" fmla="*/ 1809549 h 2338939"/>
              <a:gd name="connsiteX79" fmla="*/ 2772076 w 3619099"/>
              <a:gd name="connsiteY79" fmla="*/ 1876926 h 2338939"/>
              <a:gd name="connsiteX80" fmla="*/ 2791327 w 3619099"/>
              <a:gd name="connsiteY80" fmla="*/ 1848051 h 2338939"/>
              <a:gd name="connsiteX81" fmla="*/ 2877954 w 3619099"/>
              <a:gd name="connsiteY81" fmla="*/ 1819175 h 2338939"/>
              <a:gd name="connsiteX82" fmla="*/ 2945331 w 3619099"/>
              <a:gd name="connsiteY82" fmla="*/ 1828800 h 2338939"/>
              <a:gd name="connsiteX83" fmla="*/ 2964581 w 3619099"/>
              <a:gd name="connsiteY83" fmla="*/ 1857676 h 2338939"/>
              <a:gd name="connsiteX84" fmla="*/ 3022333 w 3619099"/>
              <a:gd name="connsiteY84" fmla="*/ 1905802 h 2338939"/>
              <a:gd name="connsiteX85" fmla="*/ 3051209 w 3619099"/>
              <a:gd name="connsiteY85" fmla="*/ 2050181 h 2338939"/>
              <a:gd name="connsiteX86" fmla="*/ 3080084 w 3619099"/>
              <a:gd name="connsiteY86" fmla="*/ 2069432 h 2338939"/>
              <a:gd name="connsiteX87" fmla="*/ 3147461 w 3619099"/>
              <a:gd name="connsiteY87" fmla="*/ 2117558 h 2338939"/>
              <a:gd name="connsiteX88" fmla="*/ 3176337 w 3619099"/>
              <a:gd name="connsiteY88" fmla="*/ 2127183 h 2338939"/>
              <a:gd name="connsiteX89" fmla="*/ 3205213 w 3619099"/>
              <a:gd name="connsiteY89" fmla="*/ 2107933 h 2338939"/>
              <a:gd name="connsiteX90" fmla="*/ 3214838 w 3619099"/>
              <a:gd name="connsiteY90" fmla="*/ 2069432 h 2338939"/>
              <a:gd name="connsiteX91" fmla="*/ 3224463 w 3619099"/>
              <a:gd name="connsiteY91" fmla="*/ 2040556 h 2338939"/>
              <a:gd name="connsiteX92" fmla="*/ 3214838 w 3619099"/>
              <a:gd name="connsiteY92" fmla="*/ 1992429 h 2338939"/>
              <a:gd name="connsiteX93" fmla="*/ 3185962 w 3619099"/>
              <a:gd name="connsiteY93" fmla="*/ 1973179 h 2338939"/>
              <a:gd name="connsiteX94" fmla="*/ 3166712 w 3619099"/>
              <a:gd name="connsiteY94" fmla="*/ 1886552 h 2338939"/>
              <a:gd name="connsiteX95" fmla="*/ 3137836 w 3619099"/>
              <a:gd name="connsiteY95" fmla="*/ 1867301 h 2338939"/>
              <a:gd name="connsiteX96" fmla="*/ 3128211 w 3619099"/>
              <a:gd name="connsiteY96" fmla="*/ 1819175 h 2338939"/>
              <a:gd name="connsiteX97" fmla="*/ 3118586 w 3619099"/>
              <a:gd name="connsiteY97" fmla="*/ 1790299 h 2338939"/>
              <a:gd name="connsiteX98" fmla="*/ 3099335 w 3619099"/>
              <a:gd name="connsiteY98" fmla="*/ 1597794 h 2338939"/>
              <a:gd name="connsiteX99" fmla="*/ 3060834 w 3619099"/>
              <a:gd name="connsiteY99" fmla="*/ 1607419 h 2338939"/>
              <a:gd name="connsiteX100" fmla="*/ 3051209 w 3619099"/>
              <a:gd name="connsiteY100" fmla="*/ 1578543 h 2338939"/>
              <a:gd name="connsiteX101" fmla="*/ 3099335 w 3619099"/>
              <a:gd name="connsiteY101" fmla="*/ 1511166 h 2338939"/>
              <a:gd name="connsiteX102" fmla="*/ 3108960 w 3619099"/>
              <a:gd name="connsiteY102" fmla="*/ 1482291 h 2338939"/>
              <a:gd name="connsiteX103" fmla="*/ 3128211 w 3619099"/>
              <a:gd name="connsiteY103" fmla="*/ 1453415 h 2338939"/>
              <a:gd name="connsiteX104" fmla="*/ 3147461 w 3619099"/>
              <a:gd name="connsiteY104" fmla="*/ 1386038 h 2338939"/>
              <a:gd name="connsiteX105" fmla="*/ 3176337 w 3619099"/>
              <a:gd name="connsiteY105" fmla="*/ 1357162 h 2338939"/>
              <a:gd name="connsiteX106" fmla="*/ 3185962 w 3619099"/>
              <a:gd name="connsiteY106" fmla="*/ 1328286 h 2338939"/>
              <a:gd name="connsiteX107" fmla="*/ 3243714 w 3619099"/>
              <a:gd name="connsiteY107" fmla="*/ 1280160 h 2338939"/>
              <a:gd name="connsiteX108" fmla="*/ 3291840 w 3619099"/>
              <a:gd name="connsiteY108" fmla="*/ 1222408 h 2338939"/>
              <a:gd name="connsiteX109" fmla="*/ 3320716 w 3619099"/>
              <a:gd name="connsiteY109" fmla="*/ 1203158 h 2338939"/>
              <a:gd name="connsiteX110" fmla="*/ 3339967 w 3619099"/>
              <a:gd name="connsiteY110" fmla="*/ 1174282 h 2338939"/>
              <a:gd name="connsiteX111" fmla="*/ 3359217 w 3619099"/>
              <a:gd name="connsiteY111" fmla="*/ 1058779 h 2338939"/>
              <a:gd name="connsiteX112" fmla="*/ 3320716 w 3619099"/>
              <a:gd name="connsiteY112" fmla="*/ 1001027 h 2338939"/>
              <a:gd name="connsiteX113" fmla="*/ 3301466 w 3619099"/>
              <a:gd name="connsiteY113" fmla="*/ 943276 h 2338939"/>
              <a:gd name="connsiteX114" fmla="*/ 3282215 w 3619099"/>
              <a:gd name="connsiteY114" fmla="*/ 866274 h 2338939"/>
              <a:gd name="connsiteX115" fmla="*/ 3291840 w 3619099"/>
              <a:gd name="connsiteY115" fmla="*/ 895149 h 2338939"/>
              <a:gd name="connsiteX116" fmla="*/ 3301466 w 3619099"/>
              <a:gd name="connsiteY116" fmla="*/ 933651 h 2338939"/>
              <a:gd name="connsiteX117" fmla="*/ 3330341 w 3619099"/>
              <a:gd name="connsiteY117" fmla="*/ 972152 h 2338939"/>
              <a:gd name="connsiteX118" fmla="*/ 3349592 w 3619099"/>
              <a:gd name="connsiteY118" fmla="*/ 1001027 h 2338939"/>
              <a:gd name="connsiteX119" fmla="*/ 3368842 w 3619099"/>
              <a:gd name="connsiteY119" fmla="*/ 750771 h 2338939"/>
              <a:gd name="connsiteX120" fmla="*/ 3416969 w 3619099"/>
              <a:gd name="connsiteY120" fmla="*/ 702644 h 2338939"/>
              <a:gd name="connsiteX121" fmla="*/ 3465095 w 3619099"/>
              <a:gd name="connsiteY121" fmla="*/ 644893 h 2338939"/>
              <a:gd name="connsiteX122" fmla="*/ 3493971 w 3619099"/>
              <a:gd name="connsiteY122" fmla="*/ 616017 h 2338939"/>
              <a:gd name="connsiteX123" fmla="*/ 3484346 w 3619099"/>
              <a:gd name="connsiteY123" fmla="*/ 519764 h 2338939"/>
              <a:gd name="connsiteX124" fmla="*/ 3455470 w 3619099"/>
              <a:gd name="connsiteY124" fmla="*/ 558265 h 2338939"/>
              <a:gd name="connsiteX125" fmla="*/ 3445844 w 3619099"/>
              <a:gd name="connsiteY125" fmla="*/ 587141 h 2338939"/>
              <a:gd name="connsiteX126" fmla="*/ 3426594 w 3619099"/>
              <a:gd name="connsiteY126" fmla="*/ 616017 h 2338939"/>
              <a:gd name="connsiteX127" fmla="*/ 3407343 w 3619099"/>
              <a:gd name="connsiteY127" fmla="*/ 587141 h 2338939"/>
              <a:gd name="connsiteX128" fmla="*/ 3445844 w 3619099"/>
              <a:gd name="connsiteY128" fmla="*/ 500514 h 2338939"/>
              <a:gd name="connsiteX129" fmla="*/ 3503596 w 3619099"/>
              <a:gd name="connsiteY129" fmla="*/ 462013 h 2338939"/>
              <a:gd name="connsiteX130" fmla="*/ 3522847 w 3619099"/>
              <a:gd name="connsiteY130" fmla="*/ 433137 h 2338939"/>
              <a:gd name="connsiteX131" fmla="*/ 3513221 w 3619099"/>
              <a:gd name="connsiteY131" fmla="*/ 308008 h 2338939"/>
              <a:gd name="connsiteX132" fmla="*/ 3532472 w 3619099"/>
              <a:gd name="connsiteY132" fmla="*/ 211756 h 2338939"/>
              <a:gd name="connsiteX133" fmla="*/ 3551722 w 3619099"/>
              <a:gd name="connsiteY133" fmla="*/ 182880 h 2338939"/>
              <a:gd name="connsiteX134" fmla="*/ 3580598 w 3619099"/>
              <a:gd name="connsiteY134" fmla="*/ 115503 h 2338939"/>
              <a:gd name="connsiteX135" fmla="*/ 3619099 w 3619099"/>
              <a:gd name="connsiteY135" fmla="*/ 57752 h 2338939"/>
              <a:gd name="connsiteX136" fmla="*/ 3609474 w 3619099"/>
              <a:gd name="connsiteY136" fmla="*/ 28876 h 2338939"/>
              <a:gd name="connsiteX137" fmla="*/ 3580598 w 3619099"/>
              <a:gd name="connsiteY137" fmla="*/ 19251 h 2338939"/>
              <a:gd name="connsiteX138" fmla="*/ 3551722 w 3619099"/>
              <a:gd name="connsiteY138" fmla="*/ 0 h 2338939"/>
              <a:gd name="connsiteX139" fmla="*/ 3474720 w 3619099"/>
              <a:gd name="connsiteY139" fmla="*/ 38501 h 2338939"/>
              <a:gd name="connsiteX140" fmla="*/ 3416969 w 3619099"/>
              <a:gd name="connsiteY140" fmla="*/ 57752 h 2338939"/>
              <a:gd name="connsiteX141" fmla="*/ 3388093 w 3619099"/>
              <a:gd name="connsiteY141" fmla="*/ 86627 h 2338939"/>
              <a:gd name="connsiteX142" fmla="*/ 3359217 w 3619099"/>
              <a:gd name="connsiteY142" fmla="*/ 105878 h 2338939"/>
              <a:gd name="connsiteX143" fmla="*/ 3349592 w 3619099"/>
              <a:gd name="connsiteY143" fmla="*/ 154004 h 2338939"/>
              <a:gd name="connsiteX144" fmla="*/ 3339967 w 3619099"/>
              <a:gd name="connsiteY144" fmla="*/ 192505 h 2338939"/>
              <a:gd name="connsiteX145" fmla="*/ 3272590 w 3619099"/>
              <a:gd name="connsiteY145" fmla="*/ 202131 h 2338939"/>
              <a:gd name="connsiteX146" fmla="*/ 3253339 w 3619099"/>
              <a:gd name="connsiteY146" fmla="*/ 259882 h 2338939"/>
              <a:gd name="connsiteX147" fmla="*/ 3243714 w 3619099"/>
              <a:gd name="connsiteY147" fmla="*/ 288758 h 2338939"/>
              <a:gd name="connsiteX148" fmla="*/ 3224463 w 3619099"/>
              <a:gd name="connsiteY148" fmla="*/ 336884 h 2338939"/>
              <a:gd name="connsiteX149" fmla="*/ 3195588 w 3619099"/>
              <a:gd name="connsiteY149" fmla="*/ 356135 h 2338939"/>
              <a:gd name="connsiteX150" fmla="*/ 3060834 w 3619099"/>
              <a:gd name="connsiteY150" fmla="*/ 394636 h 2338939"/>
              <a:gd name="connsiteX151" fmla="*/ 3022333 w 3619099"/>
              <a:gd name="connsiteY151" fmla="*/ 452387 h 2338939"/>
              <a:gd name="connsiteX152" fmla="*/ 2993457 w 3619099"/>
              <a:gd name="connsiteY152" fmla="*/ 462013 h 2338939"/>
              <a:gd name="connsiteX153" fmla="*/ 2877954 w 3619099"/>
              <a:gd name="connsiteY153" fmla="*/ 327259 h 2338939"/>
              <a:gd name="connsiteX154" fmla="*/ 2849078 w 3619099"/>
              <a:gd name="connsiteY154" fmla="*/ 317634 h 2338939"/>
              <a:gd name="connsiteX155" fmla="*/ 2483318 w 3619099"/>
              <a:gd name="connsiteY155" fmla="*/ 308008 h 2338939"/>
              <a:gd name="connsiteX156" fmla="*/ 2502569 w 3619099"/>
              <a:gd name="connsiteY156" fmla="*/ 279133 h 2338939"/>
              <a:gd name="connsiteX157" fmla="*/ 2569946 w 3619099"/>
              <a:gd name="connsiteY157" fmla="*/ 259882 h 2338939"/>
              <a:gd name="connsiteX158" fmla="*/ 2483318 w 3619099"/>
              <a:gd name="connsiteY158" fmla="*/ 231006 h 2338939"/>
              <a:gd name="connsiteX159" fmla="*/ 2454442 w 3619099"/>
              <a:gd name="connsiteY159" fmla="*/ 221381 h 2338939"/>
              <a:gd name="connsiteX160" fmla="*/ 2271562 w 3619099"/>
              <a:gd name="connsiteY160" fmla="*/ 202131 h 2338939"/>
              <a:gd name="connsiteX161" fmla="*/ 2107933 w 3619099"/>
              <a:gd name="connsiteY161" fmla="*/ 202131 h 2338939"/>
              <a:gd name="connsiteX162" fmla="*/ 2088682 w 3619099"/>
              <a:gd name="connsiteY162" fmla="*/ 231006 h 2338939"/>
              <a:gd name="connsiteX163" fmla="*/ 2030931 w 3619099"/>
              <a:gd name="connsiteY163" fmla="*/ 269507 h 2338939"/>
              <a:gd name="connsiteX164" fmla="*/ 1511167 w 3619099"/>
              <a:gd name="connsiteY164" fmla="*/ 259882 h 2338939"/>
              <a:gd name="connsiteX165" fmla="*/ 1376413 w 3619099"/>
              <a:gd name="connsiteY165" fmla="*/ 250257 h 2338939"/>
              <a:gd name="connsiteX166" fmla="*/ 1347537 w 3619099"/>
              <a:gd name="connsiteY166" fmla="*/ 240632 h 2338939"/>
              <a:gd name="connsiteX167" fmla="*/ 1164657 w 3619099"/>
              <a:gd name="connsiteY167" fmla="*/ 231006 h 2338939"/>
              <a:gd name="connsiteX168" fmla="*/ 1135781 w 3619099"/>
              <a:gd name="connsiteY168" fmla="*/ 221381 h 2338939"/>
              <a:gd name="connsiteX169" fmla="*/ 1078030 w 3619099"/>
              <a:gd name="connsiteY169" fmla="*/ 211756 h 2338939"/>
              <a:gd name="connsiteX170" fmla="*/ 1049154 w 3619099"/>
              <a:gd name="connsiteY170" fmla="*/ 192505 h 2338939"/>
              <a:gd name="connsiteX171" fmla="*/ 981777 w 3619099"/>
              <a:gd name="connsiteY171" fmla="*/ 173255 h 2338939"/>
              <a:gd name="connsiteX172" fmla="*/ 885524 w 3619099"/>
              <a:gd name="connsiteY172" fmla="*/ 134754 h 2338939"/>
              <a:gd name="connsiteX173" fmla="*/ 770021 w 3619099"/>
              <a:gd name="connsiteY173" fmla="*/ 115503 h 2338939"/>
              <a:gd name="connsiteX174" fmla="*/ 731520 w 3619099"/>
              <a:gd name="connsiteY174" fmla="*/ 96253 h 2338939"/>
              <a:gd name="connsiteX175" fmla="*/ 673769 w 3619099"/>
              <a:gd name="connsiteY175" fmla="*/ 77002 h 2338939"/>
              <a:gd name="connsiteX176" fmla="*/ 644893 w 3619099"/>
              <a:gd name="connsiteY176" fmla="*/ 57752 h 2338939"/>
              <a:gd name="connsiteX177" fmla="*/ 404261 w 3619099"/>
              <a:gd name="connsiteY177" fmla="*/ 48126 h 2338939"/>
              <a:gd name="connsiteX178" fmla="*/ 375386 w 3619099"/>
              <a:gd name="connsiteY178" fmla="*/ 28876 h 2338939"/>
              <a:gd name="connsiteX179" fmla="*/ 346510 w 3619099"/>
              <a:gd name="connsiteY179" fmla="*/ 19251 h 2338939"/>
              <a:gd name="connsiteX180" fmla="*/ 336884 w 3619099"/>
              <a:gd name="connsiteY180" fmla="*/ 9625 h 2338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3619099" h="2338939">
                <a:moveTo>
                  <a:pt x="336884" y="9625"/>
                </a:moveTo>
                <a:lnTo>
                  <a:pt x="336884" y="9625"/>
                </a:lnTo>
                <a:cubicBezTo>
                  <a:pt x="321395" y="22901"/>
                  <a:pt x="277131" y="94251"/>
                  <a:pt x="240632" y="57752"/>
                </a:cubicBezTo>
                <a:cubicBezTo>
                  <a:pt x="233458" y="50578"/>
                  <a:pt x="234215" y="38501"/>
                  <a:pt x="231007" y="28876"/>
                </a:cubicBezTo>
                <a:cubicBezTo>
                  <a:pt x="199855" y="122326"/>
                  <a:pt x="254437" y="-49362"/>
                  <a:pt x="211756" y="192505"/>
                </a:cubicBezTo>
                <a:cubicBezTo>
                  <a:pt x="207478" y="216747"/>
                  <a:pt x="180742" y="229224"/>
                  <a:pt x="163630" y="240632"/>
                </a:cubicBezTo>
                <a:lnTo>
                  <a:pt x="125129" y="298383"/>
                </a:lnTo>
                <a:lnTo>
                  <a:pt x="105878" y="327259"/>
                </a:lnTo>
                <a:cubicBezTo>
                  <a:pt x="99461" y="346510"/>
                  <a:pt x="91550" y="365325"/>
                  <a:pt x="86628" y="385011"/>
                </a:cubicBezTo>
                <a:cubicBezTo>
                  <a:pt x="83419" y="397845"/>
                  <a:pt x="80803" y="410841"/>
                  <a:pt x="77002" y="423512"/>
                </a:cubicBezTo>
                <a:cubicBezTo>
                  <a:pt x="71171" y="442948"/>
                  <a:pt x="57752" y="481263"/>
                  <a:pt x="57752" y="481263"/>
                </a:cubicBezTo>
                <a:cubicBezTo>
                  <a:pt x="54544" y="506930"/>
                  <a:pt x="50469" y="532504"/>
                  <a:pt x="48127" y="558265"/>
                </a:cubicBezTo>
                <a:cubicBezTo>
                  <a:pt x="44050" y="603113"/>
                  <a:pt x="45181" y="648485"/>
                  <a:pt x="38501" y="693019"/>
                </a:cubicBezTo>
                <a:cubicBezTo>
                  <a:pt x="38501" y="693021"/>
                  <a:pt x="14439" y="765207"/>
                  <a:pt x="9626" y="779646"/>
                </a:cubicBezTo>
                <a:lnTo>
                  <a:pt x="0" y="808522"/>
                </a:lnTo>
                <a:cubicBezTo>
                  <a:pt x="1118" y="816348"/>
                  <a:pt x="10176" y="896249"/>
                  <a:pt x="19251" y="914400"/>
                </a:cubicBezTo>
                <a:cubicBezTo>
                  <a:pt x="29598" y="935094"/>
                  <a:pt x="57752" y="972152"/>
                  <a:pt x="57752" y="972152"/>
                </a:cubicBezTo>
                <a:cubicBezTo>
                  <a:pt x="60960" y="981777"/>
                  <a:pt x="64590" y="991272"/>
                  <a:pt x="67377" y="1001027"/>
                </a:cubicBezTo>
                <a:cubicBezTo>
                  <a:pt x="71011" y="1013747"/>
                  <a:pt x="73201" y="1026857"/>
                  <a:pt x="77002" y="1039528"/>
                </a:cubicBezTo>
                <a:cubicBezTo>
                  <a:pt x="82833" y="1058964"/>
                  <a:pt x="96253" y="1097280"/>
                  <a:pt x="96253" y="1097280"/>
                </a:cubicBezTo>
                <a:cubicBezTo>
                  <a:pt x="99461" y="1126156"/>
                  <a:pt x="101102" y="1155249"/>
                  <a:pt x="105878" y="1183907"/>
                </a:cubicBezTo>
                <a:cubicBezTo>
                  <a:pt x="107546" y="1193915"/>
                  <a:pt x="109165" y="1204860"/>
                  <a:pt x="115503" y="1212783"/>
                </a:cubicBezTo>
                <a:cubicBezTo>
                  <a:pt x="122730" y="1221816"/>
                  <a:pt x="134754" y="1225617"/>
                  <a:pt x="144379" y="1232034"/>
                </a:cubicBezTo>
                <a:cubicBezTo>
                  <a:pt x="165379" y="1295033"/>
                  <a:pt x="136212" y="1233201"/>
                  <a:pt x="182880" y="1270535"/>
                </a:cubicBezTo>
                <a:cubicBezTo>
                  <a:pt x="191913" y="1277762"/>
                  <a:pt x="195407" y="1289998"/>
                  <a:pt x="202131" y="1299411"/>
                </a:cubicBezTo>
                <a:cubicBezTo>
                  <a:pt x="211455" y="1312465"/>
                  <a:pt x="222505" y="1324308"/>
                  <a:pt x="231007" y="1337912"/>
                </a:cubicBezTo>
                <a:cubicBezTo>
                  <a:pt x="238612" y="1350079"/>
                  <a:pt x="243138" y="1363955"/>
                  <a:pt x="250257" y="1376413"/>
                </a:cubicBezTo>
                <a:cubicBezTo>
                  <a:pt x="255996" y="1386457"/>
                  <a:pt x="263091" y="1395663"/>
                  <a:pt x="269508" y="1405288"/>
                </a:cubicBezTo>
                <a:cubicBezTo>
                  <a:pt x="304607" y="1510589"/>
                  <a:pt x="248631" y="1351098"/>
                  <a:pt x="298383" y="1463040"/>
                </a:cubicBezTo>
                <a:cubicBezTo>
                  <a:pt x="307307" y="1483119"/>
                  <a:pt x="314350" y="1531640"/>
                  <a:pt x="336884" y="1549667"/>
                </a:cubicBezTo>
                <a:cubicBezTo>
                  <a:pt x="344807" y="1556005"/>
                  <a:pt x="355874" y="1557012"/>
                  <a:pt x="365760" y="1559293"/>
                </a:cubicBezTo>
                <a:cubicBezTo>
                  <a:pt x="397642" y="1566650"/>
                  <a:pt x="430972" y="1568196"/>
                  <a:pt x="462013" y="1578543"/>
                </a:cubicBezTo>
                <a:cubicBezTo>
                  <a:pt x="489529" y="1587715"/>
                  <a:pt x="499182" y="1591752"/>
                  <a:pt x="529390" y="1597794"/>
                </a:cubicBezTo>
                <a:cubicBezTo>
                  <a:pt x="548527" y="1601621"/>
                  <a:pt x="567891" y="1604211"/>
                  <a:pt x="587141" y="1607419"/>
                </a:cubicBezTo>
                <a:cubicBezTo>
                  <a:pt x="596766" y="1613836"/>
                  <a:pt x="607837" y="1618489"/>
                  <a:pt x="616017" y="1626669"/>
                </a:cubicBezTo>
                <a:cubicBezTo>
                  <a:pt x="624197" y="1634849"/>
                  <a:pt x="625458" y="1649414"/>
                  <a:pt x="635268" y="1655545"/>
                </a:cubicBezTo>
                <a:cubicBezTo>
                  <a:pt x="652475" y="1666300"/>
                  <a:pt x="674869" y="1665721"/>
                  <a:pt x="693019" y="1674796"/>
                </a:cubicBezTo>
                <a:cubicBezTo>
                  <a:pt x="727240" y="1691906"/>
                  <a:pt x="749629" y="1705368"/>
                  <a:pt x="789272" y="1713297"/>
                </a:cubicBezTo>
                <a:cubicBezTo>
                  <a:pt x="857299" y="1726902"/>
                  <a:pt x="821875" y="1717748"/>
                  <a:pt x="895150" y="1742173"/>
                </a:cubicBezTo>
                <a:lnTo>
                  <a:pt x="924026" y="1751798"/>
                </a:lnTo>
                <a:cubicBezTo>
                  <a:pt x="933651" y="1758215"/>
                  <a:pt x="942554" y="1765875"/>
                  <a:pt x="952901" y="1771048"/>
                </a:cubicBezTo>
                <a:cubicBezTo>
                  <a:pt x="1032606" y="1810901"/>
                  <a:pt x="927895" y="1744754"/>
                  <a:pt x="1010653" y="1799924"/>
                </a:cubicBezTo>
                <a:cubicBezTo>
                  <a:pt x="1020278" y="1793507"/>
                  <a:pt x="1031349" y="1788854"/>
                  <a:pt x="1039529" y="1780674"/>
                </a:cubicBezTo>
                <a:cubicBezTo>
                  <a:pt x="1115181" y="1705022"/>
                  <a:pt x="925636" y="1744401"/>
                  <a:pt x="1232034" y="1761423"/>
                </a:cubicBezTo>
                <a:cubicBezTo>
                  <a:pt x="1278941" y="1831785"/>
                  <a:pt x="1221678" y="1743303"/>
                  <a:pt x="1270535" y="1828800"/>
                </a:cubicBezTo>
                <a:cubicBezTo>
                  <a:pt x="1276275" y="1838844"/>
                  <a:pt x="1283369" y="1848051"/>
                  <a:pt x="1289786" y="1857676"/>
                </a:cubicBezTo>
                <a:cubicBezTo>
                  <a:pt x="1315453" y="1934679"/>
                  <a:pt x="1276952" y="1844842"/>
                  <a:pt x="1328287" y="1896177"/>
                </a:cubicBezTo>
                <a:cubicBezTo>
                  <a:pt x="1335461" y="1903351"/>
                  <a:pt x="1333375" y="1915978"/>
                  <a:pt x="1337912" y="1925053"/>
                </a:cubicBezTo>
                <a:cubicBezTo>
                  <a:pt x="1355326" y="1959882"/>
                  <a:pt x="1352734" y="1952452"/>
                  <a:pt x="1386038" y="1963554"/>
                </a:cubicBezTo>
                <a:cubicBezTo>
                  <a:pt x="1411705" y="1960345"/>
                  <a:pt x="1438084" y="1960734"/>
                  <a:pt x="1463040" y="1953928"/>
                </a:cubicBezTo>
                <a:cubicBezTo>
                  <a:pt x="1474200" y="1950884"/>
                  <a:pt x="1480348" y="1934678"/>
                  <a:pt x="1491916" y="1934678"/>
                </a:cubicBezTo>
                <a:cubicBezTo>
                  <a:pt x="1507663" y="1934678"/>
                  <a:pt x="1541389" y="1977285"/>
                  <a:pt x="1549668" y="1982804"/>
                </a:cubicBezTo>
                <a:cubicBezTo>
                  <a:pt x="1558110" y="1988432"/>
                  <a:pt x="1568918" y="1989221"/>
                  <a:pt x="1578543" y="1992429"/>
                </a:cubicBezTo>
                <a:cubicBezTo>
                  <a:pt x="1580773" y="2008039"/>
                  <a:pt x="1588070" y="2075617"/>
                  <a:pt x="1597794" y="2098307"/>
                </a:cubicBezTo>
                <a:cubicBezTo>
                  <a:pt x="1602351" y="2108940"/>
                  <a:pt x="1610627" y="2117558"/>
                  <a:pt x="1617044" y="2127183"/>
                </a:cubicBezTo>
                <a:cubicBezTo>
                  <a:pt x="1620253" y="2143225"/>
                  <a:pt x="1616626" y="2162395"/>
                  <a:pt x="1626670" y="2175309"/>
                </a:cubicBezTo>
                <a:cubicBezTo>
                  <a:pt x="1640874" y="2193572"/>
                  <a:pt x="1665171" y="2200977"/>
                  <a:pt x="1684421" y="2213811"/>
                </a:cubicBezTo>
                <a:cubicBezTo>
                  <a:pt x="1724301" y="2240398"/>
                  <a:pt x="1702078" y="2230256"/>
                  <a:pt x="1751798" y="2242686"/>
                </a:cubicBezTo>
                <a:cubicBezTo>
                  <a:pt x="1822933" y="2313821"/>
                  <a:pt x="1730441" y="2232008"/>
                  <a:pt x="1828800" y="2281187"/>
                </a:cubicBezTo>
                <a:cubicBezTo>
                  <a:pt x="1840975" y="2287275"/>
                  <a:pt x="1847341" y="2301204"/>
                  <a:pt x="1857676" y="2310063"/>
                </a:cubicBezTo>
                <a:cubicBezTo>
                  <a:pt x="1869856" y="2320503"/>
                  <a:pt x="1883343" y="2329314"/>
                  <a:pt x="1896177" y="2338939"/>
                </a:cubicBezTo>
                <a:cubicBezTo>
                  <a:pt x="1860373" y="2231525"/>
                  <a:pt x="1856278" y="2230427"/>
                  <a:pt x="1896177" y="2030931"/>
                </a:cubicBezTo>
                <a:cubicBezTo>
                  <a:pt x="1899385" y="2014889"/>
                  <a:pt x="1928520" y="2025610"/>
                  <a:pt x="1944303" y="2021305"/>
                </a:cubicBezTo>
                <a:cubicBezTo>
                  <a:pt x="1963880" y="2015966"/>
                  <a:pt x="2002055" y="2002055"/>
                  <a:pt x="2002055" y="2002055"/>
                </a:cubicBezTo>
                <a:cubicBezTo>
                  <a:pt x="2008472" y="1992430"/>
                  <a:pt x="2016133" y="1983526"/>
                  <a:pt x="2021306" y="1973179"/>
                </a:cubicBezTo>
                <a:cubicBezTo>
                  <a:pt x="2025843" y="1964104"/>
                  <a:pt x="2023757" y="1951477"/>
                  <a:pt x="2030931" y="1944303"/>
                </a:cubicBezTo>
                <a:cubicBezTo>
                  <a:pt x="2038105" y="1937129"/>
                  <a:pt x="2050182" y="1937886"/>
                  <a:pt x="2059807" y="1934678"/>
                </a:cubicBezTo>
                <a:cubicBezTo>
                  <a:pt x="2146434" y="1937886"/>
                  <a:pt x="2233432" y="1935677"/>
                  <a:pt x="2319689" y="1944303"/>
                </a:cubicBezTo>
                <a:cubicBezTo>
                  <a:pt x="2331200" y="1945454"/>
                  <a:pt x="2337030" y="1962667"/>
                  <a:pt x="2348564" y="1963554"/>
                </a:cubicBezTo>
                <a:cubicBezTo>
                  <a:pt x="2380713" y="1966027"/>
                  <a:pt x="2412733" y="1957137"/>
                  <a:pt x="2444817" y="1953928"/>
                </a:cubicBezTo>
                <a:cubicBezTo>
                  <a:pt x="2441609" y="1941094"/>
                  <a:pt x="2425838" y="1924781"/>
                  <a:pt x="2435192" y="1915427"/>
                </a:cubicBezTo>
                <a:cubicBezTo>
                  <a:pt x="2443372" y="1907247"/>
                  <a:pt x="2452845" y="1937484"/>
                  <a:pt x="2464068" y="1934678"/>
                </a:cubicBezTo>
                <a:cubicBezTo>
                  <a:pt x="2473911" y="1932217"/>
                  <a:pt x="2469156" y="1914877"/>
                  <a:pt x="2473693" y="1905802"/>
                </a:cubicBezTo>
                <a:cubicBezTo>
                  <a:pt x="2482060" y="1889069"/>
                  <a:pt x="2486145" y="1866634"/>
                  <a:pt x="2502569" y="1857676"/>
                </a:cubicBezTo>
                <a:cubicBezTo>
                  <a:pt x="2525278" y="1845290"/>
                  <a:pt x="2553904" y="1851259"/>
                  <a:pt x="2579571" y="1848051"/>
                </a:cubicBezTo>
                <a:cubicBezTo>
                  <a:pt x="2582779" y="1838426"/>
                  <a:pt x="2582858" y="1827098"/>
                  <a:pt x="2589196" y="1819175"/>
                </a:cubicBezTo>
                <a:cubicBezTo>
                  <a:pt x="2610921" y="1792018"/>
                  <a:pt x="2646119" y="1796900"/>
                  <a:pt x="2675823" y="1790299"/>
                </a:cubicBezTo>
                <a:cubicBezTo>
                  <a:pt x="2685727" y="1788098"/>
                  <a:pt x="2695074" y="1783882"/>
                  <a:pt x="2704699" y="1780674"/>
                </a:cubicBezTo>
                <a:cubicBezTo>
                  <a:pt x="2714324" y="1790299"/>
                  <a:pt x="2724861" y="1799092"/>
                  <a:pt x="2733575" y="1809549"/>
                </a:cubicBezTo>
                <a:cubicBezTo>
                  <a:pt x="2750582" y="1829957"/>
                  <a:pt x="2760307" y="1853388"/>
                  <a:pt x="2772076" y="1876926"/>
                </a:cubicBezTo>
                <a:cubicBezTo>
                  <a:pt x="2778493" y="1867301"/>
                  <a:pt x="2783147" y="1856231"/>
                  <a:pt x="2791327" y="1848051"/>
                </a:cubicBezTo>
                <a:cubicBezTo>
                  <a:pt x="2818397" y="1820981"/>
                  <a:pt x="2839232" y="1825628"/>
                  <a:pt x="2877954" y="1819175"/>
                </a:cubicBezTo>
                <a:cubicBezTo>
                  <a:pt x="2900413" y="1822383"/>
                  <a:pt x="2924599" y="1819586"/>
                  <a:pt x="2945331" y="1828800"/>
                </a:cubicBezTo>
                <a:cubicBezTo>
                  <a:pt x="2955902" y="1833498"/>
                  <a:pt x="2957175" y="1848789"/>
                  <a:pt x="2964581" y="1857676"/>
                </a:cubicBezTo>
                <a:cubicBezTo>
                  <a:pt x="2987741" y="1885468"/>
                  <a:pt x="2993940" y="1886874"/>
                  <a:pt x="3022333" y="1905802"/>
                </a:cubicBezTo>
                <a:cubicBezTo>
                  <a:pt x="3076484" y="1987031"/>
                  <a:pt x="2995633" y="1855663"/>
                  <a:pt x="3051209" y="2050181"/>
                </a:cubicBezTo>
                <a:cubicBezTo>
                  <a:pt x="3054387" y="2061304"/>
                  <a:pt x="3070459" y="2063015"/>
                  <a:pt x="3080084" y="2069432"/>
                </a:cubicBezTo>
                <a:cubicBezTo>
                  <a:pt x="3096127" y="2117557"/>
                  <a:pt x="3080085" y="2095099"/>
                  <a:pt x="3147461" y="2117558"/>
                </a:cubicBezTo>
                <a:lnTo>
                  <a:pt x="3176337" y="2127183"/>
                </a:lnTo>
                <a:cubicBezTo>
                  <a:pt x="3185962" y="2120766"/>
                  <a:pt x="3198796" y="2117558"/>
                  <a:pt x="3205213" y="2107933"/>
                </a:cubicBezTo>
                <a:cubicBezTo>
                  <a:pt x="3212551" y="2096926"/>
                  <a:pt x="3211204" y="2082152"/>
                  <a:pt x="3214838" y="2069432"/>
                </a:cubicBezTo>
                <a:cubicBezTo>
                  <a:pt x="3217625" y="2059676"/>
                  <a:pt x="3221255" y="2050181"/>
                  <a:pt x="3224463" y="2040556"/>
                </a:cubicBezTo>
                <a:cubicBezTo>
                  <a:pt x="3221255" y="2024514"/>
                  <a:pt x="3222955" y="2006633"/>
                  <a:pt x="3214838" y="1992429"/>
                </a:cubicBezTo>
                <a:cubicBezTo>
                  <a:pt x="3209099" y="1982385"/>
                  <a:pt x="3191135" y="1983526"/>
                  <a:pt x="3185962" y="1973179"/>
                </a:cubicBezTo>
                <a:cubicBezTo>
                  <a:pt x="3185339" y="1971933"/>
                  <a:pt x="3176962" y="1899364"/>
                  <a:pt x="3166712" y="1886552"/>
                </a:cubicBezTo>
                <a:cubicBezTo>
                  <a:pt x="3159485" y="1877519"/>
                  <a:pt x="3147461" y="1873718"/>
                  <a:pt x="3137836" y="1867301"/>
                </a:cubicBezTo>
                <a:cubicBezTo>
                  <a:pt x="3134628" y="1851259"/>
                  <a:pt x="3132179" y="1835046"/>
                  <a:pt x="3128211" y="1819175"/>
                </a:cubicBezTo>
                <a:cubicBezTo>
                  <a:pt x="3125750" y="1809332"/>
                  <a:pt x="3119648" y="1800389"/>
                  <a:pt x="3118586" y="1790299"/>
                </a:cubicBezTo>
                <a:cubicBezTo>
                  <a:pt x="3095784" y="1573690"/>
                  <a:pt x="3124611" y="1698900"/>
                  <a:pt x="3099335" y="1597794"/>
                </a:cubicBezTo>
                <a:cubicBezTo>
                  <a:pt x="3086501" y="1601002"/>
                  <a:pt x="3073116" y="1612332"/>
                  <a:pt x="3060834" y="1607419"/>
                </a:cubicBezTo>
                <a:cubicBezTo>
                  <a:pt x="3051414" y="1603651"/>
                  <a:pt x="3050089" y="1588627"/>
                  <a:pt x="3051209" y="1578543"/>
                </a:cubicBezTo>
                <a:cubicBezTo>
                  <a:pt x="3058119" y="1516350"/>
                  <a:pt x="3058983" y="1524618"/>
                  <a:pt x="3099335" y="1511166"/>
                </a:cubicBezTo>
                <a:cubicBezTo>
                  <a:pt x="3102543" y="1501541"/>
                  <a:pt x="3104423" y="1491366"/>
                  <a:pt x="3108960" y="1482291"/>
                </a:cubicBezTo>
                <a:cubicBezTo>
                  <a:pt x="3114134" y="1471944"/>
                  <a:pt x="3123654" y="1464048"/>
                  <a:pt x="3128211" y="1453415"/>
                </a:cubicBezTo>
                <a:cubicBezTo>
                  <a:pt x="3132061" y="1444431"/>
                  <a:pt x="3139969" y="1397276"/>
                  <a:pt x="3147461" y="1386038"/>
                </a:cubicBezTo>
                <a:cubicBezTo>
                  <a:pt x="3155012" y="1374712"/>
                  <a:pt x="3166712" y="1366787"/>
                  <a:pt x="3176337" y="1357162"/>
                </a:cubicBezTo>
                <a:cubicBezTo>
                  <a:pt x="3179545" y="1347537"/>
                  <a:pt x="3180334" y="1336728"/>
                  <a:pt x="3185962" y="1328286"/>
                </a:cubicBezTo>
                <a:cubicBezTo>
                  <a:pt x="3200783" y="1306055"/>
                  <a:pt x="3222409" y="1294364"/>
                  <a:pt x="3243714" y="1280160"/>
                </a:cubicBezTo>
                <a:cubicBezTo>
                  <a:pt x="3262642" y="1251767"/>
                  <a:pt x="3264048" y="1245568"/>
                  <a:pt x="3291840" y="1222408"/>
                </a:cubicBezTo>
                <a:cubicBezTo>
                  <a:pt x="3300727" y="1215002"/>
                  <a:pt x="3311091" y="1209575"/>
                  <a:pt x="3320716" y="1203158"/>
                </a:cubicBezTo>
                <a:cubicBezTo>
                  <a:pt x="3327133" y="1193533"/>
                  <a:pt x="3331787" y="1182462"/>
                  <a:pt x="3339967" y="1174282"/>
                </a:cubicBezTo>
                <a:cubicBezTo>
                  <a:pt x="3384991" y="1129258"/>
                  <a:pt x="3399763" y="1188529"/>
                  <a:pt x="3359217" y="1058779"/>
                </a:cubicBezTo>
                <a:cubicBezTo>
                  <a:pt x="3352316" y="1036696"/>
                  <a:pt x="3320716" y="1001027"/>
                  <a:pt x="3320716" y="1001027"/>
                </a:cubicBezTo>
                <a:cubicBezTo>
                  <a:pt x="3314299" y="981777"/>
                  <a:pt x="3306388" y="962962"/>
                  <a:pt x="3301466" y="943276"/>
                </a:cubicBezTo>
                <a:cubicBezTo>
                  <a:pt x="3295049" y="917609"/>
                  <a:pt x="3273848" y="841174"/>
                  <a:pt x="3282215" y="866274"/>
                </a:cubicBezTo>
                <a:cubicBezTo>
                  <a:pt x="3285423" y="875899"/>
                  <a:pt x="3289053" y="885394"/>
                  <a:pt x="3291840" y="895149"/>
                </a:cubicBezTo>
                <a:cubicBezTo>
                  <a:pt x="3295474" y="907869"/>
                  <a:pt x="3295550" y="921819"/>
                  <a:pt x="3301466" y="933651"/>
                </a:cubicBezTo>
                <a:cubicBezTo>
                  <a:pt x="3308640" y="947999"/>
                  <a:pt x="3321017" y="959098"/>
                  <a:pt x="3330341" y="972152"/>
                </a:cubicBezTo>
                <a:cubicBezTo>
                  <a:pt x="3337065" y="981565"/>
                  <a:pt x="3343175" y="991402"/>
                  <a:pt x="3349592" y="1001027"/>
                </a:cubicBezTo>
                <a:cubicBezTo>
                  <a:pt x="3386072" y="891587"/>
                  <a:pt x="3333315" y="1058673"/>
                  <a:pt x="3368842" y="750771"/>
                </a:cubicBezTo>
                <a:cubicBezTo>
                  <a:pt x="3371846" y="724740"/>
                  <a:pt x="3401132" y="715842"/>
                  <a:pt x="3416969" y="702644"/>
                </a:cubicBezTo>
                <a:cubicBezTo>
                  <a:pt x="3462980" y="664301"/>
                  <a:pt x="3430682" y="686188"/>
                  <a:pt x="3465095" y="644893"/>
                </a:cubicBezTo>
                <a:cubicBezTo>
                  <a:pt x="3473809" y="634436"/>
                  <a:pt x="3484346" y="625642"/>
                  <a:pt x="3493971" y="616017"/>
                </a:cubicBezTo>
                <a:cubicBezTo>
                  <a:pt x="3490763" y="583933"/>
                  <a:pt x="3502232" y="546593"/>
                  <a:pt x="3484346" y="519764"/>
                </a:cubicBezTo>
                <a:cubicBezTo>
                  <a:pt x="3475447" y="506416"/>
                  <a:pt x="3463429" y="544337"/>
                  <a:pt x="3455470" y="558265"/>
                </a:cubicBezTo>
                <a:cubicBezTo>
                  <a:pt x="3450436" y="567074"/>
                  <a:pt x="3450381" y="578066"/>
                  <a:pt x="3445844" y="587141"/>
                </a:cubicBezTo>
                <a:cubicBezTo>
                  <a:pt x="3440671" y="597488"/>
                  <a:pt x="3433011" y="606392"/>
                  <a:pt x="3426594" y="616017"/>
                </a:cubicBezTo>
                <a:cubicBezTo>
                  <a:pt x="3420177" y="606392"/>
                  <a:pt x="3408778" y="598620"/>
                  <a:pt x="3407343" y="587141"/>
                </a:cubicBezTo>
                <a:cubicBezTo>
                  <a:pt x="3403409" y="555672"/>
                  <a:pt x="3423535" y="520345"/>
                  <a:pt x="3445844" y="500514"/>
                </a:cubicBezTo>
                <a:cubicBezTo>
                  <a:pt x="3463136" y="485143"/>
                  <a:pt x="3503596" y="462013"/>
                  <a:pt x="3503596" y="462013"/>
                </a:cubicBezTo>
                <a:cubicBezTo>
                  <a:pt x="3510013" y="452388"/>
                  <a:pt x="3522125" y="444683"/>
                  <a:pt x="3522847" y="433137"/>
                </a:cubicBezTo>
                <a:cubicBezTo>
                  <a:pt x="3525456" y="391386"/>
                  <a:pt x="3513221" y="349841"/>
                  <a:pt x="3513221" y="308008"/>
                </a:cubicBezTo>
                <a:cubicBezTo>
                  <a:pt x="3513221" y="290275"/>
                  <a:pt x="3520620" y="235461"/>
                  <a:pt x="3532472" y="211756"/>
                </a:cubicBezTo>
                <a:cubicBezTo>
                  <a:pt x="3537645" y="201409"/>
                  <a:pt x="3546549" y="193227"/>
                  <a:pt x="3551722" y="182880"/>
                </a:cubicBezTo>
                <a:cubicBezTo>
                  <a:pt x="3591545" y="103233"/>
                  <a:pt x="3520523" y="215628"/>
                  <a:pt x="3580598" y="115503"/>
                </a:cubicBezTo>
                <a:cubicBezTo>
                  <a:pt x="3592501" y="95664"/>
                  <a:pt x="3619099" y="57752"/>
                  <a:pt x="3619099" y="57752"/>
                </a:cubicBezTo>
                <a:cubicBezTo>
                  <a:pt x="3615891" y="48127"/>
                  <a:pt x="3616648" y="36050"/>
                  <a:pt x="3609474" y="28876"/>
                </a:cubicBezTo>
                <a:cubicBezTo>
                  <a:pt x="3602300" y="21702"/>
                  <a:pt x="3589673" y="23788"/>
                  <a:pt x="3580598" y="19251"/>
                </a:cubicBezTo>
                <a:cubicBezTo>
                  <a:pt x="3570251" y="14078"/>
                  <a:pt x="3561347" y="6417"/>
                  <a:pt x="3551722" y="0"/>
                </a:cubicBezTo>
                <a:cubicBezTo>
                  <a:pt x="3429493" y="24445"/>
                  <a:pt x="3565716" y="-12053"/>
                  <a:pt x="3474720" y="38501"/>
                </a:cubicBezTo>
                <a:cubicBezTo>
                  <a:pt x="3456982" y="48356"/>
                  <a:pt x="3436219" y="51335"/>
                  <a:pt x="3416969" y="57752"/>
                </a:cubicBezTo>
                <a:cubicBezTo>
                  <a:pt x="3407344" y="67377"/>
                  <a:pt x="3398550" y="77913"/>
                  <a:pt x="3388093" y="86627"/>
                </a:cubicBezTo>
                <a:cubicBezTo>
                  <a:pt x="3379206" y="94033"/>
                  <a:pt x="3364956" y="95834"/>
                  <a:pt x="3359217" y="105878"/>
                </a:cubicBezTo>
                <a:cubicBezTo>
                  <a:pt x="3351100" y="120082"/>
                  <a:pt x="3353141" y="138034"/>
                  <a:pt x="3349592" y="154004"/>
                </a:cubicBezTo>
                <a:cubicBezTo>
                  <a:pt x="3346722" y="166918"/>
                  <a:pt x="3351185" y="185494"/>
                  <a:pt x="3339967" y="192505"/>
                </a:cubicBezTo>
                <a:cubicBezTo>
                  <a:pt x="3320729" y="204529"/>
                  <a:pt x="3295049" y="198922"/>
                  <a:pt x="3272590" y="202131"/>
                </a:cubicBezTo>
                <a:lnTo>
                  <a:pt x="3253339" y="259882"/>
                </a:lnTo>
                <a:cubicBezTo>
                  <a:pt x="3250131" y="269507"/>
                  <a:pt x="3247482" y="279338"/>
                  <a:pt x="3243714" y="288758"/>
                </a:cubicBezTo>
                <a:cubicBezTo>
                  <a:pt x="3237297" y="304800"/>
                  <a:pt x="3234505" y="322824"/>
                  <a:pt x="3224463" y="336884"/>
                </a:cubicBezTo>
                <a:cubicBezTo>
                  <a:pt x="3217739" y="346297"/>
                  <a:pt x="3205213" y="349718"/>
                  <a:pt x="3195588" y="356135"/>
                </a:cubicBezTo>
                <a:cubicBezTo>
                  <a:pt x="3168489" y="437427"/>
                  <a:pt x="3213576" y="331743"/>
                  <a:pt x="3060834" y="394636"/>
                </a:cubicBezTo>
                <a:cubicBezTo>
                  <a:pt x="3039441" y="403445"/>
                  <a:pt x="3044282" y="445070"/>
                  <a:pt x="3022333" y="452387"/>
                </a:cubicBezTo>
                <a:lnTo>
                  <a:pt x="2993457" y="462013"/>
                </a:lnTo>
                <a:cubicBezTo>
                  <a:pt x="2816779" y="445950"/>
                  <a:pt x="2924694" y="490848"/>
                  <a:pt x="2877954" y="327259"/>
                </a:cubicBezTo>
                <a:cubicBezTo>
                  <a:pt x="2875167" y="317503"/>
                  <a:pt x="2859212" y="318128"/>
                  <a:pt x="2849078" y="317634"/>
                </a:cubicBezTo>
                <a:cubicBezTo>
                  <a:pt x="2727261" y="311692"/>
                  <a:pt x="2605238" y="311217"/>
                  <a:pt x="2483318" y="308008"/>
                </a:cubicBezTo>
                <a:cubicBezTo>
                  <a:pt x="2489735" y="298383"/>
                  <a:pt x="2493536" y="286359"/>
                  <a:pt x="2502569" y="279133"/>
                </a:cubicBezTo>
                <a:cubicBezTo>
                  <a:pt x="2508849" y="274109"/>
                  <a:pt x="2567426" y="260512"/>
                  <a:pt x="2569946" y="259882"/>
                </a:cubicBezTo>
                <a:cubicBezTo>
                  <a:pt x="2519707" y="226391"/>
                  <a:pt x="2561125" y="248297"/>
                  <a:pt x="2483318" y="231006"/>
                </a:cubicBezTo>
                <a:cubicBezTo>
                  <a:pt x="2473414" y="228805"/>
                  <a:pt x="2464450" y="223049"/>
                  <a:pt x="2454442" y="221381"/>
                </a:cubicBezTo>
                <a:cubicBezTo>
                  <a:pt x="2434662" y="218084"/>
                  <a:pt x="2286969" y="203672"/>
                  <a:pt x="2271562" y="202131"/>
                </a:cubicBezTo>
                <a:cubicBezTo>
                  <a:pt x="2209957" y="181594"/>
                  <a:pt x="2208462" y="176999"/>
                  <a:pt x="2107933" y="202131"/>
                </a:cubicBezTo>
                <a:cubicBezTo>
                  <a:pt x="2096710" y="204937"/>
                  <a:pt x="2096088" y="222119"/>
                  <a:pt x="2088682" y="231006"/>
                </a:cubicBezTo>
                <a:cubicBezTo>
                  <a:pt x="2060950" y="264284"/>
                  <a:pt x="2066521" y="257644"/>
                  <a:pt x="2030931" y="269507"/>
                </a:cubicBezTo>
                <a:lnTo>
                  <a:pt x="1511167" y="259882"/>
                </a:lnTo>
                <a:cubicBezTo>
                  <a:pt x="1466154" y="258558"/>
                  <a:pt x="1421137" y="255518"/>
                  <a:pt x="1376413" y="250257"/>
                </a:cubicBezTo>
                <a:cubicBezTo>
                  <a:pt x="1366337" y="249072"/>
                  <a:pt x="1357641" y="241551"/>
                  <a:pt x="1347537" y="240632"/>
                </a:cubicBezTo>
                <a:cubicBezTo>
                  <a:pt x="1286743" y="235105"/>
                  <a:pt x="1225617" y="234215"/>
                  <a:pt x="1164657" y="231006"/>
                </a:cubicBezTo>
                <a:cubicBezTo>
                  <a:pt x="1155032" y="227798"/>
                  <a:pt x="1145685" y="223582"/>
                  <a:pt x="1135781" y="221381"/>
                </a:cubicBezTo>
                <a:cubicBezTo>
                  <a:pt x="1116730" y="217148"/>
                  <a:pt x="1096544" y="217928"/>
                  <a:pt x="1078030" y="211756"/>
                </a:cubicBezTo>
                <a:cubicBezTo>
                  <a:pt x="1067055" y="208098"/>
                  <a:pt x="1059501" y="197678"/>
                  <a:pt x="1049154" y="192505"/>
                </a:cubicBezTo>
                <a:cubicBezTo>
                  <a:pt x="1035347" y="185601"/>
                  <a:pt x="994111" y="176338"/>
                  <a:pt x="981777" y="173255"/>
                </a:cubicBezTo>
                <a:cubicBezTo>
                  <a:pt x="939874" y="145319"/>
                  <a:pt x="951086" y="148557"/>
                  <a:pt x="885524" y="134754"/>
                </a:cubicBezTo>
                <a:cubicBezTo>
                  <a:pt x="847329" y="126713"/>
                  <a:pt x="770021" y="115503"/>
                  <a:pt x="770021" y="115503"/>
                </a:cubicBezTo>
                <a:cubicBezTo>
                  <a:pt x="757187" y="109086"/>
                  <a:pt x="744842" y="101582"/>
                  <a:pt x="731520" y="96253"/>
                </a:cubicBezTo>
                <a:cubicBezTo>
                  <a:pt x="712680" y="88717"/>
                  <a:pt x="690653" y="88258"/>
                  <a:pt x="673769" y="77002"/>
                </a:cubicBezTo>
                <a:cubicBezTo>
                  <a:pt x="664144" y="70585"/>
                  <a:pt x="656395" y="58984"/>
                  <a:pt x="644893" y="57752"/>
                </a:cubicBezTo>
                <a:cubicBezTo>
                  <a:pt x="565075" y="49200"/>
                  <a:pt x="484472" y="51335"/>
                  <a:pt x="404261" y="48126"/>
                </a:cubicBezTo>
                <a:cubicBezTo>
                  <a:pt x="394636" y="41709"/>
                  <a:pt x="385733" y="34049"/>
                  <a:pt x="375386" y="28876"/>
                </a:cubicBezTo>
                <a:cubicBezTo>
                  <a:pt x="366311" y="24339"/>
                  <a:pt x="355930" y="23019"/>
                  <a:pt x="346510" y="19251"/>
                </a:cubicBezTo>
                <a:cubicBezTo>
                  <a:pt x="339849" y="16586"/>
                  <a:pt x="338488" y="11229"/>
                  <a:pt x="336884" y="9625"/>
                </a:cubicBezTo>
                <a:close/>
              </a:path>
            </a:pathLst>
          </a:cu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dirty="0">
                <a:solidFill>
                  <a:schemeClr val="tx1"/>
                </a:solidFill>
                <a:latin typeface="NATS" pitchFamily="2" charset="0"/>
                <a:cs typeface="NATS" pitchFamily="2" charset="0"/>
              </a:rPr>
              <a:t>అమెరికా</a:t>
            </a:r>
            <a:r>
              <a:rPr lang="te-IN" sz="2400" dirty="0">
                <a:solidFill>
                  <a:schemeClr val="tx1"/>
                </a:solidFill>
              </a:rPr>
              <a:t>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754880" y="4331368"/>
            <a:ext cx="2394022" cy="1655546"/>
          </a:xfrm>
          <a:custGeom>
            <a:avLst/>
            <a:gdLst>
              <a:gd name="connsiteX0" fmla="*/ 0 w 2394022"/>
              <a:gd name="connsiteY0" fmla="*/ 0 h 1655546"/>
              <a:gd name="connsiteX1" fmla="*/ 0 w 2394022"/>
              <a:gd name="connsiteY1" fmla="*/ 0 h 1655546"/>
              <a:gd name="connsiteX2" fmla="*/ 77002 w 2394022"/>
              <a:gd name="connsiteY2" fmla="*/ 192506 h 1655546"/>
              <a:gd name="connsiteX3" fmla="*/ 96253 w 2394022"/>
              <a:gd name="connsiteY3" fmla="*/ 221381 h 1655546"/>
              <a:gd name="connsiteX4" fmla="*/ 115503 w 2394022"/>
              <a:gd name="connsiteY4" fmla="*/ 288758 h 1655546"/>
              <a:gd name="connsiteX5" fmla="*/ 134754 w 2394022"/>
              <a:gd name="connsiteY5" fmla="*/ 317634 h 1655546"/>
              <a:gd name="connsiteX6" fmla="*/ 144379 w 2394022"/>
              <a:gd name="connsiteY6" fmla="*/ 356135 h 1655546"/>
              <a:gd name="connsiteX7" fmla="*/ 163629 w 2394022"/>
              <a:gd name="connsiteY7" fmla="*/ 385011 h 1655546"/>
              <a:gd name="connsiteX8" fmla="*/ 96253 w 2394022"/>
              <a:gd name="connsiteY8" fmla="*/ 413887 h 1655546"/>
              <a:gd name="connsiteX9" fmla="*/ 105878 w 2394022"/>
              <a:gd name="connsiteY9" fmla="*/ 442763 h 1655546"/>
              <a:gd name="connsiteX10" fmla="*/ 144379 w 2394022"/>
              <a:gd name="connsiteY10" fmla="*/ 500514 h 1655546"/>
              <a:gd name="connsiteX11" fmla="*/ 182880 w 2394022"/>
              <a:gd name="connsiteY11" fmla="*/ 558266 h 1655546"/>
              <a:gd name="connsiteX12" fmla="*/ 202131 w 2394022"/>
              <a:gd name="connsiteY12" fmla="*/ 587141 h 1655546"/>
              <a:gd name="connsiteX13" fmla="*/ 259882 w 2394022"/>
              <a:gd name="connsiteY13" fmla="*/ 616017 h 1655546"/>
              <a:gd name="connsiteX14" fmla="*/ 279133 w 2394022"/>
              <a:gd name="connsiteY14" fmla="*/ 644893 h 1655546"/>
              <a:gd name="connsiteX15" fmla="*/ 317634 w 2394022"/>
              <a:gd name="connsiteY15" fmla="*/ 789272 h 1655546"/>
              <a:gd name="connsiteX16" fmla="*/ 346509 w 2394022"/>
              <a:gd name="connsiteY16" fmla="*/ 847024 h 1655546"/>
              <a:gd name="connsiteX17" fmla="*/ 375385 w 2394022"/>
              <a:gd name="connsiteY17" fmla="*/ 856649 h 1655546"/>
              <a:gd name="connsiteX18" fmla="*/ 423512 w 2394022"/>
              <a:gd name="connsiteY18" fmla="*/ 904775 h 1655546"/>
              <a:gd name="connsiteX19" fmla="*/ 481263 w 2394022"/>
              <a:gd name="connsiteY19" fmla="*/ 924026 h 1655546"/>
              <a:gd name="connsiteX20" fmla="*/ 490888 w 2394022"/>
              <a:gd name="connsiteY20" fmla="*/ 895150 h 1655546"/>
              <a:gd name="connsiteX21" fmla="*/ 462013 w 2394022"/>
              <a:gd name="connsiteY21" fmla="*/ 760396 h 1655546"/>
              <a:gd name="connsiteX22" fmla="*/ 452387 w 2394022"/>
              <a:gd name="connsiteY22" fmla="*/ 731520 h 1655546"/>
              <a:gd name="connsiteX23" fmla="*/ 433137 w 2394022"/>
              <a:gd name="connsiteY23" fmla="*/ 702645 h 1655546"/>
              <a:gd name="connsiteX24" fmla="*/ 413886 w 2394022"/>
              <a:gd name="connsiteY24" fmla="*/ 625643 h 1655546"/>
              <a:gd name="connsiteX25" fmla="*/ 356135 w 2394022"/>
              <a:gd name="connsiteY25" fmla="*/ 596767 h 1655546"/>
              <a:gd name="connsiteX26" fmla="*/ 336884 w 2394022"/>
              <a:gd name="connsiteY26" fmla="*/ 567891 h 1655546"/>
              <a:gd name="connsiteX27" fmla="*/ 308008 w 2394022"/>
              <a:gd name="connsiteY27" fmla="*/ 558266 h 1655546"/>
              <a:gd name="connsiteX28" fmla="*/ 288758 w 2394022"/>
              <a:gd name="connsiteY28" fmla="*/ 500514 h 1655546"/>
              <a:gd name="connsiteX29" fmla="*/ 279133 w 2394022"/>
              <a:gd name="connsiteY29" fmla="*/ 423512 h 1655546"/>
              <a:gd name="connsiteX30" fmla="*/ 259882 w 2394022"/>
              <a:gd name="connsiteY30" fmla="*/ 365760 h 1655546"/>
              <a:gd name="connsiteX31" fmla="*/ 231006 w 2394022"/>
              <a:gd name="connsiteY31" fmla="*/ 259883 h 1655546"/>
              <a:gd name="connsiteX32" fmla="*/ 202131 w 2394022"/>
              <a:gd name="connsiteY32" fmla="*/ 240632 h 1655546"/>
              <a:gd name="connsiteX33" fmla="*/ 173255 w 2394022"/>
              <a:gd name="connsiteY33" fmla="*/ 144379 h 1655546"/>
              <a:gd name="connsiteX34" fmla="*/ 163629 w 2394022"/>
              <a:gd name="connsiteY34" fmla="*/ 115504 h 1655546"/>
              <a:gd name="connsiteX35" fmla="*/ 250257 w 2394022"/>
              <a:gd name="connsiteY35" fmla="*/ 96253 h 1655546"/>
              <a:gd name="connsiteX36" fmla="*/ 279133 w 2394022"/>
              <a:gd name="connsiteY36" fmla="*/ 211756 h 1655546"/>
              <a:gd name="connsiteX37" fmla="*/ 317634 w 2394022"/>
              <a:gd name="connsiteY37" fmla="*/ 279133 h 1655546"/>
              <a:gd name="connsiteX38" fmla="*/ 356135 w 2394022"/>
              <a:gd name="connsiteY38" fmla="*/ 394636 h 1655546"/>
              <a:gd name="connsiteX39" fmla="*/ 365760 w 2394022"/>
              <a:gd name="connsiteY39" fmla="*/ 423512 h 1655546"/>
              <a:gd name="connsiteX40" fmla="*/ 385011 w 2394022"/>
              <a:gd name="connsiteY40" fmla="*/ 452388 h 1655546"/>
              <a:gd name="connsiteX41" fmla="*/ 423512 w 2394022"/>
              <a:gd name="connsiteY41" fmla="*/ 500514 h 1655546"/>
              <a:gd name="connsiteX42" fmla="*/ 452387 w 2394022"/>
              <a:gd name="connsiteY42" fmla="*/ 558266 h 1655546"/>
              <a:gd name="connsiteX43" fmla="*/ 481263 w 2394022"/>
              <a:gd name="connsiteY43" fmla="*/ 567891 h 1655546"/>
              <a:gd name="connsiteX44" fmla="*/ 490888 w 2394022"/>
              <a:gd name="connsiteY44" fmla="*/ 596767 h 1655546"/>
              <a:gd name="connsiteX45" fmla="*/ 519764 w 2394022"/>
              <a:gd name="connsiteY45" fmla="*/ 616017 h 1655546"/>
              <a:gd name="connsiteX46" fmla="*/ 539015 w 2394022"/>
              <a:gd name="connsiteY46" fmla="*/ 644893 h 1655546"/>
              <a:gd name="connsiteX47" fmla="*/ 548640 w 2394022"/>
              <a:gd name="connsiteY47" fmla="*/ 712270 h 1655546"/>
              <a:gd name="connsiteX48" fmla="*/ 577516 w 2394022"/>
              <a:gd name="connsiteY48" fmla="*/ 721895 h 1655546"/>
              <a:gd name="connsiteX49" fmla="*/ 635267 w 2394022"/>
              <a:gd name="connsiteY49" fmla="*/ 760396 h 1655546"/>
              <a:gd name="connsiteX50" fmla="*/ 712269 w 2394022"/>
              <a:gd name="connsiteY50" fmla="*/ 827773 h 1655546"/>
              <a:gd name="connsiteX51" fmla="*/ 741145 w 2394022"/>
              <a:gd name="connsiteY51" fmla="*/ 847024 h 1655546"/>
              <a:gd name="connsiteX52" fmla="*/ 760396 w 2394022"/>
              <a:gd name="connsiteY52" fmla="*/ 875899 h 1655546"/>
              <a:gd name="connsiteX53" fmla="*/ 798897 w 2394022"/>
              <a:gd name="connsiteY53" fmla="*/ 914400 h 1655546"/>
              <a:gd name="connsiteX54" fmla="*/ 808522 w 2394022"/>
              <a:gd name="connsiteY54" fmla="*/ 1039529 h 1655546"/>
              <a:gd name="connsiteX55" fmla="*/ 827773 w 2394022"/>
              <a:gd name="connsiteY55" fmla="*/ 1097280 h 1655546"/>
              <a:gd name="connsiteX56" fmla="*/ 837398 w 2394022"/>
              <a:gd name="connsiteY56" fmla="*/ 1126156 h 1655546"/>
              <a:gd name="connsiteX57" fmla="*/ 827773 w 2394022"/>
              <a:gd name="connsiteY57" fmla="*/ 1260910 h 1655546"/>
              <a:gd name="connsiteX58" fmla="*/ 837398 w 2394022"/>
              <a:gd name="connsiteY58" fmla="*/ 1299411 h 1655546"/>
              <a:gd name="connsiteX59" fmla="*/ 866274 w 2394022"/>
              <a:gd name="connsiteY59" fmla="*/ 1309036 h 1655546"/>
              <a:gd name="connsiteX60" fmla="*/ 924025 w 2394022"/>
              <a:gd name="connsiteY60" fmla="*/ 1357163 h 1655546"/>
              <a:gd name="connsiteX61" fmla="*/ 981777 w 2394022"/>
              <a:gd name="connsiteY61" fmla="*/ 1376413 h 1655546"/>
              <a:gd name="connsiteX62" fmla="*/ 1010653 w 2394022"/>
              <a:gd name="connsiteY62" fmla="*/ 1395664 h 1655546"/>
              <a:gd name="connsiteX63" fmla="*/ 1078029 w 2394022"/>
              <a:gd name="connsiteY63" fmla="*/ 1414914 h 1655546"/>
              <a:gd name="connsiteX64" fmla="*/ 1106905 w 2394022"/>
              <a:gd name="connsiteY64" fmla="*/ 1424539 h 1655546"/>
              <a:gd name="connsiteX65" fmla="*/ 1164657 w 2394022"/>
              <a:gd name="connsiteY65" fmla="*/ 1463040 h 1655546"/>
              <a:gd name="connsiteX66" fmla="*/ 1222408 w 2394022"/>
              <a:gd name="connsiteY66" fmla="*/ 1520792 h 1655546"/>
              <a:gd name="connsiteX67" fmla="*/ 1280160 w 2394022"/>
              <a:gd name="connsiteY67" fmla="*/ 1540043 h 1655546"/>
              <a:gd name="connsiteX68" fmla="*/ 1309036 w 2394022"/>
              <a:gd name="connsiteY68" fmla="*/ 1549668 h 1655546"/>
              <a:gd name="connsiteX69" fmla="*/ 1347537 w 2394022"/>
              <a:gd name="connsiteY69" fmla="*/ 1559293 h 1655546"/>
              <a:gd name="connsiteX70" fmla="*/ 1376413 w 2394022"/>
              <a:gd name="connsiteY70" fmla="*/ 1568918 h 1655546"/>
              <a:gd name="connsiteX71" fmla="*/ 1472665 w 2394022"/>
              <a:gd name="connsiteY71" fmla="*/ 1588169 h 1655546"/>
              <a:gd name="connsiteX72" fmla="*/ 1568918 w 2394022"/>
              <a:gd name="connsiteY72" fmla="*/ 1617045 h 1655546"/>
              <a:gd name="connsiteX73" fmla="*/ 1751798 w 2394022"/>
              <a:gd name="connsiteY73" fmla="*/ 1607419 h 1655546"/>
              <a:gd name="connsiteX74" fmla="*/ 1838425 w 2394022"/>
              <a:gd name="connsiteY74" fmla="*/ 1597794 h 1655546"/>
              <a:gd name="connsiteX75" fmla="*/ 1925053 w 2394022"/>
              <a:gd name="connsiteY75" fmla="*/ 1636295 h 1655546"/>
              <a:gd name="connsiteX76" fmla="*/ 2002055 w 2394022"/>
              <a:gd name="connsiteY76" fmla="*/ 1655546 h 1655546"/>
              <a:gd name="connsiteX77" fmla="*/ 2011680 w 2394022"/>
              <a:gd name="connsiteY77" fmla="*/ 1626670 h 1655546"/>
              <a:gd name="connsiteX78" fmla="*/ 2021305 w 2394022"/>
              <a:gd name="connsiteY78" fmla="*/ 1578544 h 1655546"/>
              <a:gd name="connsiteX79" fmla="*/ 2059806 w 2394022"/>
              <a:gd name="connsiteY79" fmla="*/ 1568918 h 1655546"/>
              <a:gd name="connsiteX80" fmla="*/ 2021305 w 2394022"/>
              <a:gd name="connsiteY80" fmla="*/ 1463040 h 1655546"/>
              <a:gd name="connsiteX81" fmla="*/ 1992429 w 2394022"/>
              <a:gd name="connsiteY81" fmla="*/ 1453415 h 1655546"/>
              <a:gd name="connsiteX82" fmla="*/ 2002055 w 2394022"/>
              <a:gd name="connsiteY82" fmla="*/ 1424539 h 1655546"/>
              <a:gd name="connsiteX83" fmla="*/ 2030931 w 2394022"/>
              <a:gd name="connsiteY83" fmla="*/ 1414914 h 1655546"/>
              <a:gd name="connsiteX84" fmla="*/ 2156059 w 2394022"/>
              <a:gd name="connsiteY84" fmla="*/ 1405289 h 1655546"/>
              <a:gd name="connsiteX85" fmla="*/ 2184935 w 2394022"/>
              <a:gd name="connsiteY85" fmla="*/ 1280160 h 1655546"/>
              <a:gd name="connsiteX86" fmla="*/ 2242686 w 2394022"/>
              <a:gd name="connsiteY86" fmla="*/ 1260910 h 1655546"/>
              <a:gd name="connsiteX87" fmla="*/ 2271562 w 2394022"/>
              <a:gd name="connsiteY87" fmla="*/ 1280160 h 1655546"/>
              <a:gd name="connsiteX88" fmla="*/ 2310063 w 2394022"/>
              <a:gd name="connsiteY88" fmla="*/ 1241659 h 1655546"/>
              <a:gd name="connsiteX89" fmla="*/ 2329314 w 2394022"/>
              <a:gd name="connsiteY89" fmla="*/ 1212784 h 1655546"/>
              <a:gd name="connsiteX90" fmla="*/ 2367815 w 2394022"/>
              <a:gd name="connsiteY90" fmla="*/ 1183908 h 1655546"/>
              <a:gd name="connsiteX91" fmla="*/ 2387065 w 2394022"/>
              <a:gd name="connsiteY91" fmla="*/ 1155032 h 1655546"/>
              <a:gd name="connsiteX92" fmla="*/ 2377440 w 2394022"/>
              <a:gd name="connsiteY92" fmla="*/ 1039529 h 1655546"/>
              <a:gd name="connsiteX93" fmla="*/ 2184935 w 2394022"/>
              <a:gd name="connsiteY93" fmla="*/ 1058779 h 1655546"/>
              <a:gd name="connsiteX94" fmla="*/ 2156059 w 2394022"/>
              <a:gd name="connsiteY94" fmla="*/ 1087655 h 1655546"/>
              <a:gd name="connsiteX95" fmla="*/ 2146434 w 2394022"/>
              <a:gd name="connsiteY95" fmla="*/ 1116531 h 1655546"/>
              <a:gd name="connsiteX96" fmla="*/ 2107933 w 2394022"/>
              <a:gd name="connsiteY96" fmla="*/ 1126156 h 1655546"/>
              <a:gd name="connsiteX97" fmla="*/ 2079057 w 2394022"/>
              <a:gd name="connsiteY97" fmla="*/ 1183908 h 1655546"/>
              <a:gd name="connsiteX98" fmla="*/ 2069432 w 2394022"/>
              <a:gd name="connsiteY98" fmla="*/ 1232034 h 1655546"/>
              <a:gd name="connsiteX99" fmla="*/ 2059806 w 2394022"/>
              <a:gd name="connsiteY99" fmla="*/ 1260910 h 1655546"/>
              <a:gd name="connsiteX100" fmla="*/ 2030931 w 2394022"/>
              <a:gd name="connsiteY100" fmla="*/ 1270535 h 1655546"/>
              <a:gd name="connsiteX101" fmla="*/ 1982804 w 2394022"/>
              <a:gd name="connsiteY101" fmla="*/ 1347537 h 1655546"/>
              <a:gd name="connsiteX102" fmla="*/ 1934678 w 2394022"/>
              <a:gd name="connsiteY102" fmla="*/ 1357163 h 1655546"/>
              <a:gd name="connsiteX103" fmla="*/ 1896177 w 2394022"/>
              <a:gd name="connsiteY103" fmla="*/ 1347537 h 1655546"/>
              <a:gd name="connsiteX104" fmla="*/ 1867301 w 2394022"/>
              <a:gd name="connsiteY104" fmla="*/ 1337912 h 1655546"/>
              <a:gd name="connsiteX105" fmla="*/ 1809549 w 2394022"/>
              <a:gd name="connsiteY105" fmla="*/ 1357163 h 1655546"/>
              <a:gd name="connsiteX106" fmla="*/ 1665171 w 2394022"/>
              <a:gd name="connsiteY106" fmla="*/ 1347537 h 1655546"/>
              <a:gd name="connsiteX107" fmla="*/ 1645920 w 2394022"/>
              <a:gd name="connsiteY107" fmla="*/ 1318661 h 1655546"/>
              <a:gd name="connsiteX108" fmla="*/ 1588168 w 2394022"/>
              <a:gd name="connsiteY108" fmla="*/ 1260910 h 1655546"/>
              <a:gd name="connsiteX109" fmla="*/ 1578543 w 2394022"/>
              <a:gd name="connsiteY109" fmla="*/ 1232034 h 1655546"/>
              <a:gd name="connsiteX110" fmla="*/ 1540042 w 2394022"/>
              <a:gd name="connsiteY110" fmla="*/ 1174283 h 1655546"/>
              <a:gd name="connsiteX111" fmla="*/ 1511166 w 2394022"/>
              <a:gd name="connsiteY111" fmla="*/ 1106906 h 1655546"/>
              <a:gd name="connsiteX112" fmla="*/ 1501541 w 2394022"/>
              <a:gd name="connsiteY112" fmla="*/ 1068405 h 1655546"/>
              <a:gd name="connsiteX113" fmla="*/ 1482291 w 2394022"/>
              <a:gd name="connsiteY113" fmla="*/ 1029904 h 1655546"/>
              <a:gd name="connsiteX114" fmla="*/ 1463040 w 2394022"/>
              <a:gd name="connsiteY114" fmla="*/ 952901 h 1655546"/>
              <a:gd name="connsiteX115" fmla="*/ 1434164 w 2394022"/>
              <a:gd name="connsiteY115" fmla="*/ 885525 h 1655546"/>
              <a:gd name="connsiteX116" fmla="*/ 1482291 w 2394022"/>
              <a:gd name="connsiteY116" fmla="*/ 827773 h 1655546"/>
              <a:gd name="connsiteX117" fmla="*/ 1491916 w 2394022"/>
              <a:gd name="connsiteY117" fmla="*/ 798897 h 1655546"/>
              <a:gd name="connsiteX118" fmla="*/ 1520792 w 2394022"/>
              <a:gd name="connsiteY118" fmla="*/ 779647 h 1655546"/>
              <a:gd name="connsiteX119" fmla="*/ 1501541 w 2394022"/>
              <a:gd name="connsiteY119" fmla="*/ 750771 h 1655546"/>
              <a:gd name="connsiteX120" fmla="*/ 1443789 w 2394022"/>
              <a:gd name="connsiteY120" fmla="*/ 731520 h 1655546"/>
              <a:gd name="connsiteX121" fmla="*/ 1405288 w 2394022"/>
              <a:gd name="connsiteY121" fmla="*/ 673769 h 1655546"/>
              <a:gd name="connsiteX122" fmla="*/ 1347537 w 2394022"/>
              <a:gd name="connsiteY122" fmla="*/ 654518 h 1655546"/>
              <a:gd name="connsiteX123" fmla="*/ 1328286 w 2394022"/>
              <a:gd name="connsiteY123" fmla="*/ 625643 h 1655546"/>
              <a:gd name="connsiteX124" fmla="*/ 1299411 w 2394022"/>
              <a:gd name="connsiteY124" fmla="*/ 616017 h 1655546"/>
              <a:gd name="connsiteX125" fmla="*/ 1260909 w 2394022"/>
              <a:gd name="connsiteY125" fmla="*/ 558266 h 1655546"/>
              <a:gd name="connsiteX126" fmla="*/ 1251284 w 2394022"/>
              <a:gd name="connsiteY126" fmla="*/ 442763 h 1655546"/>
              <a:gd name="connsiteX127" fmla="*/ 1222408 w 2394022"/>
              <a:gd name="connsiteY127" fmla="*/ 413887 h 1655546"/>
              <a:gd name="connsiteX128" fmla="*/ 1212783 w 2394022"/>
              <a:gd name="connsiteY128" fmla="*/ 385011 h 1655546"/>
              <a:gd name="connsiteX129" fmla="*/ 1155032 w 2394022"/>
              <a:gd name="connsiteY129" fmla="*/ 356135 h 1655546"/>
              <a:gd name="connsiteX130" fmla="*/ 1097280 w 2394022"/>
              <a:gd name="connsiteY130" fmla="*/ 385011 h 1655546"/>
              <a:gd name="connsiteX131" fmla="*/ 1058779 w 2394022"/>
              <a:gd name="connsiteY131" fmla="*/ 423512 h 1655546"/>
              <a:gd name="connsiteX132" fmla="*/ 1029903 w 2394022"/>
              <a:gd name="connsiteY132" fmla="*/ 413887 h 1655546"/>
              <a:gd name="connsiteX133" fmla="*/ 1010653 w 2394022"/>
              <a:gd name="connsiteY133" fmla="*/ 356135 h 1655546"/>
              <a:gd name="connsiteX134" fmla="*/ 1001027 w 2394022"/>
              <a:gd name="connsiteY134" fmla="*/ 327259 h 1655546"/>
              <a:gd name="connsiteX135" fmla="*/ 943276 w 2394022"/>
              <a:gd name="connsiteY135" fmla="*/ 288758 h 1655546"/>
              <a:gd name="connsiteX136" fmla="*/ 914400 w 2394022"/>
              <a:gd name="connsiteY136" fmla="*/ 269508 h 1655546"/>
              <a:gd name="connsiteX137" fmla="*/ 875899 w 2394022"/>
              <a:gd name="connsiteY137" fmla="*/ 240632 h 1655546"/>
              <a:gd name="connsiteX138" fmla="*/ 866274 w 2394022"/>
              <a:gd name="connsiteY138" fmla="*/ 182880 h 1655546"/>
              <a:gd name="connsiteX139" fmla="*/ 837398 w 2394022"/>
              <a:gd name="connsiteY139" fmla="*/ 173255 h 1655546"/>
              <a:gd name="connsiteX140" fmla="*/ 818147 w 2394022"/>
              <a:gd name="connsiteY140" fmla="*/ 144379 h 1655546"/>
              <a:gd name="connsiteX141" fmla="*/ 673768 w 2394022"/>
              <a:gd name="connsiteY141" fmla="*/ 154005 h 1655546"/>
              <a:gd name="connsiteX142" fmla="*/ 664143 w 2394022"/>
              <a:gd name="connsiteY142" fmla="*/ 231007 h 1655546"/>
              <a:gd name="connsiteX143" fmla="*/ 558265 w 2394022"/>
              <a:gd name="connsiteY143" fmla="*/ 221381 h 1655546"/>
              <a:gd name="connsiteX144" fmla="*/ 548640 w 2394022"/>
              <a:gd name="connsiteY144" fmla="*/ 192506 h 1655546"/>
              <a:gd name="connsiteX145" fmla="*/ 519764 w 2394022"/>
              <a:gd name="connsiteY145" fmla="*/ 173255 h 1655546"/>
              <a:gd name="connsiteX146" fmla="*/ 481263 w 2394022"/>
              <a:gd name="connsiteY146" fmla="*/ 144379 h 1655546"/>
              <a:gd name="connsiteX147" fmla="*/ 433137 w 2394022"/>
              <a:gd name="connsiteY147" fmla="*/ 105878 h 1655546"/>
              <a:gd name="connsiteX148" fmla="*/ 404261 w 2394022"/>
              <a:gd name="connsiteY148" fmla="*/ 77003 h 1655546"/>
              <a:gd name="connsiteX149" fmla="*/ 346509 w 2394022"/>
              <a:gd name="connsiteY149" fmla="*/ 67377 h 1655546"/>
              <a:gd name="connsiteX150" fmla="*/ 317634 w 2394022"/>
              <a:gd name="connsiteY150" fmla="*/ 57752 h 1655546"/>
              <a:gd name="connsiteX151" fmla="*/ 259882 w 2394022"/>
              <a:gd name="connsiteY151" fmla="*/ 48127 h 1655546"/>
              <a:gd name="connsiteX152" fmla="*/ 115503 w 2394022"/>
              <a:gd name="connsiteY152" fmla="*/ 19251 h 1655546"/>
              <a:gd name="connsiteX153" fmla="*/ 0 w 2394022"/>
              <a:gd name="connsiteY153" fmla="*/ 0 h 165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2394022" h="1655546">
                <a:moveTo>
                  <a:pt x="0" y="0"/>
                </a:moveTo>
                <a:lnTo>
                  <a:pt x="0" y="0"/>
                </a:lnTo>
                <a:cubicBezTo>
                  <a:pt x="25667" y="64169"/>
                  <a:pt x="49445" y="129126"/>
                  <a:pt x="77002" y="192506"/>
                </a:cubicBezTo>
                <a:cubicBezTo>
                  <a:pt x="81614" y="203115"/>
                  <a:pt x="91696" y="210748"/>
                  <a:pt x="96253" y="221381"/>
                </a:cubicBezTo>
                <a:cubicBezTo>
                  <a:pt x="114758" y="264558"/>
                  <a:pt x="96772" y="251296"/>
                  <a:pt x="115503" y="288758"/>
                </a:cubicBezTo>
                <a:cubicBezTo>
                  <a:pt x="120677" y="299105"/>
                  <a:pt x="128337" y="308009"/>
                  <a:pt x="134754" y="317634"/>
                </a:cubicBezTo>
                <a:cubicBezTo>
                  <a:pt x="137962" y="330468"/>
                  <a:pt x="139168" y="343976"/>
                  <a:pt x="144379" y="356135"/>
                </a:cubicBezTo>
                <a:cubicBezTo>
                  <a:pt x="148936" y="366768"/>
                  <a:pt x="165898" y="373668"/>
                  <a:pt x="163629" y="385011"/>
                </a:cubicBezTo>
                <a:cubicBezTo>
                  <a:pt x="160131" y="402502"/>
                  <a:pt x="104369" y="411858"/>
                  <a:pt x="96253" y="413887"/>
                </a:cubicBezTo>
                <a:cubicBezTo>
                  <a:pt x="99461" y="423512"/>
                  <a:pt x="100951" y="433894"/>
                  <a:pt x="105878" y="442763"/>
                </a:cubicBezTo>
                <a:cubicBezTo>
                  <a:pt x="117114" y="462988"/>
                  <a:pt x="131545" y="481264"/>
                  <a:pt x="144379" y="500514"/>
                </a:cubicBezTo>
                <a:lnTo>
                  <a:pt x="182880" y="558266"/>
                </a:lnTo>
                <a:cubicBezTo>
                  <a:pt x="189297" y="567891"/>
                  <a:pt x="191157" y="583483"/>
                  <a:pt x="202131" y="587141"/>
                </a:cubicBezTo>
                <a:cubicBezTo>
                  <a:pt x="241980" y="600425"/>
                  <a:pt x="222564" y="591139"/>
                  <a:pt x="259882" y="616017"/>
                </a:cubicBezTo>
                <a:cubicBezTo>
                  <a:pt x="266299" y="625642"/>
                  <a:pt x="277123" y="633501"/>
                  <a:pt x="279133" y="644893"/>
                </a:cubicBezTo>
                <a:cubicBezTo>
                  <a:pt x="305650" y="795157"/>
                  <a:pt x="242393" y="764193"/>
                  <a:pt x="317634" y="789272"/>
                </a:cubicBezTo>
                <a:cubicBezTo>
                  <a:pt x="323974" y="808294"/>
                  <a:pt x="329547" y="833454"/>
                  <a:pt x="346509" y="847024"/>
                </a:cubicBezTo>
                <a:cubicBezTo>
                  <a:pt x="354432" y="853362"/>
                  <a:pt x="365760" y="853441"/>
                  <a:pt x="375385" y="856649"/>
                </a:cubicBezTo>
                <a:cubicBezTo>
                  <a:pt x="392948" y="882993"/>
                  <a:pt x="393115" y="891265"/>
                  <a:pt x="423512" y="904775"/>
                </a:cubicBezTo>
                <a:cubicBezTo>
                  <a:pt x="442055" y="913016"/>
                  <a:pt x="481263" y="924026"/>
                  <a:pt x="481263" y="924026"/>
                </a:cubicBezTo>
                <a:cubicBezTo>
                  <a:pt x="484471" y="914401"/>
                  <a:pt x="490888" y="905296"/>
                  <a:pt x="490888" y="895150"/>
                </a:cubicBezTo>
                <a:cubicBezTo>
                  <a:pt x="490888" y="834442"/>
                  <a:pt x="479918" y="814110"/>
                  <a:pt x="462013" y="760396"/>
                </a:cubicBezTo>
                <a:cubicBezTo>
                  <a:pt x="458805" y="750771"/>
                  <a:pt x="458015" y="739962"/>
                  <a:pt x="452387" y="731520"/>
                </a:cubicBezTo>
                <a:lnTo>
                  <a:pt x="433137" y="702645"/>
                </a:lnTo>
                <a:cubicBezTo>
                  <a:pt x="432657" y="700244"/>
                  <a:pt x="421781" y="635512"/>
                  <a:pt x="413886" y="625643"/>
                </a:cubicBezTo>
                <a:cubicBezTo>
                  <a:pt x="400314" y="608679"/>
                  <a:pt x="375159" y="603108"/>
                  <a:pt x="356135" y="596767"/>
                </a:cubicBezTo>
                <a:cubicBezTo>
                  <a:pt x="349718" y="587142"/>
                  <a:pt x="345917" y="575118"/>
                  <a:pt x="336884" y="567891"/>
                </a:cubicBezTo>
                <a:cubicBezTo>
                  <a:pt x="328961" y="561553"/>
                  <a:pt x="313905" y="566522"/>
                  <a:pt x="308008" y="558266"/>
                </a:cubicBezTo>
                <a:cubicBezTo>
                  <a:pt x="296214" y="541754"/>
                  <a:pt x="288758" y="500514"/>
                  <a:pt x="288758" y="500514"/>
                </a:cubicBezTo>
                <a:cubicBezTo>
                  <a:pt x="285550" y="474847"/>
                  <a:pt x="284553" y="448805"/>
                  <a:pt x="279133" y="423512"/>
                </a:cubicBezTo>
                <a:cubicBezTo>
                  <a:pt x="274881" y="403670"/>
                  <a:pt x="263862" y="385658"/>
                  <a:pt x="259882" y="365760"/>
                </a:cubicBezTo>
                <a:cubicBezTo>
                  <a:pt x="256880" y="350750"/>
                  <a:pt x="242280" y="267399"/>
                  <a:pt x="231006" y="259883"/>
                </a:cubicBezTo>
                <a:lnTo>
                  <a:pt x="202131" y="240632"/>
                </a:lnTo>
                <a:cubicBezTo>
                  <a:pt x="187585" y="182454"/>
                  <a:pt x="196685" y="214668"/>
                  <a:pt x="173255" y="144379"/>
                </a:cubicBezTo>
                <a:lnTo>
                  <a:pt x="163629" y="115504"/>
                </a:lnTo>
                <a:cubicBezTo>
                  <a:pt x="176128" y="78011"/>
                  <a:pt x="176719" y="44776"/>
                  <a:pt x="250257" y="96253"/>
                </a:cubicBezTo>
                <a:cubicBezTo>
                  <a:pt x="267120" y="108057"/>
                  <a:pt x="274402" y="195987"/>
                  <a:pt x="279133" y="211756"/>
                </a:cubicBezTo>
                <a:cubicBezTo>
                  <a:pt x="285795" y="233962"/>
                  <a:pt x="304744" y="259798"/>
                  <a:pt x="317634" y="279133"/>
                </a:cubicBezTo>
                <a:lnTo>
                  <a:pt x="356135" y="394636"/>
                </a:lnTo>
                <a:cubicBezTo>
                  <a:pt x="359343" y="404261"/>
                  <a:pt x="360132" y="415070"/>
                  <a:pt x="365760" y="423512"/>
                </a:cubicBezTo>
                <a:lnTo>
                  <a:pt x="385011" y="452388"/>
                </a:lnTo>
                <a:cubicBezTo>
                  <a:pt x="409204" y="524969"/>
                  <a:pt x="373755" y="438318"/>
                  <a:pt x="423512" y="500514"/>
                </a:cubicBezTo>
                <a:cubicBezTo>
                  <a:pt x="454511" y="539263"/>
                  <a:pt x="407310" y="522204"/>
                  <a:pt x="452387" y="558266"/>
                </a:cubicBezTo>
                <a:cubicBezTo>
                  <a:pt x="460310" y="564604"/>
                  <a:pt x="471638" y="564683"/>
                  <a:pt x="481263" y="567891"/>
                </a:cubicBezTo>
                <a:cubicBezTo>
                  <a:pt x="484471" y="577516"/>
                  <a:pt x="484550" y="588844"/>
                  <a:pt x="490888" y="596767"/>
                </a:cubicBezTo>
                <a:cubicBezTo>
                  <a:pt x="498115" y="605800"/>
                  <a:pt x="511584" y="607837"/>
                  <a:pt x="519764" y="616017"/>
                </a:cubicBezTo>
                <a:cubicBezTo>
                  <a:pt x="527944" y="624197"/>
                  <a:pt x="532598" y="635268"/>
                  <a:pt x="539015" y="644893"/>
                </a:cubicBezTo>
                <a:cubicBezTo>
                  <a:pt x="542223" y="667352"/>
                  <a:pt x="538494" y="691978"/>
                  <a:pt x="548640" y="712270"/>
                </a:cubicBezTo>
                <a:cubicBezTo>
                  <a:pt x="553177" y="721345"/>
                  <a:pt x="568647" y="716968"/>
                  <a:pt x="577516" y="721895"/>
                </a:cubicBezTo>
                <a:cubicBezTo>
                  <a:pt x="597741" y="733131"/>
                  <a:pt x="635267" y="760396"/>
                  <a:pt x="635267" y="760396"/>
                </a:cubicBezTo>
                <a:cubicBezTo>
                  <a:pt x="667352" y="808522"/>
                  <a:pt x="644892" y="782855"/>
                  <a:pt x="712269" y="827773"/>
                </a:cubicBezTo>
                <a:lnTo>
                  <a:pt x="741145" y="847024"/>
                </a:lnTo>
                <a:cubicBezTo>
                  <a:pt x="747562" y="856649"/>
                  <a:pt x="751363" y="868673"/>
                  <a:pt x="760396" y="875899"/>
                </a:cubicBezTo>
                <a:cubicBezTo>
                  <a:pt x="807063" y="913232"/>
                  <a:pt x="777898" y="851402"/>
                  <a:pt x="798897" y="914400"/>
                </a:cubicBezTo>
                <a:cubicBezTo>
                  <a:pt x="802105" y="956110"/>
                  <a:pt x="801998" y="998208"/>
                  <a:pt x="808522" y="1039529"/>
                </a:cubicBezTo>
                <a:cubicBezTo>
                  <a:pt x="811687" y="1059572"/>
                  <a:pt x="821356" y="1078030"/>
                  <a:pt x="827773" y="1097280"/>
                </a:cubicBezTo>
                <a:lnTo>
                  <a:pt x="837398" y="1126156"/>
                </a:lnTo>
                <a:cubicBezTo>
                  <a:pt x="834190" y="1171074"/>
                  <a:pt x="827773" y="1215878"/>
                  <a:pt x="827773" y="1260910"/>
                </a:cubicBezTo>
                <a:cubicBezTo>
                  <a:pt x="827773" y="1274139"/>
                  <a:pt x="829134" y="1289081"/>
                  <a:pt x="837398" y="1299411"/>
                </a:cubicBezTo>
                <a:cubicBezTo>
                  <a:pt x="843736" y="1307334"/>
                  <a:pt x="856649" y="1305828"/>
                  <a:pt x="866274" y="1309036"/>
                </a:cubicBezTo>
                <a:cubicBezTo>
                  <a:pt x="884407" y="1327170"/>
                  <a:pt x="899904" y="1346443"/>
                  <a:pt x="924025" y="1357163"/>
                </a:cubicBezTo>
                <a:cubicBezTo>
                  <a:pt x="942568" y="1365404"/>
                  <a:pt x="981777" y="1376413"/>
                  <a:pt x="981777" y="1376413"/>
                </a:cubicBezTo>
                <a:cubicBezTo>
                  <a:pt x="991402" y="1382830"/>
                  <a:pt x="1000306" y="1390490"/>
                  <a:pt x="1010653" y="1395664"/>
                </a:cubicBezTo>
                <a:cubicBezTo>
                  <a:pt x="1026038" y="1403357"/>
                  <a:pt x="1063638" y="1410802"/>
                  <a:pt x="1078029" y="1414914"/>
                </a:cubicBezTo>
                <a:cubicBezTo>
                  <a:pt x="1087785" y="1417701"/>
                  <a:pt x="1097280" y="1421331"/>
                  <a:pt x="1106905" y="1424539"/>
                </a:cubicBezTo>
                <a:cubicBezTo>
                  <a:pt x="1126156" y="1437373"/>
                  <a:pt x="1148297" y="1446680"/>
                  <a:pt x="1164657" y="1463040"/>
                </a:cubicBezTo>
                <a:cubicBezTo>
                  <a:pt x="1183907" y="1482291"/>
                  <a:pt x="1196581" y="1512183"/>
                  <a:pt x="1222408" y="1520792"/>
                </a:cubicBezTo>
                <a:lnTo>
                  <a:pt x="1280160" y="1540043"/>
                </a:lnTo>
                <a:cubicBezTo>
                  <a:pt x="1289785" y="1543251"/>
                  <a:pt x="1299193" y="1547207"/>
                  <a:pt x="1309036" y="1549668"/>
                </a:cubicBezTo>
                <a:cubicBezTo>
                  <a:pt x="1321870" y="1552876"/>
                  <a:pt x="1334817" y="1555659"/>
                  <a:pt x="1347537" y="1559293"/>
                </a:cubicBezTo>
                <a:cubicBezTo>
                  <a:pt x="1357293" y="1562080"/>
                  <a:pt x="1366527" y="1566637"/>
                  <a:pt x="1376413" y="1568918"/>
                </a:cubicBezTo>
                <a:cubicBezTo>
                  <a:pt x="1408295" y="1576275"/>
                  <a:pt x="1441625" y="1577823"/>
                  <a:pt x="1472665" y="1588169"/>
                </a:cubicBezTo>
                <a:cubicBezTo>
                  <a:pt x="1542967" y="1611602"/>
                  <a:pt x="1510731" y="1602497"/>
                  <a:pt x="1568918" y="1617045"/>
                </a:cubicBezTo>
                <a:cubicBezTo>
                  <a:pt x="1629878" y="1613836"/>
                  <a:pt x="1691313" y="1615667"/>
                  <a:pt x="1751798" y="1607419"/>
                </a:cubicBezTo>
                <a:cubicBezTo>
                  <a:pt x="1875859" y="1590501"/>
                  <a:pt x="1636076" y="1564070"/>
                  <a:pt x="1838425" y="1597794"/>
                </a:cubicBezTo>
                <a:cubicBezTo>
                  <a:pt x="1876350" y="1623078"/>
                  <a:pt x="1870069" y="1622549"/>
                  <a:pt x="1925053" y="1636295"/>
                </a:cubicBezTo>
                <a:lnTo>
                  <a:pt x="2002055" y="1655546"/>
                </a:lnTo>
                <a:cubicBezTo>
                  <a:pt x="2005263" y="1645921"/>
                  <a:pt x="2009219" y="1636513"/>
                  <a:pt x="2011680" y="1626670"/>
                </a:cubicBezTo>
                <a:cubicBezTo>
                  <a:pt x="2015648" y="1610799"/>
                  <a:pt x="2010832" y="1591112"/>
                  <a:pt x="2021305" y="1578544"/>
                </a:cubicBezTo>
                <a:cubicBezTo>
                  <a:pt x="2029774" y="1568381"/>
                  <a:pt x="2046972" y="1572127"/>
                  <a:pt x="2059806" y="1568918"/>
                </a:cubicBezTo>
                <a:cubicBezTo>
                  <a:pt x="2051516" y="1494307"/>
                  <a:pt x="2073314" y="1489045"/>
                  <a:pt x="2021305" y="1463040"/>
                </a:cubicBezTo>
                <a:cubicBezTo>
                  <a:pt x="2012230" y="1458503"/>
                  <a:pt x="2002054" y="1456623"/>
                  <a:pt x="1992429" y="1453415"/>
                </a:cubicBezTo>
                <a:cubicBezTo>
                  <a:pt x="1995638" y="1443790"/>
                  <a:pt x="1994881" y="1431713"/>
                  <a:pt x="2002055" y="1424539"/>
                </a:cubicBezTo>
                <a:cubicBezTo>
                  <a:pt x="2009229" y="1417365"/>
                  <a:pt x="2020863" y="1416172"/>
                  <a:pt x="2030931" y="1414914"/>
                </a:cubicBezTo>
                <a:cubicBezTo>
                  <a:pt x="2072441" y="1409725"/>
                  <a:pt x="2114350" y="1408497"/>
                  <a:pt x="2156059" y="1405289"/>
                </a:cubicBezTo>
                <a:cubicBezTo>
                  <a:pt x="2157174" y="1394134"/>
                  <a:pt x="2151264" y="1301204"/>
                  <a:pt x="2184935" y="1280160"/>
                </a:cubicBezTo>
                <a:cubicBezTo>
                  <a:pt x="2202142" y="1269406"/>
                  <a:pt x="2242686" y="1260910"/>
                  <a:pt x="2242686" y="1260910"/>
                </a:cubicBezTo>
                <a:cubicBezTo>
                  <a:pt x="2252311" y="1267327"/>
                  <a:pt x="2260151" y="1278258"/>
                  <a:pt x="2271562" y="1280160"/>
                </a:cubicBezTo>
                <a:cubicBezTo>
                  <a:pt x="2307103" y="1286083"/>
                  <a:pt x="2300190" y="1261404"/>
                  <a:pt x="2310063" y="1241659"/>
                </a:cubicBezTo>
                <a:cubicBezTo>
                  <a:pt x="2315236" y="1231312"/>
                  <a:pt x="2321134" y="1220964"/>
                  <a:pt x="2329314" y="1212784"/>
                </a:cubicBezTo>
                <a:cubicBezTo>
                  <a:pt x="2340658" y="1201441"/>
                  <a:pt x="2354981" y="1193533"/>
                  <a:pt x="2367815" y="1183908"/>
                </a:cubicBezTo>
                <a:cubicBezTo>
                  <a:pt x="2374232" y="1174283"/>
                  <a:pt x="2386296" y="1166574"/>
                  <a:pt x="2387065" y="1155032"/>
                </a:cubicBezTo>
                <a:cubicBezTo>
                  <a:pt x="2389635" y="1116483"/>
                  <a:pt x="2405920" y="1065635"/>
                  <a:pt x="2377440" y="1039529"/>
                </a:cubicBezTo>
                <a:cubicBezTo>
                  <a:pt x="2374790" y="1037100"/>
                  <a:pt x="2198433" y="1057279"/>
                  <a:pt x="2184935" y="1058779"/>
                </a:cubicBezTo>
                <a:cubicBezTo>
                  <a:pt x="2175310" y="1068404"/>
                  <a:pt x="2163610" y="1076329"/>
                  <a:pt x="2156059" y="1087655"/>
                </a:cubicBezTo>
                <a:cubicBezTo>
                  <a:pt x="2150431" y="1096097"/>
                  <a:pt x="2154357" y="1110193"/>
                  <a:pt x="2146434" y="1116531"/>
                </a:cubicBezTo>
                <a:cubicBezTo>
                  <a:pt x="2136104" y="1124795"/>
                  <a:pt x="2120767" y="1122948"/>
                  <a:pt x="2107933" y="1126156"/>
                </a:cubicBezTo>
                <a:cubicBezTo>
                  <a:pt x="2089112" y="1154387"/>
                  <a:pt x="2087027" y="1152027"/>
                  <a:pt x="2079057" y="1183908"/>
                </a:cubicBezTo>
                <a:cubicBezTo>
                  <a:pt x="2075089" y="1199779"/>
                  <a:pt x="2073400" y="1216163"/>
                  <a:pt x="2069432" y="1232034"/>
                </a:cubicBezTo>
                <a:cubicBezTo>
                  <a:pt x="2066971" y="1241877"/>
                  <a:pt x="2066980" y="1253736"/>
                  <a:pt x="2059806" y="1260910"/>
                </a:cubicBezTo>
                <a:cubicBezTo>
                  <a:pt x="2052632" y="1268084"/>
                  <a:pt x="2040556" y="1267327"/>
                  <a:pt x="2030931" y="1270535"/>
                </a:cubicBezTo>
                <a:cubicBezTo>
                  <a:pt x="2016940" y="1312507"/>
                  <a:pt x="2023480" y="1332283"/>
                  <a:pt x="1982804" y="1347537"/>
                </a:cubicBezTo>
                <a:cubicBezTo>
                  <a:pt x="1967486" y="1353281"/>
                  <a:pt x="1950720" y="1353954"/>
                  <a:pt x="1934678" y="1357163"/>
                </a:cubicBezTo>
                <a:cubicBezTo>
                  <a:pt x="1921844" y="1353954"/>
                  <a:pt x="1908897" y="1351171"/>
                  <a:pt x="1896177" y="1347537"/>
                </a:cubicBezTo>
                <a:cubicBezTo>
                  <a:pt x="1886421" y="1344750"/>
                  <a:pt x="1877385" y="1336791"/>
                  <a:pt x="1867301" y="1337912"/>
                </a:cubicBezTo>
                <a:cubicBezTo>
                  <a:pt x="1847133" y="1340153"/>
                  <a:pt x="1809549" y="1357163"/>
                  <a:pt x="1809549" y="1357163"/>
                </a:cubicBezTo>
                <a:cubicBezTo>
                  <a:pt x="1761423" y="1353954"/>
                  <a:pt x="1712122" y="1358585"/>
                  <a:pt x="1665171" y="1347537"/>
                </a:cubicBezTo>
                <a:cubicBezTo>
                  <a:pt x="1653910" y="1344887"/>
                  <a:pt x="1652644" y="1328074"/>
                  <a:pt x="1645920" y="1318661"/>
                </a:cubicBezTo>
                <a:cubicBezTo>
                  <a:pt x="1613359" y="1273076"/>
                  <a:pt x="1628044" y="1287493"/>
                  <a:pt x="1588168" y="1260910"/>
                </a:cubicBezTo>
                <a:cubicBezTo>
                  <a:pt x="1584960" y="1251285"/>
                  <a:pt x="1583470" y="1240903"/>
                  <a:pt x="1578543" y="1232034"/>
                </a:cubicBezTo>
                <a:cubicBezTo>
                  <a:pt x="1567307" y="1211809"/>
                  <a:pt x="1540042" y="1174283"/>
                  <a:pt x="1540042" y="1174283"/>
                </a:cubicBezTo>
                <a:cubicBezTo>
                  <a:pt x="1512410" y="1063748"/>
                  <a:pt x="1551049" y="1199963"/>
                  <a:pt x="1511166" y="1106906"/>
                </a:cubicBezTo>
                <a:cubicBezTo>
                  <a:pt x="1505955" y="1094747"/>
                  <a:pt x="1506186" y="1080791"/>
                  <a:pt x="1501541" y="1068405"/>
                </a:cubicBezTo>
                <a:cubicBezTo>
                  <a:pt x="1496503" y="1054970"/>
                  <a:pt x="1488708" y="1042738"/>
                  <a:pt x="1482291" y="1029904"/>
                </a:cubicBezTo>
                <a:cubicBezTo>
                  <a:pt x="1476642" y="1001662"/>
                  <a:pt x="1474138" y="978796"/>
                  <a:pt x="1463040" y="952901"/>
                </a:cubicBezTo>
                <a:cubicBezTo>
                  <a:pt x="1427356" y="869639"/>
                  <a:pt x="1456737" y="953245"/>
                  <a:pt x="1434164" y="885525"/>
                </a:cubicBezTo>
                <a:cubicBezTo>
                  <a:pt x="1455188" y="780398"/>
                  <a:pt x="1420797" y="876967"/>
                  <a:pt x="1482291" y="827773"/>
                </a:cubicBezTo>
                <a:cubicBezTo>
                  <a:pt x="1490214" y="821435"/>
                  <a:pt x="1485578" y="806820"/>
                  <a:pt x="1491916" y="798897"/>
                </a:cubicBezTo>
                <a:cubicBezTo>
                  <a:pt x="1499143" y="789864"/>
                  <a:pt x="1511167" y="786064"/>
                  <a:pt x="1520792" y="779647"/>
                </a:cubicBezTo>
                <a:cubicBezTo>
                  <a:pt x="1514375" y="770022"/>
                  <a:pt x="1511351" y="756902"/>
                  <a:pt x="1501541" y="750771"/>
                </a:cubicBezTo>
                <a:cubicBezTo>
                  <a:pt x="1484333" y="740016"/>
                  <a:pt x="1443789" y="731520"/>
                  <a:pt x="1443789" y="731520"/>
                </a:cubicBezTo>
                <a:cubicBezTo>
                  <a:pt x="1430955" y="712270"/>
                  <a:pt x="1427237" y="681085"/>
                  <a:pt x="1405288" y="673769"/>
                </a:cubicBezTo>
                <a:lnTo>
                  <a:pt x="1347537" y="654518"/>
                </a:lnTo>
                <a:cubicBezTo>
                  <a:pt x="1341120" y="644893"/>
                  <a:pt x="1337319" y="632869"/>
                  <a:pt x="1328286" y="625643"/>
                </a:cubicBezTo>
                <a:cubicBezTo>
                  <a:pt x="1320364" y="619305"/>
                  <a:pt x="1306585" y="623191"/>
                  <a:pt x="1299411" y="616017"/>
                </a:cubicBezTo>
                <a:cubicBezTo>
                  <a:pt x="1283051" y="599657"/>
                  <a:pt x="1260909" y="558266"/>
                  <a:pt x="1260909" y="558266"/>
                </a:cubicBezTo>
                <a:cubicBezTo>
                  <a:pt x="1257701" y="519765"/>
                  <a:pt x="1261239" y="480093"/>
                  <a:pt x="1251284" y="442763"/>
                </a:cubicBezTo>
                <a:cubicBezTo>
                  <a:pt x="1247777" y="429610"/>
                  <a:pt x="1229959" y="425213"/>
                  <a:pt x="1222408" y="413887"/>
                </a:cubicBezTo>
                <a:cubicBezTo>
                  <a:pt x="1216780" y="405445"/>
                  <a:pt x="1219121" y="392934"/>
                  <a:pt x="1212783" y="385011"/>
                </a:cubicBezTo>
                <a:cubicBezTo>
                  <a:pt x="1199213" y="368048"/>
                  <a:pt x="1174055" y="362476"/>
                  <a:pt x="1155032" y="356135"/>
                </a:cubicBezTo>
                <a:cubicBezTo>
                  <a:pt x="1136009" y="362476"/>
                  <a:pt x="1110851" y="368047"/>
                  <a:pt x="1097280" y="385011"/>
                </a:cubicBezTo>
                <a:cubicBezTo>
                  <a:pt x="1059946" y="431679"/>
                  <a:pt x="1121781" y="402512"/>
                  <a:pt x="1058779" y="423512"/>
                </a:cubicBezTo>
                <a:cubicBezTo>
                  <a:pt x="1049154" y="420304"/>
                  <a:pt x="1035800" y="422143"/>
                  <a:pt x="1029903" y="413887"/>
                </a:cubicBezTo>
                <a:cubicBezTo>
                  <a:pt x="1018109" y="397375"/>
                  <a:pt x="1017070" y="375386"/>
                  <a:pt x="1010653" y="356135"/>
                </a:cubicBezTo>
                <a:cubicBezTo>
                  <a:pt x="1007445" y="346510"/>
                  <a:pt x="1009469" y="332887"/>
                  <a:pt x="1001027" y="327259"/>
                </a:cubicBezTo>
                <a:lnTo>
                  <a:pt x="943276" y="288758"/>
                </a:lnTo>
                <a:cubicBezTo>
                  <a:pt x="933651" y="282341"/>
                  <a:pt x="923654" y="276449"/>
                  <a:pt x="914400" y="269508"/>
                </a:cubicBezTo>
                <a:lnTo>
                  <a:pt x="875899" y="240632"/>
                </a:lnTo>
                <a:cubicBezTo>
                  <a:pt x="872691" y="221381"/>
                  <a:pt x="875957" y="199825"/>
                  <a:pt x="866274" y="182880"/>
                </a:cubicBezTo>
                <a:cubicBezTo>
                  <a:pt x="861240" y="174071"/>
                  <a:pt x="845321" y="179593"/>
                  <a:pt x="837398" y="173255"/>
                </a:cubicBezTo>
                <a:cubicBezTo>
                  <a:pt x="828365" y="166028"/>
                  <a:pt x="824564" y="154004"/>
                  <a:pt x="818147" y="144379"/>
                </a:cubicBezTo>
                <a:cubicBezTo>
                  <a:pt x="770021" y="147588"/>
                  <a:pt x="715807" y="130358"/>
                  <a:pt x="673768" y="154005"/>
                </a:cubicBezTo>
                <a:cubicBezTo>
                  <a:pt x="651223" y="166687"/>
                  <a:pt x="686486" y="217973"/>
                  <a:pt x="664143" y="231007"/>
                </a:cubicBezTo>
                <a:cubicBezTo>
                  <a:pt x="633532" y="248863"/>
                  <a:pt x="593558" y="224590"/>
                  <a:pt x="558265" y="221381"/>
                </a:cubicBezTo>
                <a:cubicBezTo>
                  <a:pt x="555057" y="211756"/>
                  <a:pt x="554978" y="200428"/>
                  <a:pt x="548640" y="192506"/>
                </a:cubicBezTo>
                <a:cubicBezTo>
                  <a:pt x="541413" y="183473"/>
                  <a:pt x="529177" y="179979"/>
                  <a:pt x="519764" y="173255"/>
                </a:cubicBezTo>
                <a:cubicBezTo>
                  <a:pt x="506710" y="163931"/>
                  <a:pt x="492607" y="155723"/>
                  <a:pt x="481263" y="144379"/>
                </a:cubicBezTo>
                <a:cubicBezTo>
                  <a:pt x="437726" y="100842"/>
                  <a:pt x="489353" y="124618"/>
                  <a:pt x="433137" y="105878"/>
                </a:cubicBezTo>
                <a:cubicBezTo>
                  <a:pt x="423512" y="96253"/>
                  <a:pt x="416700" y="82531"/>
                  <a:pt x="404261" y="77003"/>
                </a:cubicBezTo>
                <a:cubicBezTo>
                  <a:pt x="386427" y="69077"/>
                  <a:pt x="365560" y="71611"/>
                  <a:pt x="346509" y="67377"/>
                </a:cubicBezTo>
                <a:cubicBezTo>
                  <a:pt x="336605" y="65176"/>
                  <a:pt x="327538" y="59953"/>
                  <a:pt x="317634" y="57752"/>
                </a:cubicBezTo>
                <a:cubicBezTo>
                  <a:pt x="298583" y="53518"/>
                  <a:pt x="279133" y="51335"/>
                  <a:pt x="259882" y="48127"/>
                </a:cubicBezTo>
                <a:cubicBezTo>
                  <a:pt x="198068" y="6917"/>
                  <a:pt x="245181" y="31601"/>
                  <a:pt x="115503" y="19251"/>
                </a:cubicBezTo>
                <a:cubicBezTo>
                  <a:pt x="86581" y="16497"/>
                  <a:pt x="19251" y="3209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dirty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మెక్సికో</a:t>
            </a:r>
            <a:r>
              <a:rPr lang="te-IN" dirty="0">
                <a:solidFill>
                  <a:srgbClr val="FFFF00"/>
                </a:solidFill>
              </a:rPr>
              <a:t> 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7305575" y="5091764"/>
            <a:ext cx="860296" cy="253757"/>
          </a:xfrm>
          <a:custGeom>
            <a:avLst/>
            <a:gdLst>
              <a:gd name="connsiteX0" fmla="*/ 0 w 860296"/>
              <a:gd name="connsiteY0" fmla="*/ 231007 h 253757"/>
              <a:gd name="connsiteX1" fmla="*/ 0 w 860296"/>
              <a:gd name="connsiteY1" fmla="*/ 231007 h 253757"/>
              <a:gd name="connsiteX2" fmla="*/ 28876 w 860296"/>
              <a:gd name="connsiteY2" fmla="*/ 154004 h 253757"/>
              <a:gd name="connsiteX3" fmla="*/ 48126 w 860296"/>
              <a:gd name="connsiteY3" fmla="*/ 125129 h 253757"/>
              <a:gd name="connsiteX4" fmla="*/ 67377 w 860296"/>
              <a:gd name="connsiteY4" fmla="*/ 67377 h 253757"/>
              <a:gd name="connsiteX5" fmla="*/ 77002 w 860296"/>
              <a:gd name="connsiteY5" fmla="*/ 38501 h 253757"/>
              <a:gd name="connsiteX6" fmla="*/ 77002 w 860296"/>
              <a:gd name="connsiteY6" fmla="*/ 0 h 253757"/>
              <a:gd name="connsiteX7" fmla="*/ 125128 w 860296"/>
              <a:gd name="connsiteY7" fmla="*/ 0 h 253757"/>
              <a:gd name="connsiteX8" fmla="*/ 452387 w 860296"/>
              <a:gd name="connsiteY8" fmla="*/ 28876 h 253757"/>
              <a:gd name="connsiteX9" fmla="*/ 481263 w 860296"/>
              <a:gd name="connsiteY9" fmla="*/ 38501 h 253757"/>
              <a:gd name="connsiteX10" fmla="*/ 529389 w 860296"/>
              <a:gd name="connsiteY10" fmla="*/ 48127 h 253757"/>
              <a:gd name="connsiteX11" fmla="*/ 587141 w 860296"/>
              <a:gd name="connsiteY11" fmla="*/ 67377 h 253757"/>
              <a:gd name="connsiteX12" fmla="*/ 673768 w 860296"/>
              <a:gd name="connsiteY12" fmla="*/ 77002 h 253757"/>
              <a:gd name="connsiteX13" fmla="*/ 702644 w 860296"/>
              <a:gd name="connsiteY13" fmla="*/ 96253 h 253757"/>
              <a:gd name="connsiteX14" fmla="*/ 731520 w 860296"/>
              <a:gd name="connsiteY14" fmla="*/ 105878 h 253757"/>
              <a:gd name="connsiteX15" fmla="*/ 789271 w 860296"/>
              <a:gd name="connsiteY15" fmla="*/ 144379 h 253757"/>
              <a:gd name="connsiteX16" fmla="*/ 856648 w 860296"/>
              <a:gd name="connsiteY16" fmla="*/ 144379 h 253757"/>
              <a:gd name="connsiteX17" fmla="*/ 818147 w 860296"/>
              <a:gd name="connsiteY17" fmla="*/ 231007 h 253757"/>
              <a:gd name="connsiteX18" fmla="*/ 673768 w 860296"/>
              <a:gd name="connsiteY18" fmla="*/ 240632 h 253757"/>
              <a:gd name="connsiteX19" fmla="*/ 587141 w 860296"/>
              <a:gd name="connsiteY19" fmla="*/ 240632 h 253757"/>
              <a:gd name="connsiteX20" fmla="*/ 577516 w 860296"/>
              <a:gd name="connsiteY20" fmla="*/ 192505 h 253757"/>
              <a:gd name="connsiteX21" fmla="*/ 519764 w 860296"/>
              <a:gd name="connsiteY21" fmla="*/ 182880 h 253757"/>
              <a:gd name="connsiteX22" fmla="*/ 510139 w 860296"/>
              <a:gd name="connsiteY22" fmla="*/ 134754 h 253757"/>
              <a:gd name="connsiteX23" fmla="*/ 404261 w 860296"/>
              <a:gd name="connsiteY23" fmla="*/ 125129 h 253757"/>
              <a:gd name="connsiteX24" fmla="*/ 375385 w 860296"/>
              <a:gd name="connsiteY24" fmla="*/ 115503 h 253757"/>
              <a:gd name="connsiteX25" fmla="*/ 105878 w 860296"/>
              <a:gd name="connsiteY25" fmla="*/ 154004 h 253757"/>
              <a:gd name="connsiteX26" fmla="*/ 96252 w 860296"/>
              <a:gd name="connsiteY26" fmla="*/ 202131 h 253757"/>
              <a:gd name="connsiteX27" fmla="*/ 77002 w 860296"/>
              <a:gd name="connsiteY27" fmla="*/ 231007 h 253757"/>
              <a:gd name="connsiteX28" fmla="*/ 0 w 860296"/>
              <a:gd name="connsiteY28" fmla="*/ 231007 h 25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60296" h="253757">
                <a:moveTo>
                  <a:pt x="0" y="231007"/>
                </a:moveTo>
                <a:lnTo>
                  <a:pt x="0" y="231007"/>
                </a:lnTo>
                <a:cubicBezTo>
                  <a:pt x="9625" y="205339"/>
                  <a:pt x="17532" y="178960"/>
                  <a:pt x="28876" y="154004"/>
                </a:cubicBezTo>
                <a:cubicBezTo>
                  <a:pt x="33663" y="143473"/>
                  <a:pt x="43428" y="135700"/>
                  <a:pt x="48126" y="125129"/>
                </a:cubicBezTo>
                <a:cubicBezTo>
                  <a:pt x="56367" y="106586"/>
                  <a:pt x="60960" y="86628"/>
                  <a:pt x="67377" y="67377"/>
                </a:cubicBezTo>
                <a:cubicBezTo>
                  <a:pt x="70585" y="57752"/>
                  <a:pt x="77002" y="48647"/>
                  <a:pt x="77002" y="38501"/>
                </a:cubicBezTo>
                <a:lnTo>
                  <a:pt x="77002" y="0"/>
                </a:lnTo>
                <a:lnTo>
                  <a:pt x="125128" y="0"/>
                </a:lnTo>
                <a:cubicBezTo>
                  <a:pt x="310868" y="41276"/>
                  <a:pt x="125890" y="5555"/>
                  <a:pt x="452387" y="28876"/>
                </a:cubicBezTo>
                <a:cubicBezTo>
                  <a:pt x="462507" y="29599"/>
                  <a:pt x="471420" y="36040"/>
                  <a:pt x="481263" y="38501"/>
                </a:cubicBezTo>
                <a:cubicBezTo>
                  <a:pt x="497134" y="42469"/>
                  <a:pt x="513606" y="43822"/>
                  <a:pt x="529389" y="48127"/>
                </a:cubicBezTo>
                <a:cubicBezTo>
                  <a:pt x="548966" y="53466"/>
                  <a:pt x="566973" y="65136"/>
                  <a:pt x="587141" y="67377"/>
                </a:cubicBezTo>
                <a:lnTo>
                  <a:pt x="673768" y="77002"/>
                </a:lnTo>
                <a:cubicBezTo>
                  <a:pt x="683393" y="83419"/>
                  <a:pt x="692297" y="91080"/>
                  <a:pt x="702644" y="96253"/>
                </a:cubicBezTo>
                <a:cubicBezTo>
                  <a:pt x="711719" y="100790"/>
                  <a:pt x="723078" y="100250"/>
                  <a:pt x="731520" y="105878"/>
                </a:cubicBezTo>
                <a:cubicBezTo>
                  <a:pt x="803621" y="153945"/>
                  <a:pt x="720612" y="121493"/>
                  <a:pt x="789271" y="144379"/>
                </a:cubicBezTo>
                <a:cubicBezTo>
                  <a:pt x="800828" y="140527"/>
                  <a:pt x="847248" y="119312"/>
                  <a:pt x="856648" y="144379"/>
                </a:cubicBezTo>
                <a:cubicBezTo>
                  <a:pt x="867281" y="172733"/>
                  <a:pt x="854736" y="224909"/>
                  <a:pt x="818147" y="231007"/>
                </a:cubicBezTo>
                <a:cubicBezTo>
                  <a:pt x="770570" y="238937"/>
                  <a:pt x="721894" y="237424"/>
                  <a:pt x="673768" y="240632"/>
                </a:cubicBezTo>
                <a:cubicBezTo>
                  <a:pt x="646810" y="249618"/>
                  <a:pt x="615599" y="265025"/>
                  <a:pt x="587141" y="240632"/>
                </a:cubicBezTo>
                <a:cubicBezTo>
                  <a:pt x="574720" y="229985"/>
                  <a:pt x="589937" y="203152"/>
                  <a:pt x="577516" y="192505"/>
                </a:cubicBezTo>
                <a:cubicBezTo>
                  <a:pt x="562698" y="179804"/>
                  <a:pt x="539015" y="186088"/>
                  <a:pt x="519764" y="182880"/>
                </a:cubicBezTo>
                <a:cubicBezTo>
                  <a:pt x="516556" y="166838"/>
                  <a:pt x="524772" y="142070"/>
                  <a:pt x="510139" y="134754"/>
                </a:cubicBezTo>
                <a:cubicBezTo>
                  <a:pt x="478442" y="118906"/>
                  <a:pt x="439343" y="130141"/>
                  <a:pt x="404261" y="125129"/>
                </a:cubicBezTo>
                <a:cubicBezTo>
                  <a:pt x="394217" y="123694"/>
                  <a:pt x="385010" y="118712"/>
                  <a:pt x="375385" y="115503"/>
                </a:cubicBezTo>
                <a:cubicBezTo>
                  <a:pt x="185212" y="122547"/>
                  <a:pt x="133570" y="43237"/>
                  <a:pt x="105878" y="154004"/>
                </a:cubicBezTo>
                <a:cubicBezTo>
                  <a:pt x="101910" y="169876"/>
                  <a:pt x="101996" y="186813"/>
                  <a:pt x="96252" y="202131"/>
                </a:cubicBezTo>
                <a:cubicBezTo>
                  <a:pt x="92190" y="212963"/>
                  <a:pt x="83419" y="221382"/>
                  <a:pt x="77002" y="231007"/>
                </a:cubicBezTo>
                <a:cubicBezTo>
                  <a:pt x="35388" y="220603"/>
                  <a:pt x="12834" y="231007"/>
                  <a:pt x="0" y="231007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క్యూబా</a:t>
            </a:r>
            <a:r>
              <a:rPr lang="te-IN" dirty="0">
                <a:solidFill>
                  <a:srgbClr val="FF0000"/>
                </a:solidFill>
              </a:rPr>
              <a:t>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130634" y="5149516"/>
            <a:ext cx="580229" cy="288758"/>
          </a:xfrm>
          <a:custGeom>
            <a:avLst/>
            <a:gdLst>
              <a:gd name="connsiteX0" fmla="*/ 580229 w 580229"/>
              <a:gd name="connsiteY0" fmla="*/ 57751 h 288758"/>
              <a:gd name="connsiteX1" fmla="*/ 580229 w 580229"/>
              <a:gd name="connsiteY1" fmla="*/ 57751 h 288758"/>
              <a:gd name="connsiteX2" fmla="*/ 503227 w 580229"/>
              <a:gd name="connsiteY2" fmla="*/ 28876 h 288758"/>
              <a:gd name="connsiteX3" fmla="*/ 474351 w 580229"/>
              <a:gd name="connsiteY3" fmla="*/ 9625 h 288758"/>
              <a:gd name="connsiteX4" fmla="*/ 416600 w 580229"/>
              <a:gd name="connsiteY4" fmla="*/ 19250 h 288758"/>
              <a:gd name="connsiteX5" fmla="*/ 358848 w 580229"/>
              <a:gd name="connsiteY5" fmla="*/ 48126 h 288758"/>
              <a:gd name="connsiteX6" fmla="*/ 349223 w 580229"/>
              <a:gd name="connsiteY6" fmla="*/ 77002 h 288758"/>
              <a:gd name="connsiteX7" fmla="*/ 291471 w 580229"/>
              <a:gd name="connsiteY7" fmla="*/ 96252 h 288758"/>
              <a:gd name="connsiteX8" fmla="*/ 252970 w 580229"/>
              <a:gd name="connsiteY8" fmla="*/ 115503 h 288758"/>
              <a:gd name="connsiteX9" fmla="*/ 204844 w 580229"/>
              <a:gd name="connsiteY9" fmla="*/ 105878 h 288758"/>
              <a:gd name="connsiteX10" fmla="*/ 214469 w 580229"/>
              <a:gd name="connsiteY10" fmla="*/ 38501 h 288758"/>
              <a:gd name="connsiteX11" fmla="*/ 224094 w 580229"/>
              <a:gd name="connsiteY11" fmla="*/ 0 h 288758"/>
              <a:gd name="connsiteX12" fmla="*/ 214469 w 580229"/>
              <a:gd name="connsiteY12" fmla="*/ 28876 h 288758"/>
              <a:gd name="connsiteX13" fmla="*/ 156718 w 580229"/>
              <a:gd name="connsiteY13" fmla="*/ 96252 h 288758"/>
              <a:gd name="connsiteX14" fmla="*/ 118217 w 580229"/>
              <a:gd name="connsiteY14" fmla="*/ 173255 h 288758"/>
              <a:gd name="connsiteX15" fmla="*/ 89341 w 580229"/>
              <a:gd name="connsiteY15" fmla="*/ 211756 h 288758"/>
              <a:gd name="connsiteX16" fmla="*/ 70090 w 580229"/>
              <a:gd name="connsiteY16" fmla="*/ 240631 h 288758"/>
              <a:gd name="connsiteX17" fmla="*/ 12339 w 580229"/>
              <a:gd name="connsiteY17" fmla="*/ 259882 h 288758"/>
              <a:gd name="connsiteX18" fmla="*/ 204844 w 580229"/>
              <a:gd name="connsiteY18" fmla="*/ 250257 h 288758"/>
              <a:gd name="connsiteX19" fmla="*/ 98966 w 580229"/>
              <a:gd name="connsiteY19" fmla="*/ 259882 h 288758"/>
              <a:gd name="connsiteX20" fmla="*/ 41214 w 580229"/>
              <a:gd name="connsiteY20" fmla="*/ 269507 h 288758"/>
              <a:gd name="connsiteX21" fmla="*/ 2713 w 580229"/>
              <a:gd name="connsiteY21" fmla="*/ 279132 h 288758"/>
              <a:gd name="connsiteX22" fmla="*/ 243345 w 580229"/>
              <a:gd name="connsiteY22" fmla="*/ 269507 h 288758"/>
              <a:gd name="connsiteX23" fmla="*/ 358848 w 580229"/>
              <a:gd name="connsiteY23" fmla="*/ 259882 h 288758"/>
              <a:gd name="connsiteX24" fmla="*/ 329972 w 580229"/>
              <a:gd name="connsiteY24" fmla="*/ 288758 h 288758"/>
              <a:gd name="connsiteX25" fmla="*/ 339598 w 580229"/>
              <a:gd name="connsiteY25" fmla="*/ 259882 h 288758"/>
              <a:gd name="connsiteX26" fmla="*/ 358848 w 580229"/>
              <a:gd name="connsiteY26" fmla="*/ 231006 h 288758"/>
              <a:gd name="connsiteX27" fmla="*/ 445475 w 580229"/>
              <a:gd name="connsiteY27" fmla="*/ 221381 h 288758"/>
              <a:gd name="connsiteX28" fmla="*/ 503227 w 580229"/>
              <a:gd name="connsiteY28" fmla="*/ 202130 h 288758"/>
              <a:gd name="connsiteX29" fmla="*/ 512852 w 580229"/>
              <a:gd name="connsiteY29" fmla="*/ 173255 h 288758"/>
              <a:gd name="connsiteX30" fmla="*/ 560979 w 580229"/>
              <a:gd name="connsiteY30" fmla="*/ 77002 h 288758"/>
              <a:gd name="connsiteX31" fmla="*/ 580229 w 580229"/>
              <a:gd name="connsiteY31" fmla="*/ 57751 h 28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80229" h="288758">
                <a:moveTo>
                  <a:pt x="580229" y="57751"/>
                </a:moveTo>
                <a:lnTo>
                  <a:pt x="580229" y="57751"/>
                </a:lnTo>
                <a:cubicBezTo>
                  <a:pt x="554562" y="48126"/>
                  <a:pt x="528183" y="40219"/>
                  <a:pt x="503227" y="28876"/>
                </a:cubicBezTo>
                <a:cubicBezTo>
                  <a:pt x="492696" y="24089"/>
                  <a:pt x="485849" y="10903"/>
                  <a:pt x="474351" y="9625"/>
                </a:cubicBezTo>
                <a:cubicBezTo>
                  <a:pt x="454955" y="7470"/>
                  <a:pt x="435850" y="16042"/>
                  <a:pt x="416600" y="19250"/>
                </a:cubicBezTo>
                <a:cubicBezTo>
                  <a:pt x="397580" y="25591"/>
                  <a:pt x="372417" y="31165"/>
                  <a:pt x="358848" y="48126"/>
                </a:cubicBezTo>
                <a:cubicBezTo>
                  <a:pt x="352510" y="56049"/>
                  <a:pt x="357479" y="71105"/>
                  <a:pt x="349223" y="77002"/>
                </a:cubicBezTo>
                <a:cubicBezTo>
                  <a:pt x="332711" y="88796"/>
                  <a:pt x="309621" y="87177"/>
                  <a:pt x="291471" y="96252"/>
                </a:cubicBezTo>
                <a:lnTo>
                  <a:pt x="252970" y="115503"/>
                </a:lnTo>
                <a:cubicBezTo>
                  <a:pt x="236928" y="112295"/>
                  <a:pt x="212160" y="120511"/>
                  <a:pt x="204844" y="105878"/>
                </a:cubicBezTo>
                <a:cubicBezTo>
                  <a:pt x="194698" y="85586"/>
                  <a:pt x="210411" y="60822"/>
                  <a:pt x="214469" y="38501"/>
                </a:cubicBezTo>
                <a:cubicBezTo>
                  <a:pt x="216835" y="25486"/>
                  <a:pt x="224094" y="0"/>
                  <a:pt x="224094" y="0"/>
                </a:cubicBezTo>
                <a:cubicBezTo>
                  <a:pt x="220886" y="9625"/>
                  <a:pt x="219503" y="20067"/>
                  <a:pt x="214469" y="28876"/>
                </a:cubicBezTo>
                <a:cubicBezTo>
                  <a:pt x="188254" y="74752"/>
                  <a:pt x="187749" y="59015"/>
                  <a:pt x="156718" y="96252"/>
                </a:cubicBezTo>
                <a:cubicBezTo>
                  <a:pt x="123905" y="135628"/>
                  <a:pt x="147704" y="120177"/>
                  <a:pt x="118217" y="173255"/>
                </a:cubicBezTo>
                <a:cubicBezTo>
                  <a:pt x="110426" y="187278"/>
                  <a:pt x="98665" y="198702"/>
                  <a:pt x="89341" y="211756"/>
                </a:cubicBezTo>
                <a:cubicBezTo>
                  <a:pt x="82617" y="221169"/>
                  <a:pt x="79900" y="234500"/>
                  <a:pt x="70090" y="240631"/>
                </a:cubicBezTo>
                <a:cubicBezTo>
                  <a:pt x="52883" y="251386"/>
                  <a:pt x="-7927" y="260895"/>
                  <a:pt x="12339" y="259882"/>
                </a:cubicBezTo>
                <a:cubicBezTo>
                  <a:pt x="76507" y="256674"/>
                  <a:pt x="140596" y="250257"/>
                  <a:pt x="204844" y="250257"/>
                </a:cubicBezTo>
                <a:cubicBezTo>
                  <a:pt x="240282" y="250257"/>
                  <a:pt x="134161" y="255741"/>
                  <a:pt x="98966" y="259882"/>
                </a:cubicBezTo>
                <a:cubicBezTo>
                  <a:pt x="79583" y="262162"/>
                  <a:pt x="60351" y="265680"/>
                  <a:pt x="41214" y="269507"/>
                </a:cubicBezTo>
                <a:cubicBezTo>
                  <a:pt x="28242" y="272101"/>
                  <a:pt x="-10516" y="279132"/>
                  <a:pt x="2713" y="279132"/>
                </a:cubicBezTo>
                <a:cubicBezTo>
                  <a:pt x="82988" y="279132"/>
                  <a:pt x="163134" y="272715"/>
                  <a:pt x="243345" y="269507"/>
                </a:cubicBezTo>
                <a:cubicBezTo>
                  <a:pt x="281846" y="266299"/>
                  <a:pt x="321134" y="251501"/>
                  <a:pt x="358848" y="259882"/>
                </a:cubicBezTo>
                <a:cubicBezTo>
                  <a:pt x="372136" y="262835"/>
                  <a:pt x="343584" y="288758"/>
                  <a:pt x="329972" y="288758"/>
                </a:cubicBezTo>
                <a:cubicBezTo>
                  <a:pt x="319826" y="288758"/>
                  <a:pt x="335061" y="268957"/>
                  <a:pt x="339598" y="259882"/>
                </a:cubicBezTo>
                <a:cubicBezTo>
                  <a:pt x="344771" y="249535"/>
                  <a:pt x="347976" y="234959"/>
                  <a:pt x="358848" y="231006"/>
                </a:cubicBezTo>
                <a:cubicBezTo>
                  <a:pt x="386152" y="221077"/>
                  <a:pt x="416599" y="224589"/>
                  <a:pt x="445475" y="221381"/>
                </a:cubicBezTo>
                <a:cubicBezTo>
                  <a:pt x="464726" y="214964"/>
                  <a:pt x="496810" y="221381"/>
                  <a:pt x="503227" y="202130"/>
                </a:cubicBezTo>
                <a:cubicBezTo>
                  <a:pt x="506435" y="192505"/>
                  <a:pt x="510065" y="183010"/>
                  <a:pt x="512852" y="173255"/>
                </a:cubicBezTo>
                <a:cubicBezTo>
                  <a:pt x="519033" y="151623"/>
                  <a:pt x="530979" y="77002"/>
                  <a:pt x="560979" y="77002"/>
                </a:cubicBezTo>
                <a:lnTo>
                  <a:pt x="580229" y="57751"/>
                </a:lnTo>
                <a:close/>
              </a:path>
            </a:pathLst>
          </a:cu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dirty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వెస్టిండీస్</a:t>
            </a:r>
            <a:endParaRPr lang="en-IN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256421" y="134754"/>
            <a:ext cx="2041098" cy="925110"/>
          </a:xfrm>
          <a:custGeom>
            <a:avLst/>
            <a:gdLst>
              <a:gd name="connsiteX0" fmla="*/ 279133 w 2041098"/>
              <a:gd name="connsiteY0" fmla="*/ 19250 h 925110"/>
              <a:gd name="connsiteX1" fmla="*/ 279133 w 2041098"/>
              <a:gd name="connsiteY1" fmla="*/ 19250 h 925110"/>
              <a:gd name="connsiteX2" fmla="*/ 231006 w 2041098"/>
              <a:gd name="connsiteY2" fmla="*/ 86627 h 925110"/>
              <a:gd name="connsiteX3" fmla="*/ 259882 w 2041098"/>
              <a:gd name="connsiteY3" fmla="*/ 96252 h 925110"/>
              <a:gd name="connsiteX4" fmla="*/ 385011 w 2041098"/>
              <a:gd name="connsiteY4" fmla="*/ 105878 h 925110"/>
              <a:gd name="connsiteX5" fmla="*/ 413886 w 2041098"/>
              <a:gd name="connsiteY5" fmla="*/ 115503 h 925110"/>
              <a:gd name="connsiteX6" fmla="*/ 462013 w 2041098"/>
              <a:gd name="connsiteY6" fmla="*/ 125128 h 925110"/>
              <a:gd name="connsiteX7" fmla="*/ 404261 w 2041098"/>
              <a:gd name="connsiteY7" fmla="*/ 134753 h 925110"/>
              <a:gd name="connsiteX8" fmla="*/ 375385 w 2041098"/>
              <a:gd name="connsiteY8" fmla="*/ 154004 h 925110"/>
              <a:gd name="connsiteX9" fmla="*/ 404261 w 2041098"/>
              <a:gd name="connsiteY9" fmla="*/ 173254 h 925110"/>
              <a:gd name="connsiteX10" fmla="*/ 558265 w 2041098"/>
              <a:gd name="connsiteY10" fmla="*/ 163629 h 925110"/>
              <a:gd name="connsiteX11" fmla="*/ 731520 w 2041098"/>
              <a:gd name="connsiteY11" fmla="*/ 163629 h 925110"/>
              <a:gd name="connsiteX12" fmla="*/ 760396 w 2041098"/>
              <a:gd name="connsiteY12" fmla="*/ 192505 h 925110"/>
              <a:gd name="connsiteX13" fmla="*/ 779646 w 2041098"/>
              <a:gd name="connsiteY13" fmla="*/ 250257 h 925110"/>
              <a:gd name="connsiteX14" fmla="*/ 808522 w 2041098"/>
              <a:gd name="connsiteY14" fmla="*/ 269507 h 925110"/>
              <a:gd name="connsiteX15" fmla="*/ 875899 w 2041098"/>
              <a:gd name="connsiteY15" fmla="*/ 279132 h 925110"/>
              <a:gd name="connsiteX16" fmla="*/ 924025 w 2041098"/>
              <a:gd name="connsiteY16" fmla="*/ 288758 h 925110"/>
              <a:gd name="connsiteX17" fmla="*/ 1068404 w 2041098"/>
              <a:gd name="connsiteY17" fmla="*/ 327259 h 925110"/>
              <a:gd name="connsiteX18" fmla="*/ 1078030 w 2041098"/>
              <a:gd name="connsiteY18" fmla="*/ 269507 h 925110"/>
              <a:gd name="connsiteX19" fmla="*/ 1106905 w 2041098"/>
              <a:gd name="connsiteY19" fmla="*/ 298383 h 925110"/>
              <a:gd name="connsiteX20" fmla="*/ 1126156 w 2041098"/>
              <a:gd name="connsiteY20" fmla="*/ 356134 h 925110"/>
              <a:gd name="connsiteX21" fmla="*/ 1135781 w 2041098"/>
              <a:gd name="connsiteY21" fmla="*/ 500513 h 925110"/>
              <a:gd name="connsiteX22" fmla="*/ 1155032 w 2041098"/>
              <a:gd name="connsiteY22" fmla="*/ 471638 h 925110"/>
              <a:gd name="connsiteX23" fmla="*/ 1183907 w 2041098"/>
              <a:gd name="connsiteY23" fmla="*/ 462012 h 925110"/>
              <a:gd name="connsiteX24" fmla="*/ 1212783 w 2041098"/>
              <a:gd name="connsiteY24" fmla="*/ 481263 h 925110"/>
              <a:gd name="connsiteX25" fmla="*/ 1251284 w 2041098"/>
              <a:gd name="connsiteY25" fmla="*/ 500513 h 925110"/>
              <a:gd name="connsiteX26" fmla="*/ 1299411 w 2041098"/>
              <a:gd name="connsiteY26" fmla="*/ 587141 h 925110"/>
              <a:gd name="connsiteX27" fmla="*/ 1309036 w 2041098"/>
              <a:gd name="connsiteY27" fmla="*/ 683393 h 925110"/>
              <a:gd name="connsiteX28" fmla="*/ 1347537 w 2041098"/>
              <a:gd name="connsiteY28" fmla="*/ 741145 h 925110"/>
              <a:gd name="connsiteX29" fmla="*/ 1540042 w 2041098"/>
              <a:gd name="connsiteY29" fmla="*/ 770021 h 925110"/>
              <a:gd name="connsiteX30" fmla="*/ 1597794 w 2041098"/>
              <a:gd name="connsiteY30" fmla="*/ 798897 h 925110"/>
              <a:gd name="connsiteX31" fmla="*/ 1665171 w 2041098"/>
              <a:gd name="connsiteY31" fmla="*/ 827772 h 925110"/>
              <a:gd name="connsiteX32" fmla="*/ 1694046 w 2041098"/>
              <a:gd name="connsiteY32" fmla="*/ 847023 h 925110"/>
              <a:gd name="connsiteX33" fmla="*/ 1848051 w 2041098"/>
              <a:gd name="connsiteY33" fmla="*/ 866273 h 925110"/>
              <a:gd name="connsiteX34" fmla="*/ 1876926 w 2041098"/>
              <a:gd name="connsiteY34" fmla="*/ 895149 h 925110"/>
              <a:gd name="connsiteX35" fmla="*/ 1886552 w 2041098"/>
              <a:gd name="connsiteY35" fmla="*/ 924025 h 925110"/>
              <a:gd name="connsiteX36" fmla="*/ 1915427 w 2041098"/>
              <a:gd name="connsiteY36" fmla="*/ 914400 h 925110"/>
              <a:gd name="connsiteX37" fmla="*/ 1925053 w 2041098"/>
              <a:gd name="connsiteY37" fmla="*/ 885524 h 925110"/>
              <a:gd name="connsiteX38" fmla="*/ 2021305 w 2041098"/>
              <a:gd name="connsiteY38" fmla="*/ 856648 h 925110"/>
              <a:gd name="connsiteX39" fmla="*/ 2040556 w 2041098"/>
              <a:gd name="connsiteY39" fmla="*/ 827772 h 925110"/>
              <a:gd name="connsiteX40" fmla="*/ 2002055 w 2041098"/>
              <a:gd name="connsiteY40" fmla="*/ 779646 h 925110"/>
              <a:gd name="connsiteX41" fmla="*/ 1953928 w 2041098"/>
              <a:gd name="connsiteY41" fmla="*/ 702644 h 925110"/>
              <a:gd name="connsiteX42" fmla="*/ 1934678 w 2041098"/>
              <a:gd name="connsiteY42" fmla="*/ 673768 h 925110"/>
              <a:gd name="connsiteX43" fmla="*/ 1925053 w 2041098"/>
              <a:gd name="connsiteY43" fmla="*/ 644892 h 925110"/>
              <a:gd name="connsiteX44" fmla="*/ 1896177 w 2041098"/>
              <a:gd name="connsiteY44" fmla="*/ 625642 h 925110"/>
              <a:gd name="connsiteX45" fmla="*/ 1886552 w 2041098"/>
              <a:gd name="connsiteY45" fmla="*/ 596766 h 925110"/>
              <a:gd name="connsiteX46" fmla="*/ 1857676 w 2041098"/>
              <a:gd name="connsiteY46" fmla="*/ 587141 h 925110"/>
              <a:gd name="connsiteX47" fmla="*/ 1838425 w 2041098"/>
              <a:gd name="connsiteY47" fmla="*/ 529389 h 925110"/>
              <a:gd name="connsiteX48" fmla="*/ 1828800 w 2041098"/>
              <a:gd name="connsiteY48" fmla="*/ 500513 h 925110"/>
              <a:gd name="connsiteX49" fmla="*/ 1790299 w 2041098"/>
              <a:gd name="connsiteY49" fmla="*/ 442762 h 925110"/>
              <a:gd name="connsiteX50" fmla="*/ 1799924 w 2041098"/>
              <a:gd name="connsiteY50" fmla="*/ 365760 h 925110"/>
              <a:gd name="connsiteX51" fmla="*/ 1819175 w 2041098"/>
              <a:gd name="connsiteY51" fmla="*/ 336884 h 925110"/>
              <a:gd name="connsiteX52" fmla="*/ 1848051 w 2041098"/>
              <a:gd name="connsiteY52" fmla="*/ 279132 h 925110"/>
              <a:gd name="connsiteX53" fmla="*/ 1828800 w 2041098"/>
              <a:gd name="connsiteY53" fmla="*/ 231006 h 925110"/>
              <a:gd name="connsiteX54" fmla="*/ 1819175 w 2041098"/>
              <a:gd name="connsiteY54" fmla="*/ 202130 h 925110"/>
              <a:gd name="connsiteX55" fmla="*/ 1790299 w 2041098"/>
              <a:gd name="connsiteY55" fmla="*/ 182880 h 925110"/>
              <a:gd name="connsiteX56" fmla="*/ 1761423 w 2041098"/>
              <a:gd name="connsiteY56" fmla="*/ 154004 h 925110"/>
              <a:gd name="connsiteX57" fmla="*/ 1751798 w 2041098"/>
              <a:gd name="connsiteY57" fmla="*/ 125128 h 925110"/>
              <a:gd name="connsiteX58" fmla="*/ 1771048 w 2041098"/>
              <a:gd name="connsiteY58" fmla="*/ 86627 h 925110"/>
              <a:gd name="connsiteX59" fmla="*/ 1799924 w 2041098"/>
              <a:gd name="connsiteY59" fmla="*/ 28875 h 925110"/>
              <a:gd name="connsiteX60" fmla="*/ 1771048 w 2041098"/>
              <a:gd name="connsiteY60" fmla="*/ 19250 h 925110"/>
              <a:gd name="connsiteX61" fmla="*/ 933651 w 2041098"/>
              <a:gd name="connsiteY61" fmla="*/ 0 h 925110"/>
              <a:gd name="connsiteX62" fmla="*/ 750771 w 2041098"/>
              <a:gd name="connsiteY62" fmla="*/ 9625 h 925110"/>
              <a:gd name="connsiteX63" fmla="*/ 519764 w 2041098"/>
              <a:gd name="connsiteY63" fmla="*/ 19250 h 925110"/>
              <a:gd name="connsiteX64" fmla="*/ 356135 w 2041098"/>
              <a:gd name="connsiteY64" fmla="*/ 28875 h 925110"/>
              <a:gd name="connsiteX65" fmla="*/ 269507 w 2041098"/>
              <a:gd name="connsiteY65" fmla="*/ 67377 h 925110"/>
              <a:gd name="connsiteX66" fmla="*/ 211756 w 2041098"/>
              <a:gd name="connsiteY66" fmla="*/ 86627 h 925110"/>
              <a:gd name="connsiteX67" fmla="*/ 163630 w 2041098"/>
              <a:gd name="connsiteY67" fmla="*/ 96252 h 925110"/>
              <a:gd name="connsiteX68" fmla="*/ 105878 w 2041098"/>
              <a:gd name="connsiteY68" fmla="*/ 105878 h 925110"/>
              <a:gd name="connsiteX69" fmla="*/ 0 w 2041098"/>
              <a:gd name="connsiteY69" fmla="*/ 125128 h 925110"/>
              <a:gd name="connsiteX70" fmla="*/ 9625 w 2041098"/>
              <a:gd name="connsiteY70" fmla="*/ 86627 h 925110"/>
              <a:gd name="connsiteX71" fmla="*/ 38501 w 2041098"/>
              <a:gd name="connsiteY71" fmla="*/ 57751 h 925110"/>
              <a:gd name="connsiteX72" fmla="*/ 259882 w 2041098"/>
              <a:gd name="connsiteY72" fmla="*/ 28875 h 925110"/>
              <a:gd name="connsiteX73" fmla="*/ 288758 w 2041098"/>
              <a:gd name="connsiteY73" fmla="*/ 9625 h 925110"/>
              <a:gd name="connsiteX74" fmla="*/ 279133 w 2041098"/>
              <a:gd name="connsiteY74" fmla="*/ 19250 h 9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041098" h="925110">
                <a:moveTo>
                  <a:pt x="279133" y="19250"/>
                </a:moveTo>
                <a:lnTo>
                  <a:pt x="279133" y="19250"/>
                </a:lnTo>
                <a:cubicBezTo>
                  <a:pt x="263091" y="41709"/>
                  <a:pt x="237700" y="59851"/>
                  <a:pt x="231006" y="86627"/>
                </a:cubicBezTo>
                <a:cubicBezTo>
                  <a:pt x="228545" y="96470"/>
                  <a:pt x="249814" y="94994"/>
                  <a:pt x="259882" y="96252"/>
                </a:cubicBezTo>
                <a:cubicBezTo>
                  <a:pt x="301392" y="101441"/>
                  <a:pt x="343301" y="102669"/>
                  <a:pt x="385011" y="105878"/>
                </a:cubicBezTo>
                <a:cubicBezTo>
                  <a:pt x="394636" y="109086"/>
                  <a:pt x="404043" y="113042"/>
                  <a:pt x="413886" y="115503"/>
                </a:cubicBezTo>
                <a:cubicBezTo>
                  <a:pt x="429758" y="119471"/>
                  <a:pt x="469329" y="110495"/>
                  <a:pt x="462013" y="125128"/>
                </a:cubicBezTo>
                <a:cubicBezTo>
                  <a:pt x="453285" y="142584"/>
                  <a:pt x="423512" y="131545"/>
                  <a:pt x="404261" y="134753"/>
                </a:cubicBezTo>
                <a:cubicBezTo>
                  <a:pt x="394636" y="141170"/>
                  <a:pt x="375385" y="142436"/>
                  <a:pt x="375385" y="154004"/>
                </a:cubicBezTo>
                <a:cubicBezTo>
                  <a:pt x="375385" y="165572"/>
                  <a:pt x="392709" y="172646"/>
                  <a:pt x="404261" y="173254"/>
                </a:cubicBezTo>
                <a:lnTo>
                  <a:pt x="558265" y="163629"/>
                </a:lnTo>
                <a:cubicBezTo>
                  <a:pt x="623799" y="141785"/>
                  <a:pt x="620279" y="138909"/>
                  <a:pt x="731520" y="163629"/>
                </a:cubicBezTo>
                <a:cubicBezTo>
                  <a:pt x="744808" y="166582"/>
                  <a:pt x="750771" y="182880"/>
                  <a:pt x="760396" y="192505"/>
                </a:cubicBezTo>
                <a:cubicBezTo>
                  <a:pt x="766813" y="211756"/>
                  <a:pt x="762762" y="239001"/>
                  <a:pt x="779646" y="250257"/>
                </a:cubicBezTo>
                <a:cubicBezTo>
                  <a:pt x="789271" y="256674"/>
                  <a:pt x="797442" y="266183"/>
                  <a:pt x="808522" y="269507"/>
                </a:cubicBezTo>
                <a:cubicBezTo>
                  <a:pt x="830252" y="276026"/>
                  <a:pt x="853521" y="275402"/>
                  <a:pt x="875899" y="279132"/>
                </a:cubicBezTo>
                <a:cubicBezTo>
                  <a:pt x="892036" y="281822"/>
                  <a:pt x="907983" y="285549"/>
                  <a:pt x="924025" y="288758"/>
                </a:cubicBezTo>
                <a:cubicBezTo>
                  <a:pt x="964851" y="329583"/>
                  <a:pt x="982958" y="360123"/>
                  <a:pt x="1068404" y="327259"/>
                </a:cubicBezTo>
                <a:cubicBezTo>
                  <a:pt x="1086619" y="320253"/>
                  <a:pt x="1074821" y="288758"/>
                  <a:pt x="1078030" y="269507"/>
                </a:cubicBezTo>
                <a:cubicBezTo>
                  <a:pt x="1087655" y="279132"/>
                  <a:pt x="1100294" y="286484"/>
                  <a:pt x="1106905" y="298383"/>
                </a:cubicBezTo>
                <a:cubicBezTo>
                  <a:pt x="1116760" y="316121"/>
                  <a:pt x="1126156" y="356134"/>
                  <a:pt x="1126156" y="356134"/>
                </a:cubicBezTo>
                <a:cubicBezTo>
                  <a:pt x="1129364" y="404260"/>
                  <a:pt x="1124083" y="453720"/>
                  <a:pt x="1135781" y="500513"/>
                </a:cubicBezTo>
                <a:cubicBezTo>
                  <a:pt x="1138587" y="511736"/>
                  <a:pt x="1145999" y="478864"/>
                  <a:pt x="1155032" y="471638"/>
                </a:cubicBezTo>
                <a:cubicBezTo>
                  <a:pt x="1162954" y="465300"/>
                  <a:pt x="1174282" y="465221"/>
                  <a:pt x="1183907" y="462012"/>
                </a:cubicBezTo>
                <a:cubicBezTo>
                  <a:pt x="1193532" y="468429"/>
                  <a:pt x="1202739" y="475524"/>
                  <a:pt x="1212783" y="481263"/>
                </a:cubicBezTo>
                <a:cubicBezTo>
                  <a:pt x="1225241" y="488382"/>
                  <a:pt x="1241138" y="490367"/>
                  <a:pt x="1251284" y="500513"/>
                </a:cubicBezTo>
                <a:cubicBezTo>
                  <a:pt x="1284379" y="533608"/>
                  <a:pt x="1287307" y="550831"/>
                  <a:pt x="1299411" y="587141"/>
                </a:cubicBezTo>
                <a:cubicBezTo>
                  <a:pt x="1302619" y="619225"/>
                  <a:pt x="1304133" y="651524"/>
                  <a:pt x="1309036" y="683393"/>
                </a:cubicBezTo>
                <a:cubicBezTo>
                  <a:pt x="1312755" y="707568"/>
                  <a:pt x="1325185" y="728727"/>
                  <a:pt x="1347537" y="741145"/>
                </a:cubicBezTo>
                <a:cubicBezTo>
                  <a:pt x="1401889" y="771341"/>
                  <a:pt x="1487401" y="766261"/>
                  <a:pt x="1540042" y="770021"/>
                </a:cubicBezTo>
                <a:cubicBezTo>
                  <a:pt x="1592986" y="787668"/>
                  <a:pt x="1545547" y="769042"/>
                  <a:pt x="1597794" y="798897"/>
                </a:cubicBezTo>
                <a:cubicBezTo>
                  <a:pt x="1631096" y="817926"/>
                  <a:pt x="1632776" y="816974"/>
                  <a:pt x="1665171" y="827772"/>
                </a:cubicBezTo>
                <a:cubicBezTo>
                  <a:pt x="1674796" y="834189"/>
                  <a:pt x="1682966" y="843699"/>
                  <a:pt x="1694046" y="847023"/>
                </a:cubicBezTo>
                <a:cubicBezTo>
                  <a:pt x="1710203" y="851870"/>
                  <a:pt x="1841302" y="865523"/>
                  <a:pt x="1848051" y="866273"/>
                </a:cubicBezTo>
                <a:cubicBezTo>
                  <a:pt x="1857676" y="875898"/>
                  <a:pt x="1869375" y="883823"/>
                  <a:pt x="1876926" y="895149"/>
                </a:cubicBezTo>
                <a:cubicBezTo>
                  <a:pt x="1882554" y="903591"/>
                  <a:pt x="1877477" y="919487"/>
                  <a:pt x="1886552" y="924025"/>
                </a:cubicBezTo>
                <a:cubicBezTo>
                  <a:pt x="1895626" y="928562"/>
                  <a:pt x="1905802" y="917608"/>
                  <a:pt x="1915427" y="914400"/>
                </a:cubicBezTo>
                <a:cubicBezTo>
                  <a:pt x="1918636" y="904775"/>
                  <a:pt x="1918715" y="893447"/>
                  <a:pt x="1925053" y="885524"/>
                </a:cubicBezTo>
                <a:cubicBezTo>
                  <a:pt x="1947646" y="857282"/>
                  <a:pt x="1991816" y="860861"/>
                  <a:pt x="2021305" y="856648"/>
                </a:cubicBezTo>
                <a:cubicBezTo>
                  <a:pt x="2027722" y="847023"/>
                  <a:pt x="2038654" y="839183"/>
                  <a:pt x="2040556" y="827772"/>
                </a:cubicBezTo>
                <a:cubicBezTo>
                  <a:pt x="2045205" y="799878"/>
                  <a:pt x="2018925" y="790893"/>
                  <a:pt x="2002055" y="779646"/>
                </a:cubicBezTo>
                <a:cubicBezTo>
                  <a:pt x="1979146" y="710920"/>
                  <a:pt x="1999688" y="733150"/>
                  <a:pt x="1953928" y="702644"/>
                </a:cubicBezTo>
                <a:cubicBezTo>
                  <a:pt x="1947511" y="693019"/>
                  <a:pt x="1939851" y="684115"/>
                  <a:pt x="1934678" y="673768"/>
                </a:cubicBezTo>
                <a:cubicBezTo>
                  <a:pt x="1930141" y="664693"/>
                  <a:pt x="1931391" y="652815"/>
                  <a:pt x="1925053" y="644892"/>
                </a:cubicBezTo>
                <a:cubicBezTo>
                  <a:pt x="1917826" y="635859"/>
                  <a:pt x="1905802" y="632059"/>
                  <a:pt x="1896177" y="625642"/>
                </a:cubicBezTo>
                <a:cubicBezTo>
                  <a:pt x="1892969" y="616017"/>
                  <a:pt x="1893726" y="603940"/>
                  <a:pt x="1886552" y="596766"/>
                </a:cubicBezTo>
                <a:cubicBezTo>
                  <a:pt x="1879378" y="589592"/>
                  <a:pt x="1863573" y="595397"/>
                  <a:pt x="1857676" y="587141"/>
                </a:cubicBezTo>
                <a:cubicBezTo>
                  <a:pt x="1845881" y="570629"/>
                  <a:pt x="1844842" y="548640"/>
                  <a:pt x="1838425" y="529389"/>
                </a:cubicBezTo>
                <a:cubicBezTo>
                  <a:pt x="1835217" y="519764"/>
                  <a:pt x="1834428" y="508955"/>
                  <a:pt x="1828800" y="500513"/>
                </a:cubicBezTo>
                <a:lnTo>
                  <a:pt x="1790299" y="442762"/>
                </a:lnTo>
                <a:cubicBezTo>
                  <a:pt x="1793507" y="417095"/>
                  <a:pt x="1793118" y="390716"/>
                  <a:pt x="1799924" y="365760"/>
                </a:cubicBezTo>
                <a:cubicBezTo>
                  <a:pt x="1802968" y="354599"/>
                  <a:pt x="1814002" y="347231"/>
                  <a:pt x="1819175" y="336884"/>
                </a:cubicBezTo>
                <a:cubicBezTo>
                  <a:pt x="1859026" y="257183"/>
                  <a:pt x="1792880" y="361887"/>
                  <a:pt x="1848051" y="279132"/>
                </a:cubicBezTo>
                <a:cubicBezTo>
                  <a:pt x="1841634" y="263090"/>
                  <a:pt x="1834867" y="247184"/>
                  <a:pt x="1828800" y="231006"/>
                </a:cubicBezTo>
                <a:cubicBezTo>
                  <a:pt x="1825237" y="221506"/>
                  <a:pt x="1825513" y="210053"/>
                  <a:pt x="1819175" y="202130"/>
                </a:cubicBezTo>
                <a:cubicBezTo>
                  <a:pt x="1811948" y="193097"/>
                  <a:pt x="1799186" y="190286"/>
                  <a:pt x="1790299" y="182880"/>
                </a:cubicBezTo>
                <a:cubicBezTo>
                  <a:pt x="1779842" y="174166"/>
                  <a:pt x="1771048" y="163629"/>
                  <a:pt x="1761423" y="154004"/>
                </a:cubicBezTo>
                <a:cubicBezTo>
                  <a:pt x="1758215" y="144379"/>
                  <a:pt x="1750363" y="135172"/>
                  <a:pt x="1751798" y="125128"/>
                </a:cubicBezTo>
                <a:cubicBezTo>
                  <a:pt x="1753827" y="110924"/>
                  <a:pt x="1765396" y="99815"/>
                  <a:pt x="1771048" y="86627"/>
                </a:cubicBezTo>
                <a:cubicBezTo>
                  <a:pt x="1794958" y="30838"/>
                  <a:pt x="1762932" y="84365"/>
                  <a:pt x="1799924" y="28875"/>
                </a:cubicBezTo>
                <a:cubicBezTo>
                  <a:pt x="1790299" y="25667"/>
                  <a:pt x="1781191" y="19483"/>
                  <a:pt x="1771048" y="19250"/>
                </a:cubicBezTo>
                <a:cubicBezTo>
                  <a:pt x="923144" y="-242"/>
                  <a:pt x="1219322" y="95224"/>
                  <a:pt x="933651" y="0"/>
                </a:cubicBezTo>
                <a:lnTo>
                  <a:pt x="750771" y="9625"/>
                </a:lnTo>
                <a:lnTo>
                  <a:pt x="519764" y="19250"/>
                </a:lnTo>
                <a:cubicBezTo>
                  <a:pt x="465192" y="21912"/>
                  <a:pt x="410678" y="25667"/>
                  <a:pt x="356135" y="28875"/>
                </a:cubicBezTo>
                <a:cubicBezTo>
                  <a:pt x="310376" y="59382"/>
                  <a:pt x="338232" y="44469"/>
                  <a:pt x="269507" y="67377"/>
                </a:cubicBezTo>
                <a:cubicBezTo>
                  <a:pt x="250257" y="73794"/>
                  <a:pt x="231654" y="82648"/>
                  <a:pt x="211756" y="86627"/>
                </a:cubicBezTo>
                <a:lnTo>
                  <a:pt x="163630" y="96252"/>
                </a:lnTo>
                <a:cubicBezTo>
                  <a:pt x="144429" y="99743"/>
                  <a:pt x="125015" y="102050"/>
                  <a:pt x="105878" y="105878"/>
                </a:cubicBezTo>
                <a:cubicBezTo>
                  <a:pt x="-7560" y="128566"/>
                  <a:pt x="171243" y="100665"/>
                  <a:pt x="0" y="125128"/>
                </a:cubicBezTo>
                <a:cubicBezTo>
                  <a:pt x="3208" y="112294"/>
                  <a:pt x="3062" y="98113"/>
                  <a:pt x="9625" y="86627"/>
                </a:cubicBezTo>
                <a:cubicBezTo>
                  <a:pt x="16379" y="74808"/>
                  <a:pt x="26602" y="64362"/>
                  <a:pt x="38501" y="57751"/>
                </a:cubicBezTo>
                <a:cubicBezTo>
                  <a:pt x="99059" y="24108"/>
                  <a:pt x="208005" y="31927"/>
                  <a:pt x="259882" y="28875"/>
                </a:cubicBezTo>
                <a:cubicBezTo>
                  <a:pt x="269507" y="22458"/>
                  <a:pt x="277447" y="12049"/>
                  <a:pt x="288758" y="9625"/>
                </a:cubicBezTo>
                <a:cubicBezTo>
                  <a:pt x="345876" y="-2614"/>
                  <a:pt x="280737" y="17646"/>
                  <a:pt x="279133" y="1925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dirty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గ్రీన్ ల్యాండ్ 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1006" y="288758"/>
            <a:ext cx="2627697" cy="134753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4000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ఉత్తర అమెరికా </a:t>
            </a:r>
            <a:endParaRPr lang="en-IN" sz="4000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43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70" y="0"/>
            <a:ext cx="518385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2"/>
          <p:cNvSpPr/>
          <p:nvPr/>
        </p:nvSpPr>
        <p:spPr>
          <a:xfrm>
            <a:off x="4658627" y="875898"/>
            <a:ext cx="3840480" cy="3802131"/>
          </a:xfrm>
          <a:custGeom>
            <a:avLst/>
            <a:gdLst>
              <a:gd name="connsiteX0" fmla="*/ 2252312 w 3841146"/>
              <a:gd name="connsiteY0" fmla="*/ 105878 h 3821382"/>
              <a:gd name="connsiteX1" fmla="*/ 2252312 w 3841146"/>
              <a:gd name="connsiteY1" fmla="*/ 105878 h 3821382"/>
              <a:gd name="connsiteX2" fmla="*/ 2175310 w 3841146"/>
              <a:gd name="connsiteY2" fmla="*/ 144379 h 3821382"/>
              <a:gd name="connsiteX3" fmla="*/ 2165685 w 3841146"/>
              <a:gd name="connsiteY3" fmla="*/ 173255 h 3821382"/>
              <a:gd name="connsiteX4" fmla="*/ 2146434 w 3841146"/>
              <a:gd name="connsiteY4" fmla="*/ 202131 h 3821382"/>
              <a:gd name="connsiteX5" fmla="*/ 2117558 w 3841146"/>
              <a:gd name="connsiteY5" fmla="*/ 269508 h 3821382"/>
              <a:gd name="connsiteX6" fmla="*/ 2088682 w 3841146"/>
              <a:gd name="connsiteY6" fmla="*/ 288758 h 3821382"/>
              <a:gd name="connsiteX7" fmla="*/ 1905802 w 3841146"/>
              <a:gd name="connsiteY7" fmla="*/ 269508 h 3821382"/>
              <a:gd name="connsiteX8" fmla="*/ 1876927 w 3841146"/>
              <a:gd name="connsiteY8" fmla="*/ 250257 h 3821382"/>
              <a:gd name="connsiteX9" fmla="*/ 1799925 w 3841146"/>
              <a:gd name="connsiteY9" fmla="*/ 259883 h 3821382"/>
              <a:gd name="connsiteX10" fmla="*/ 1771049 w 3841146"/>
              <a:gd name="connsiteY10" fmla="*/ 269508 h 3821382"/>
              <a:gd name="connsiteX11" fmla="*/ 1722922 w 3841146"/>
              <a:gd name="connsiteY11" fmla="*/ 279133 h 3821382"/>
              <a:gd name="connsiteX12" fmla="*/ 1626670 w 3841146"/>
              <a:gd name="connsiteY12" fmla="*/ 336885 h 3821382"/>
              <a:gd name="connsiteX13" fmla="*/ 1414914 w 3841146"/>
              <a:gd name="connsiteY13" fmla="*/ 327259 h 3821382"/>
              <a:gd name="connsiteX14" fmla="*/ 1405289 w 3841146"/>
              <a:gd name="connsiteY14" fmla="*/ 298384 h 3821382"/>
              <a:gd name="connsiteX15" fmla="*/ 1366788 w 3841146"/>
              <a:gd name="connsiteY15" fmla="*/ 9626 h 3821382"/>
              <a:gd name="connsiteX16" fmla="*/ 1328287 w 3841146"/>
              <a:gd name="connsiteY16" fmla="*/ 0 h 3821382"/>
              <a:gd name="connsiteX17" fmla="*/ 1299411 w 3841146"/>
              <a:gd name="connsiteY17" fmla="*/ 28876 h 3821382"/>
              <a:gd name="connsiteX18" fmla="*/ 1280160 w 3841146"/>
              <a:gd name="connsiteY18" fmla="*/ 57752 h 3821382"/>
              <a:gd name="connsiteX19" fmla="*/ 1251285 w 3841146"/>
              <a:gd name="connsiteY19" fmla="*/ 67377 h 3821382"/>
              <a:gd name="connsiteX20" fmla="*/ 1164657 w 3841146"/>
              <a:gd name="connsiteY20" fmla="*/ 77003 h 3821382"/>
              <a:gd name="connsiteX21" fmla="*/ 1087655 w 3841146"/>
              <a:gd name="connsiteY21" fmla="*/ 125129 h 3821382"/>
              <a:gd name="connsiteX22" fmla="*/ 991402 w 3841146"/>
              <a:gd name="connsiteY22" fmla="*/ 115504 h 3821382"/>
              <a:gd name="connsiteX23" fmla="*/ 962527 w 3841146"/>
              <a:gd name="connsiteY23" fmla="*/ 125129 h 3821382"/>
              <a:gd name="connsiteX24" fmla="*/ 972152 w 3841146"/>
              <a:gd name="connsiteY24" fmla="*/ 173255 h 3821382"/>
              <a:gd name="connsiteX25" fmla="*/ 1001028 w 3841146"/>
              <a:gd name="connsiteY25" fmla="*/ 231007 h 3821382"/>
              <a:gd name="connsiteX26" fmla="*/ 1029904 w 3841146"/>
              <a:gd name="connsiteY26" fmla="*/ 240632 h 3821382"/>
              <a:gd name="connsiteX27" fmla="*/ 1039529 w 3841146"/>
              <a:gd name="connsiteY27" fmla="*/ 269508 h 3821382"/>
              <a:gd name="connsiteX28" fmla="*/ 1010653 w 3841146"/>
              <a:gd name="connsiteY28" fmla="*/ 279133 h 3821382"/>
              <a:gd name="connsiteX29" fmla="*/ 981777 w 3841146"/>
              <a:gd name="connsiteY29" fmla="*/ 308009 h 3821382"/>
              <a:gd name="connsiteX30" fmla="*/ 924026 w 3841146"/>
              <a:gd name="connsiteY30" fmla="*/ 336885 h 3821382"/>
              <a:gd name="connsiteX31" fmla="*/ 895150 w 3841146"/>
              <a:gd name="connsiteY31" fmla="*/ 356135 h 3821382"/>
              <a:gd name="connsiteX32" fmla="*/ 837398 w 3841146"/>
              <a:gd name="connsiteY32" fmla="*/ 375386 h 3821382"/>
              <a:gd name="connsiteX33" fmla="*/ 808522 w 3841146"/>
              <a:gd name="connsiteY33" fmla="*/ 385011 h 3821382"/>
              <a:gd name="connsiteX34" fmla="*/ 779647 w 3841146"/>
              <a:gd name="connsiteY34" fmla="*/ 394636 h 3821382"/>
              <a:gd name="connsiteX35" fmla="*/ 750771 w 3841146"/>
              <a:gd name="connsiteY35" fmla="*/ 385011 h 3821382"/>
              <a:gd name="connsiteX36" fmla="*/ 741146 w 3841146"/>
              <a:gd name="connsiteY36" fmla="*/ 356135 h 3821382"/>
              <a:gd name="connsiteX37" fmla="*/ 712270 w 3841146"/>
              <a:gd name="connsiteY37" fmla="*/ 327259 h 3821382"/>
              <a:gd name="connsiteX38" fmla="*/ 673769 w 3841146"/>
              <a:gd name="connsiteY38" fmla="*/ 279133 h 3821382"/>
              <a:gd name="connsiteX39" fmla="*/ 664144 w 3841146"/>
              <a:gd name="connsiteY39" fmla="*/ 308009 h 3821382"/>
              <a:gd name="connsiteX40" fmla="*/ 635268 w 3841146"/>
              <a:gd name="connsiteY40" fmla="*/ 317634 h 3821382"/>
              <a:gd name="connsiteX41" fmla="*/ 606392 w 3841146"/>
              <a:gd name="connsiteY41" fmla="*/ 336885 h 3821382"/>
              <a:gd name="connsiteX42" fmla="*/ 529390 w 3841146"/>
              <a:gd name="connsiteY42" fmla="*/ 356135 h 3821382"/>
              <a:gd name="connsiteX43" fmla="*/ 500514 w 3841146"/>
              <a:gd name="connsiteY43" fmla="*/ 365760 h 3821382"/>
              <a:gd name="connsiteX44" fmla="*/ 442762 w 3841146"/>
              <a:gd name="connsiteY44" fmla="*/ 375386 h 3821382"/>
              <a:gd name="connsiteX45" fmla="*/ 452388 w 3841146"/>
              <a:gd name="connsiteY45" fmla="*/ 452388 h 3821382"/>
              <a:gd name="connsiteX46" fmla="*/ 481264 w 3841146"/>
              <a:gd name="connsiteY46" fmla="*/ 462013 h 3821382"/>
              <a:gd name="connsiteX47" fmla="*/ 519765 w 3841146"/>
              <a:gd name="connsiteY47" fmla="*/ 471638 h 3821382"/>
              <a:gd name="connsiteX48" fmla="*/ 442762 w 3841146"/>
              <a:gd name="connsiteY48" fmla="*/ 481264 h 3821382"/>
              <a:gd name="connsiteX49" fmla="*/ 452388 w 3841146"/>
              <a:gd name="connsiteY49" fmla="*/ 587141 h 3821382"/>
              <a:gd name="connsiteX50" fmla="*/ 471638 w 3841146"/>
              <a:gd name="connsiteY50" fmla="*/ 683394 h 3821382"/>
              <a:gd name="connsiteX51" fmla="*/ 462013 w 3841146"/>
              <a:gd name="connsiteY51" fmla="*/ 712270 h 3821382"/>
              <a:gd name="connsiteX52" fmla="*/ 413887 w 3841146"/>
              <a:gd name="connsiteY52" fmla="*/ 770021 h 3821382"/>
              <a:gd name="connsiteX53" fmla="*/ 404261 w 3841146"/>
              <a:gd name="connsiteY53" fmla="*/ 798897 h 3821382"/>
              <a:gd name="connsiteX54" fmla="*/ 394636 w 3841146"/>
              <a:gd name="connsiteY54" fmla="*/ 904775 h 3821382"/>
              <a:gd name="connsiteX55" fmla="*/ 365760 w 3841146"/>
              <a:gd name="connsiteY55" fmla="*/ 914400 h 3821382"/>
              <a:gd name="connsiteX56" fmla="*/ 336885 w 3841146"/>
              <a:gd name="connsiteY56" fmla="*/ 933651 h 3821382"/>
              <a:gd name="connsiteX57" fmla="*/ 250257 w 3841146"/>
              <a:gd name="connsiteY57" fmla="*/ 952901 h 3821382"/>
              <a:gd name="connsiteX58" fmla="*/ 221381 w 3841146"/>
              <a:gd name="connsiteY58" fmla="*/ 972152 h 3821382"/>
              <a:gd name="connsiteX59" fmla="*/ 163630 w 3841146"/>
              <a:gd name="connsiteY59" fmla="*/ 1029904 h 3821382"/>
              <a:gd name="connsiteX60" fmla="*/ 134754 w 3841146"/>
              <a:gd name="connsiteY60" fmla="*/ 1039529 h 3821382"/>
              <a:gd name="connsiteX61" fmla="*/ 105878 w 3841146"/>
              <a:gd name="connsiteY61" fmla="*/ 1068405 h 3821382"/>
              <a:gd name="connsiteX62" fmla="*/ 77002 w 3841146"/>
              <a:gd name="connsiteY62" fmla="*/ 1087655 h 3821382"/>
              <a:gd name="connsiteX63" fmla="*/ 67377 w 3841146"/>
              <a:gd name="connsiteY63" fmla="*/ 1183908 h 3821382"/>
              <a:gd name="connsiteX64" fmla="*/ 38501 w 3841146"/>
              <a:gd name="connsiteY64" fmla="*/ 1193533 h 3821382"/>
              <a:gd name="connsiteX65" fmla="*/ 0 w 3841146"/>
              <a:gd name="connsiteY65" fmla="*/ 1203158 h 3821382"/>
              <a:gd name="connsiteX66" fmla="*/ 38501 w 3841146"/>
              <a:gd name="connsiteY66" fmla="*/ 1241659 h 3821382"/>
              <a:gd name="connsiteX67" fmla="*/ 57752 w 3841146"/>
              <a:gd name="connsiteY67" fmla="*/ 1270535 h 3821382"/>
              <a:gd name="connsiteX68" fmla="*/ 67377 w 3841146"/>
              <a:gd name="connsiteY68" fmla="*/ 1299411 h 3821382"/>
              <a:gd name="connsiteX69" fmla="*/ 96253 w 3841146"/>
              <a:gd name="connsiteY69" fmla="*/ 1366788 h 3821382"/>
              <a:gd name="connsiteX70" fmla="*/ 125129 w 3841146"/>
              <a:gd name="connsiteY70" fmla="*/ 1386038 h 3821382"/>
              <a:gd name="connsiteX71" fmla="*/ 134754 w 3841146"/>
              <a:gd name="connsiteY71" fmla="*/ 1414914 h 3821382"/>
              <a:gd name="connsiteX72" fmla="*/ 231007 w 3841146"/>
              <a:gd name="connsiteY72" fmla="*/ 1453415 h 3821382"/>
              <a:gd name="connsiteX73" fmla="*/ 336885 w 3841146"/>
              <a:gd name="connsiteY73" fmla="*/ 1482291 h 3821382"/>
              <a:gd name="connsiteX74" fmla="*/ 356135 w 3841146"/>
              <a:gd name="connsiteY74" fmla="*/ 1549668 h 3821382"/>
              <a:gd name="connsiteX75" fmla="*/ 394636 w 3841146"/>
              <a:gd name="connsiteY75" fmla="*/ 1568918 h 3821382"/>
              <a:gd name="connsiteX76" fmla="*/ 481264 w 3841146"/>
              <a:gd name="connsiteY76" fmla="*/ 1588169 h 3821382"/>
              <a:gd name="connsiteX77" fmla="*/ 587141 w 3841146"/>
              <a:gd name="connsiteY77" fmla="*/ 1578544 h 3821382"/>
              <a:gd name="connsiteX78" fmla="*/ 616017 w 3841146"/>
              <a:gd name="connsiteY78" fmla="*/ 1559293 h 3821382"/>
              <a:gd name="connsiteX79" fmla="*/ 644893 w 3841146"/>
              <a:gd name="connsiteY79" fmla="*/ 1549668 h 3821382"/>
              <a:gd name="connsiteX80" fmla="*/ 731520 w 3841146"/>
              <a:gd name="connsiteY80" fmla="*/ 1530417 h 3821382"/>
              <a:gd name="connsiteX81" fmla="*/ 818148 w 3841146"/>
              <a:gd name="connsiteY81" fmla="*/ 1501541 h 3821382"/>
              <a:gd name="connsiteX82" fmla="*/ 847024 w 3841146"/>
              <a:gd name="connsiteY82" fmla="*/ 1491916 h 3821382"/>
              <a:gd name="connsiteX83" fmla="*/ 885525 w 3841146"/>
              <a:gd name="connsiteY83" fmla="*/ 1732548 h 3821382"/>
              <a:gd name="connsiteX84" fmla="*/ 952901 w 3841146"/>
              <a:gd name="connsiteY84" fmla="*/ 1742173 h 3821382"/>
              <a:gd name="connsiteX85" fmla="*/ 1029904 w 3841146"/>
              <a:gd name="connsiteY85" fmla="*/ 1751798 h 3821382"/>
              <a:gd name="connsiteX86" fmla="*/ 1087655 w 3841146"/>
              <a:gd name="connsiteY86" fmla="*/ 1780674 h 3821382"/>
              <a:gd name="connsiteX87" fmla="*/ 1145407 w 3841146"/>
              <a:gd name="connsiteY87" fmla="*/ 1838426 h 3821382"/>
              <a:gd name="connsiteX88" fmla="*/ 1174282 w 3841146"/>
              <a:gd name="connsiteY88" fmla="*/ 1857676 h 3821382"/>
              <a:gd name="connsiteX89" fmla="*/ 1289786 w 3841146"/>
              <a:gd name="connsiteY89" fmla="*/ 1876927 h 3821382"/>
              <a:gd name="connsiteX90" fmla="*/ 1309036 w 3841146"/>
              <a:gd name="connsiteY90" fmla="*/ 1963554 h 3821382"/>
              <a:gd name="connsiteX91" fmla="*/ 1328287 w 3841146"/>
              <a:gd name="connsiteY91" fmla="*/ 1992430 h 3821382"/>
              <a:gd name="connsiteX92" fmla="*/ 1337912 w 3841146"/>
              <a:gd name="connsiteY92" fmla="*/ 2030931 h 3821382"/>
              <a:gd name="connsiteX93" fmla="*/ 1347537 w 3841146"/>
              <a:gd name="connsiteY93" fmla="*/ 2098308 h 3821382"/>
              <a:gd name="connsiteX94" fmla="*/ 1405289 w 3841146"/>
              <a:gd name="connsiteY94" fmla="*/ 2146434 h 3821382"/>
              <a:gd name="connsiteX95" fmla="*/ 1434165 w 3841146"/>
              <a:gd name="connsiteY95" fmla="*/ 2165685 h 3821382"/>
              <a:gd name="connsiteX96" fmla="*/ 1549668 w 3841146"/>
              <a:gd name="connsiteY96" fmla="*/ 2175310 h 3821382"/>
              <a:gd name="connsiteX97" fmla="*/ 1511167 w 3841146"/>
              <a:gd name="connsiteY97" fmla="*/ 2175310 h 3821382"/>
              <a:gd name="connsiteX98" fmla="*/ 1540042 w 3841146"/>
              <a:gd name="connsiteY98" fmla="*/ 2261937 h 3821382"/>
              <a:gd name="connsiteX99" fmla="*/ 1568918 w 3841146"/>
              <a:gd name="connsiteY99" fmla="*/ 2281188 h 3821382"/>
              <a:gd name="connsiteX100" fmla="*/ 1588169 w 3841146"/>
              <a:gd name="connsiteY100" fmla="*/ 2310064 h 3821382"/>
              <a:gd name="connsiteX101" fmla="*/ 1559293 w 3841146"/>
              <a:gd name="connsiteY101" fmla="*/ 2435192 h 3821382"/>
              <a:gd name="connsiteX102" fmla="*/ 1540042 w 3841146"/>
              <a:gd name="connsiteY102" fmla="*/ 2492944 h 3821382"/>
              <a:gd name="connsiteX103" fmla="*/ 1501541 w 3841146"/>
              <a:gd name="connsiteY103" fmla="*/ 2550695 h 3821382"/>
              <a:gd name="connsiteX104" fmla="*/ 1491916 w 3841146"/>
              <a:gd name="connsiteY104" fmla="*/ 2579571 h 3821382"/>
              <a:gd name="connsiteX105" fmla="*/ 1511167 w 3841146"/>
              <a:gd name="connsiteY105" fmla="*/ 2608447 h 3821382"/>
              <a:gd name="connsiteX106" fmla="*/ 1568918 w 3841146"/>
              <a:gd name="connsiteY106" fmla="*/ 2656573 h 3821382"/>
              <a:gd name="connsiteX107" fmla="*/ 1636295 w 3841146"/>
              <a:gd name="connsiteY107" fmla="*/ 2723950 h 3821382"/>
              <a:gd name="connsiteX108" fmla="*/ 1674796 w 3841146"/>
              <a:gd name="connsiteY108" fmla="*/ 2733575 h 3821382"/>
              <a:gd name="connsiteX109" fmla="*/ 1713297 w 3841146"/>
              <a:gd name="connsiteY109" fmla="*/ 2752826 h 3821382"/>
              <a:gd name="connsiteX110" fmla="*/ 1742173 w 3841146"/>
              <a:gd name="connsiteY110" fmla="*/ 2762451 h 3821382"/>
              <a:gd name="connsiteX111" fmla="*/ 1751798 w 3841146"/>
              <a:gd name="connsiteY111" fmla="*/ 2791327 h 3821382"/>
              <a:gd name="connsiteX112" fmla="*/ 1761424 w 3841146"/>
              <a:gd name="connsiteY112" fmla="*/ 2877954 h 3821382"/>
              <a:gd name="connsiteX113" fmla="*/ 1771049 w 3841146"/>
              <a:gd name="connsiteY113" fmla="*/ 2906830 h 3821382"/>
              <a:gd name="connsiteX114" fmla="*/ 1809550 w 3841146"/>
              <a:gd name="connsiteY114" fmla="*/ 2926080 h 3821382"/>
              <a:gd name="connsiteX115" fmla="*/ 1848051 w 3841146"/>
              <a:gd name="connsiteY115" fmla="*/ 2935706 h 3821382"/>
              <a:gd name="connsiteX116" fmla="*/ 1713297 w 3841146"/>
              <a:gd name="connsiteY116" fmla="*/ 2964581 h 3821382"/>
              <a:gd name="connsiteX117" fmla="*/ 1684421 w 3841146"/>
              <a:gd name="connsiteY117" fmla="*/ 2974207 h 3821382"/>
              <a:gd name="connsiteX118" fmla="*/ 1713297 w 3841146"/>
              <a:gd name="connsiteY118" fmla="*/ 2993457 h 3821382"/>
              <a:gd name="connsiteX119" fmla="*/ 1886552 w 3841146"/>
              <a:gd name="connsiteY119" fmla="*/ 3003083 h 3821382"/>
              <a:gd name="connsiteX120" fmla="*/ 1848051 w 3841146"/>
              <a:gd name="connsiteY120" fmla="*/ 3089710 h 3821382"/>
              <a:gd name="connsiteX121" fmla="*/ 1857676 w 3841146"/>
              <a:gd name="connsiteY121" fmla="*/ 3089710 h 3821382"/>
              <a:gd name="connsiteX122" fmla="*/ 1886552 w 3841146"/>
              <a:gd name="connsiteY122" fmla="*/ 3070459 h 3821382"/>
              <a:gd name="connsiteX123" fmla="*/ 1905802 w 3841146"/>
              <a:gd name="connsiteY123" fmla="*/ 3012708 h 3821382"/>
              <a:gd name="connsiteX124" fmla="*/ 1867301 w 3841146"/>
              <a:gd name="connsiteY124" fmla="*/ 3003083 h 3821382"/>
              <a:gd name="connsiteX125" fmla="*/ 1809550 w 3841146"/>
              <a:gd name="connsiteY125" fmla="*/ 2993457 h 3821382"/>
              <a:gd name="connsiteX126" fmla="*/ 1857676 w 3841146"/>
              <a:gd name="connsiteY126" fmla="*/ 2945331 h 3821382"/>
              <a:gd name="connsiteX127" fmla="*/ 1838426 w 3841146"/>
              <a:gd name="connsiteY127" fmla="*/ 2974207 h 3821382"/>
              <a:gd name="connsiteX128" fmla="*/ 1819175 w 3841146"/>
              <a:gd name="connsiteY128" fmla="*/ 3031958 h 3821382"/>
              <a:gd name="connsiteX129" fmla="*/ 1828800 w 3841146"/>
              <a:gd name="connsiteY129" fmla="*/ 3118586 h 3821382"/>
              <a:gd name="connsiteX130" fmla="*/ 1828800 w 3841146"/>
              <a:gd name="connsiteY130" fmla="*/ 3214838 h 3821382"/>
              <a:gd name="connsiteX131" fmla="*/ 1790299 w 3841146"/>
              <a:gd name="connsiteY131" fmla="*/ 3224464 h 3821382"/>
              <a:gd name="connsiteX132" fmla="*/ 1742173 w 3841146"/>
              <a:gd name="connsiteY132" fmla="*/ 3234089 h 3821382"/>
              <a:gd name="connsiteX133" fmla="*/ 1703672 w 3841146"/>
              <a:gd name="connsiteY133" fmla="*/ 3291840 h 3821382"/>
              <a:gd name="connsiteX134" fmla="*/ 1684421 w 3841146"/>
              <a:gd name="connsiteY134" fmla="*/ 3349592 h 3821382"/>
              <a:gd name="connsiteX135" fmla="*/ 1674796 w 3841146"/>
              <a:gd name="connsiteY135" fmla="*/ 3378468 h 3821382"/>
              <a:gd name="connsiteX136" fmla="*/ 1645920 w 3841146"/>
              <a:gd name="connsiteY136" fmla="*/ 3397718 h 3821382"/>
              <a:gd name="connsiteX137" fmla="*/ 1617045 w 3841146"/>
              <a:gd name="connsiteY137" fmla="*/ 3542097 h 3821382"/>
              <a:gd name="connsiteX138" fmla="*/ 1597794 w 3841146"/>
              <a:gd name="connsiteY138" fmla="*/ 3513221 h 3821382"/>
              <a:gd name="connsiteX139" fmla="*/ 1559293 w 3841146"/>
              <a:gd name="connsiteY139" fmla="*/ 3551723 h 3821382"/>
              <a:gd name="connsiteX140" fmla="*/ 1597794 w 3841146"/>
              <a:gd name="connsiteY140" fmla="*/ 3570973 h 3821382"/>
              <a:gd name="connsiteX141" fmla="*/ 1665171 w 3841146"/>
              <a:gd name="connsiteY141" fmla="*/ 3647975 h 3821382"/>
              <a:gd name="connsiteX142" fmla="*/ 1684421 w 3841146"/>
              <a:gd name="connsiteY142" fmla="*/ 3676851 h 3821382"/>
              <a:gd name="connsiteX143" fmla="*/ 1780674 w 3841146"/>
              <a:gd name="connsiteY143" fmla="*/ 3763478 h 3821382"/>
              <a:gd name="connsiteX144" fmla="*/ 1828800 w 3841146"/>
              <a:gd name="connsiteY144" fmla="*/ 3821230 h 3821382"/>
              <a:gd name="connsiteX145" fmla="*/ 1857676 w 3841146"/>
              <a:gd name="connsiteY145" fmla="*/ 3801979 h 3821382"/>
              <a:gd name="connsiteX146" fmla="*/ 1915428 w 3841146"/>
              <a:gd name="connsiteY146" fmla="*/ 3782729 h 3821382"/>
              <a:gd name="connsiteX147" fmla="*/ 1944304 w 3841146"/>
              <a:gd name="connsiteY147" fmla="*/ 3763478 h 3821382"/>
              <a:gd name="connsiteX148" fmla="*/ 1982805 w 3841146"/>
              <a:gd name="connsiteY148" fmla="*/ 3753853 h 3821382"/>
              <a:gd name="connsiteX149" fmla="*/ 2059807 w 3841146"/>
              <a:gd name="connsiteY149" fmla="*/ 3734603 h 3821382"/>
              <a:gd name="connsiteX150" fmla="*/ 2069432 w 3841146"/>
              <a:gd name="connsiteY150" fmla="*/ 3705727 h 3821382"/>
              <a:gd name="connsiteX151" fmla="*/ 2040556 w 3841146"/>
              <a:gd name="connsiteY151" fmla="*/ 3696101 h 3821382"/>
              <a:gd name="connsiteX152" fmla="*/ 2002055 w 3841146"/>
              <a:gd name="connsiteY152" fmla="*/ 3676851 h 3821382"/>
              <a:gd name="connsiteX153" fmla="*/ 2098308 w 3841146"/>
              <a:gd name="connsiteY153" fmla="*/ 3638350 h 3821382"/>
              <a:gd name="connsiteX154" fmla="*/ 2146434 w 3841146"/>
              <a:gd name="connsiteY154" fmla="*/ 3580598 h 3821382"/>
              <a:gd name="connsiteX155" fmla="*/ 2165685 w 3841146"/>
              <a:gd name="connsiteY155" fmla="*/ 3522847 h 3821382"/>
              <a:gd name="connsiteX156" fmla="*/ 2194560 w 3841146"/>
              <a:gd name="connsiteY156" fmla="*/ 3503596 h 3821382"/>
              <a:gd name="connsiteX157" fmla="*/ 2213811 w 3841146"/>
              <a:gd name="connsiteY157" fmla="*/ 3474720 h 3821382"/>
              <a:gd name="connsiteX158" fmla="*/ 2223436 w 3841146"/>
              <a:gd name="connsiteY158" fmla="*/ 3445845 h 3821382"/>
              <a:gd name="connsiteX159" fmla="*/ 2252312 w 3841146"/>
              <a:gd name="connsiteY159" fmla="*/ 3426594 h 3821382"/>
              <a:gd name="connsiteX160" fmla="*/ 2281188 w 3841146"/>
              <a:gd name="connsiteY160" fmla="*/ 3368843 h 3821382"/>
              <a:gd name="connsiteX161" fmla="*/ 2290813 w 3841146"/>
              <a:gd name="connsiteY161" fmla="*/ 3243714 h 3821382"/>
              <a:gd name="connsiteX162" fmla="*/ 2377440 w 3841146"/>
              <a:gd name="connsiteY162" fmla="*/ 3234089 h 3821382"/>
              <a:gd name="connsiteX163" fmla="*/ 2406316 w 3841146"/>
              <a:gd name="connsiteY163" fmla="*/ 3214838 h 3821382"/>
              <a:gd name="connsiteX164" fmla="*/ 2444817 w 3841146"/>
              <a:gd name="connsiteY164" fmla="*/ 3195588 h 3821382"/>
              <a:gd name="connsiteX165" fmla="*/ 2464068 w 3841146"/>
              <a:gd name="connsiteY165" fmla="*/ 3137836 h 3821382"/>
              <a:gd name="connsiteX166" fmla="*/ 2473693 w 3841146"/>
              <a:gd name="connsiteY166" fmla="*/ 3108960 h 3821382"/>
              <a:gd name="connsiteX167" fmla="*/ 2492944 w 3841146"/>
              <a:gd name="connsiteY167" fmla="*/ 3031958 h 3821382"/>
              <a:gd name="connsiteX168" fmla="*/ 2502569 w 3841146"/>
              <a:gd name="connsiteY168" fmla="*/ 3003083 h 3821382"/>
              <a:gd name="connsiteX169" fmla="*/ 2560320 w 3841146"/>
              <a:gd name="connsiteY169" fmla="*/ 2954956 h 3821382"/>
              <a:gd name="connsiteX170" fmla="*/ 2618072 w 3841146"/>
              <a:gd name="connsiteY170" fmla="*/ 2935706 h 3821382"/>
              <a:gd name="connsiteX171" fmla="*/ 2646948 w 3841146"/>
              <a:gd name="connsiteY171" fmla="*/ 2916455 h 3821382"/>
              <a:gd name="connsiteX172" fmla="*/ 2704699 w 3841146"/>
              <a:gd name="connsiteY172" fmla="*/ 2897205 h 3821382"/>
              <a:gd name="connsiteX173" fmla="*/ 2723950 w 3841146"/>
              <a:gd name="connsiteY173" fmla="*/ 2868329 h 3821382"/>
              <a:gd name="connsiteX174" fmla="*/ 2752826 w 3841146"/>
              <a:gd name="connsiteY174" fmla="*/ 2858704 h 3821382"/>
              <a:gd name="connsiteX175" fmla="*/ 2781701 w 3841146"/>
              <a:gd name="connsiteY175" fmla="*/ 2839453 h 3821382"/>
              <a:gd name="connsiteX176" fmla="*/ 2974207 w 3841146"/>
              <a:gd name="connsiteY176" fmla="*/ 2829828 h 3821382"/>
              <a:gd name="connsiteX177" fmla="*/ 3003082 w 3841146"/>
              <a:gd name="connsiteY177" fmla="*/ 2810577 h 3821382"/>
              <a:gd name="connsiteX178" fmla="*/ 3060834 w 3841146"/>
              <a:gd name="connsiteY178" fmla="*/ 2781701 h 3821382"/>
              <a:gd name="connsiteX179" fmla="*/ 3080085 w 3841146"/>
              <a:gd name="connsiteY179" fmla="*/ 2743200 h 3821382"/>
              <a:gd name="connsiteX180" fmla="*/ 3099335 w 3841146"/>
              <a:gd name="connsiteY180" fmla="*/ 2714325 h 3821382"/>
              <a:gd name="connsiteX181" fmla="*/ 3118586 w 3841146"/>
              <a:gd name="connsiteY181" fmla="*/ 2646948 h 3821382"/>
              <a:gd name="connsiteX182" fmla="*/ 3128211 w 3841146"/>
              <a:gd name="connsiteY182" fmla="*/ 2550695 h 3821382"/>
              <a:gd name="connsiteX183" fmla="*/ 3176337 w 3841146"/>
              <a:gd name="connsiteY183" fmla="*/ 2502569 h 3821382"/>
              <a:gd name="connsiteX184" fmla="*/ 3224464 w 3841146"/>
              <a:gd name="connsiteY184" fmla="*/ 2464068 h 3821382"/>
              <a:gd name="connsiteX185" fmla="*/ 3253339 w 3841146"/>
              <a:gd name="connsiteY185" fmla="*/ 2435192 h 3821382"/>
              <a:gd name="connsiteX186" fmla="*/ 3282215 w 3841146"/>
              <a:gd name="connsiteY186" fmla="*/ 2415941 h 3821382"/>
              <a:gd name="connsiteX187" fmla="*/ 3339967 w 3841146"/>
              <a:gd name="connsiteY187" fmla="*/ 2338939 h 3821382"/>
              <a:gd name="connsiteX188" fmla="*/ 3349592 w 3841146"/>
              <a:gd name="connsiteY188" fmla="*/ 2136809 h 3821382"/>
              <a:gd name="connsiteX189" fmla="*/ 3359217 w 3841146"/>
              <a:gd name="connsiteY189" fmla="*/ 2098308 h 3821382"/>
              <a:gd name="connsiteX190" fmla="*/ 3378468 w 3841146"/>
              <a:gd name="connsiteY190" fmla="*/ 1896177 h 3821382"/>
              <a:gd name="connsiteX191" fmla="*/ 3397718 w 3841146"/>
              <a:gd name="connsiteY191" fmla="*/ 1867301 h 3821382"/>
              <a:gd name="connsiteX192" fmla="*/ 3455470 w 3841146"/>
              <a:gd name="connsiteY192" fmla="*/ 1809550 h 3821382"/>
              <a:gd name="connsiteX193" fmla="*/ 3513221 w 3841146"/>
              <a:gd name="connsiteY193" fmla="*/ 1761424 h 3821382"/>
              <a:gd name="connsiteX194" fmla="*/ 3580598 w 3841146"/>
              <a:gd name="connsiteY194" fmla="*/ 1674796 h 3821382"/>
              <a:gd name="connsiteX195" fmla="*/ 3628725 w 3841146"/>
              <a:gd name="connsiteY195" fmla="*/ 1617045 h 3821382"/>
              <a:gd name="connsiteX196" fmla="*/ 3657600 w 3841146"/>
              <a:gd name="connsiteY196" fmla="*/ 1588169 h 3821382"/>
              <a:gd name="connsiteX197" fmla="*/ 3705727 w 3841146"/>
              <a:gd name="connsiteY197" fmla="*/ 1530417 h 3821382"/>
              <a:gd name="connsiteX198" fmla="*/ 3734602 w 3841146"/>
              <a:gd name="connsiteY198" fmla="*/ 1520792 h 3821382"/>
              <a:gd name="connsiteX199" fmla="*/ 3773104 w 3841146"/>
              <a:gd name="connsiteY199" fmla="*/ 1463040 h 3821382"/>
              <a:gd name="connsiteX200" fmla="*/ 3811605 w 3841146"/>
              <a:gd name="connsiteY200" fmla="*/ 1395664 h 3821382"/>
              <a:gd name="connsiteX201" fmla="*/ 3821230 w 3841146"/>
              <a:gd name="connsiteY201" fmla="*/ 1357163 h 3821382"/>
              <a:gd name="connsiteX202" fmla="*/ 3840480 w 3841146"/>
              <a:gd name="connsiteY202" fmla="*/ 1328287 h 3821382"/>
              <a:gd name="connsiteX203" fmla="*/ 3830855 w 3841146"/>
              <a:gd name="connsiteY203" fmla="*/ 1106906 h 3821382"/>
              <a:gd name="connsiteX204" fmla="*/ 3821230 w 3841146"/>
              <a:gd name="connsiteY204" fmla="*/ 1078030 h 3821382"/>
              <a:gd name="connsiteX205" fmla="*/ 3792354 w 3841146"/>
              <a:gd name="connsiteY205" fmla="*/ 1029904 h 3821382"/>
              <a:gd name="connsiteX206" fmla="*/ 3753853 w 3841146"/>
              <a:gd name="connsiteY206" fmla="*/ 962527 h 3821382"/>
              <a:gd name="connsiteX207" fmla="*/ 3715352 w 3841146"/>
              <a:gd name="connsiteY207" fmla="*/ 952901 h 3821382"/>
              <a:gd name="connsiteX208" fmla="*/ 3686476 w 3841146"/>
              <a:gd name="connsiteY208" fmla="*/ 933651 h 3821382"/>
              <a:gd name="connsiteX209" fmla="*/ 3522847 w 3841146"/>
              <a:gd name="connsiteY209" fmla="*/ 904775 h 3821382"/>
              <a:gd name="connsiteX210" fmla="*/ 3513221 w 3841146"/>
              <a:gd name="connsiteY210" fmla="*/ 875899 h 3821382"/>
              <a:gd name="connsiteX211" fmla="*/ 3493971 w 3841146"/>
              <a:gd name="connsiteY211" fmla="*/ 847024 h 3821382"/>
              <a:gd name="connsiteX212" fmla="*/ 3484346 w 3841146"/>
              <a:gd name="connsiteY212" fmla="*/ 798897 h 3821382"/>
              <a:gd name="connsiteX213" fmla="*/ 3465095 w 3841146"/>
              <a:gd name="connsiteY213" fmla="*/ 770021 h 3821382"/>
              <a:gd name="connsiteX214" fmla="*/ 3445845 w 3841146"/>
              <a:gd name="connsiteY214" fmla="*/ 731520 h 3821382"/>
              <a:gd name="connsiteX215" fmla="*/ 3416969 w 3841146"/>
              <a:gd name="connsiteY215" fmla="*/ 721895 h 3821382"/>
              <a:gd name="connsiteX216" fmla="*/ 3368842 w 3841146"/>
              <a:gd name="connsiteY216" fmla="*/ 731520 h 3821382"/>
              <a:gd name="connsiteX217" fmla="*/ 3330341 w 3841146"/>
              <a:gd name="connsiteY217" fmla="*/ 750771 h 3821382"/>
              <a:gd name="connsiteX218" fmla="*/ 2983832 w 3841146"/>
              <a:gd name="connsiteY218" fmla="*/ 741146 h 3821382"/>
              <a:gd name="connsiteX219" fmla="*/ 2906830 w 3841146"/>
              <a:gd name="connsiteY219" fmla="*/ 702645 h 3821382"/>
              <a:gd name="connsiteX220" fmla="*/ 2877954 w 3841146"/>
              <a:gd name="connsiteY220" fmla="*/ 693019 h 3821382"/>
              <a:gd name="connsiteX221" fmla="*/ 2810577 w 3841146"/>
              <a:gd name="connsiteY221" fmla="*/ 664144 h 3821382"/>
              <a:gd name="connsiteX222" fmla="*/ 2762451 w 3841146"/>
              <a:gd name="connsiteY222" fmla="*/ 616017 h 3821382"/>
              <a:gd name="connsiteX223" fmla="*/ 2704699 w 3841146"/>
              <a:gd name="connsiteY223" fmla="*/ 587141 h 3821382"/>
              <a:gd name="connsiteX224" fmla="*/ 2550695 w 3841146"/>
              <a:gd name="connsiteY224" fmla="*/ 596767 h 3821382"/>
              <a:gd name="connsiteX225" fmla="*/ 2541070 w 3841146"/>
              <a:gd name="connsiteY225" fmla="*/ 625643 h 3821382"/>
              <a:gd name="connsiteX226" fmla="*/ 2492944 w 3841146"/>
              <a:gd name="connsiteY226" fmla="*/ 673769 h 3821382"/>
              <a:gd name="connsiteX227" fmla="*/ 2483318 w 3841146"/>
              <a:gd name="connsiteY227" fmla="*/ 644893 h 3821382"/>
              <a:gd name="connsiteX228" fmla="*/ 2464068 w 3841146"/>
              <a:gd name="connsiteY228" fmla="*/ 548640 h 3821382"/>
              <a:gd name="connsiteX229" fmla="*/ 2444817 w 3841146"/>
              <a:gd name="connsiteY229" fmla="*/ 519765 h 3821382"/>
              <a:gd name="connsiteX230" fmla="*/ 2415941 w 3841146"/>
              <a:gd name="connsiteY230" fmla="*/ 510139 h 3821382"/>
              <a:gd name="connsiteX231" fmla="*/ 2329314 w 3841146"/>
              <a:gd name="connsiteY231" fmla="*/ 500514 h 3821382"/>
              <a:gd name="connsiteX232" fmla="*/ 2338939 w 3841146"/>
              <a:gd name="connsiteY232" fmla="*/ 462013 h 3821382"/>
              <a:gd name="connsiteX233" fmla="*/ 2367815 w 3841146"/>
              <a:gd name="connsiteY233" fmla="*/ 452388 h 3821382"/>
              <a:gd name="connsiteX234" fmla="*/ 2377440 w 3841146"/>
              <a:gd name="connsiteY234" fmla="*/ 423512 h 3821382"/>
              <a:gd name="connsiteX235" fmla="*/ 2367815 w 3841146"/>
              <a:gd name="connsiteY235" fmla="*/ 240632 h 3821382"/>
              <a:gd name="connsiteX236" fmla="*/ 2358190 w 3841146"/>
              <a:gd name="connsiteY236" fmla="*/ 182880 h 3821382"/>
              <a:gd name="connsiteX237" fmla="*/ 2300438 w 3841146"/>
              <a:gd name="connsiteY237" fmla="*/ 144379 h 3821382"/>
              <a:gd name="connsiteX238" fmla="*/ 2252312 w 3841146"/>
              <a:gd name="connsiteY238" fmla="*/ 105878 h 382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3841146" h="3821382">
                <a:moveTo>
                  <a:pt x="2252312" y="105878"/>
                </a:moveTo>
                <a:lnTo>
                  <a:pt x="2252312" y="105878"/>
                </a:lnTo>
                <a:cubicBezTo>
                  <a:pt x="2226645" y="118712"/>
                  <a:pt x="2197962" y="126761"/>
                  <a:pt x="2175310" y="144379"/>
                </a:cubicBezTo>
                <a:cubicBezTo>
                  <a:pt x="2167301" y="150608"/>
                  <a:pt x="2170222" y="164180"/>
                  <a:pt x="2165685" y="173255"/>
                </a:cubicBezTo>
                <a:cubicBezTo>
                  <a:pt x="2160512" y="183602"/>
                  <a:pt x="2152851" y="192506"/>
                  <a:pt x="2146434" y="202131"/>
                </a:cubicBezTo>
                <a:cubicBezTo>
                  <a:pt x="2139071" y="231585"/>
                  <a:pt x="2139716" y="247351"/>
                  <a:pt x="2117558" y="269508"/>
                </a:cubicBezTo>
                <a:cubicBezTo>
                  <a:pt x="2109378" y="277688"/>
                  <a:pt x="2098307" y="282341"/>
                  <a:pt x="2088682" y="288758"/>
                </a:cubicBezTo>
                <a:cubicBezTo>
                  <a:pt x="2074568" y="287876"/>
                  <a:pt x="1953881" y="293548"/>
                  <a:pt x="1905802" y="269508"/>
                </a:cubicBezTo>
                <a:cubicBezTo>
                  <a:pt x="1895455" y="264335"/>
                  <a:pt x="1886552" y="256674"/>
                  <a:pt x="1876927" y="250257"/>
                </a:cubicBezTo>
                <a:cubicBezTo>
                  <a:pt x="1851260" y="253466"/>
                  <a:pt x="1825375" y="255256"/>
                  <a:pt x="1799925" y="259883"/>
                </a:cubicBezTo>
                <a:cubicBezTo>
                  <a:pt x="1789943" y="261698"/>
                  <a:pt x="1780892" y="267047"/>
                  <a:pt x="1771049" y="269508"/>
                </a:cubicBezTo>
                <a:cubicBezTo>
                  <a:pt x="1755177" y="273476"/>
                  <a:pt x="1738964" y="275925"/>
                  <a:pt x="1722922" y="279133"/>
                </a:cubicBezTo>
                <a:cubicBezTo>
                  <a:pt x="1653232" y="325593"/>
                  <a:pt x="1685864" y="307287"/>
                  <a:pt x="1626670" y="336885"/>
                </a:cubicBezTo>
                <a:cubicBezTo>
                  <a:pt x="1556085" y="333676"/>
                  <a:pt x="1484527" y="339366"/>
                  <a:pt x="1414914" y="327259"/>
                </a:cubicBezTo>
                <a:cubicBezTo>
                  <a:pt x="1404918" y="325521"/>
                  <a:pt x="1405942" y="308509"/>
                  <a:pt x="1405289" y="298384"/>
                </a:cubicBezTo>
                <a:cubicBezTo>
                  <a:pt x="1399651" y="210995"/>
                  <a:pt x="1469894" y="53815"/>
                  <a:pt x="1366788" y="9626"/>
                </a:cubicBezTo>
                <a:cubicBezTo>
                  <a:pt x="1354629" y="4415"/>
                  <a:pt x="1341121" y="3209"/>
                  <a:pt x="1328287" y="0"/>
                </a:cubicBezTo>
                <a:cubicBezTo>
                  <a:pt x="1318662" y="9625"/>
                  <a:pt x="1308125" y="18419"/>
                  <a:pt x="1299411" y="28876"/>
                </a:cubicBezTo>
                <a:cubicBezTo>
                  <a:pt x="1292005" y="37763"/>
                  <a:pt x="1289193" y="50525"/>
                  <a:pt x="1280160" y="57752"/>
                </a:cubicBezTo>
                <a:cubicBezTo>
                  <a:pt x="1272238" y="64090"/>
                  <a:pt x="1261293" y="65709"/>
                  <a:pt x="1251285" y="67377"/>
                </a:cubicBezTo>
                <a:cubicBezTo>
                  <a:pt x="1222627" y="72154"/>
                  <a:pt x="1193533" y="73794"/>
                  <a:pt x="1164657" y="77003"/>
                </a:cubicBezTo>
                <a:cubicBezTo>
                  <a:pt x="1138157" y="156503"/>
                  <a:pt x="1166459" y="134979"/>
                  <a:pt x="1087655" y="125129"/>
                </a:cubicBezTo>
                <a:cubicBezTo>
                  <a:pt x="1055660" y="121130"/>
                  <a:pt x="1023486" y="118712"/>
                  <a:pt x="991402" y="115504"/>
                </a:cubicBezTo>
                <a:cubicBezTo>
                  <a:pt x="981777" y="118712"/>
                  <a:pt x="965735" y="115504"/>
                  <a:pt x="962527" y="125129"/>
                </a:cubicBezTo>
                <a:cubicBezTo>
                  <a:pt x="957354" y="140649"/>
                  <a:pt x="968184" y="157384"/>
                  <a:pt x="972152" y="173255"/>
                </a:cubicBezTo>
                <a:cubicBezTo>
                  <a:pt x="976511" y="190693"/>
                  <a:pt x="986324" y="219244"/>
                  <a:pt x="1001028" y="231007"/>
                </a:cubicBezTo>
                <a:cubicBezTo>
                  <a:pt x="1008951" y="237345"/>
                  <a:pt x="1020279" y="237424"/>
                  <a:pt x="1029904" y="240632"/>
                </a:cubicBezTo>
                <a:cubicBezTo>
                  <a:pt x="1033112" y="250257"/>
                  <a:pt x="1044067" y="260433"/>
                  <a:pt x="1039529" y="269508"/>
                </a:cubicBezTo>
                <a:cubicBezTo>
                  <a:pt x="1034991" y="278583"/>
                  <a:pt x="1019095" y="273505"/>
                  <a:pt x="1010653" y="279133"/>
                </a:cubicBezTo>
                <a:cubicBezTo>
                  <a:pt x="999327" y="286684"/>
                  <a:pt x="992234" y="299295"/>
                  <a:pt x="981777" y="308009"/>
                </a:cubicBezTo>
                <a:cubicBezTo>
                  <a:pt x="940405" y="342485"/>
                  <a:pt x="967431" y="315182"/>
                  <a:pt x="924026" y="336885"/>
                </a:cubicBezTo>
                <a:cubicBezTo>
                  <a:pt x="913679" y="342058"/>
                  <a:pt x="905721" y="351437"/>
                  <a:pt x="895150" y="356135"/>
                </a:cubicBezTo>
                <a:cubicBezTo>
                  <a:pt x="876607" y="364376"/>
                  <a:pt x="856649" y="368969"/>
                  <a:pt x="837398" y="375386"/>
                </a:cubicBezTo>
                <a:lnTo>
                  <a:pt x="808522" y="385011"/>
                </a:lnTo>
                <a:lnTo>
                  <a:pt x="779647" y="394636"/>
                </a:lnTo>
                <a:cubicBezTo>
                  <a:pt x="770022" y="391428"/>
                  <a:pt x="757945" y="392185"/>
                  <a:pt x="750771" y="385011"/>
                </a:cubicBezTo>
                <a:cubicBezTo>
                  <a:pt x="743597" y="377837"/>
                  <a:pt x="746774" y="364577"/>
                  <a:pt x="741146" y="356135"/>
                </a:cubicBezTo>
                <a:cubicBezTo>
                  <a:pt x="733595" y="344809"/>
                  <a:pt x="721895" y="336884"/>
                  <a:pt x="712270" y="327259"/>
                </a:cubicBezTo>
                <a:cubicBezTo>
                  <a:pt x="708218" y="315103"/>
                  <a:pt x="700561" y="272435"/>
                  <a:pt x="673769" y="279133"/>
                </a:cubicBezTo>
                <a:cubicBezTo>
                  <a:pt x="663926" y="281594"/>
                  <a:pt x="671318" y="300835"/>
                  <a:pt x="664144" y="308009"/>
                </a:cubicBezTo>
                <a:cubicBezTo>
                  <a:pt x="656970" y="315183"/>
                  <a:pt x="644893" y="314426"/>
                  <a:pt x="635268" y="317634"/>
                </a:cubicBezTo>
                <a:cubicBezTo>
                  <a:pt x="625643" y="324051"/>
                  <a:pt x="616739" y="331712"/>
                  <a:pt x="606392" y="336885"/>
                </a:cubicBezTo>
                <a:cubicBezTo>
                  <a:pt x="584392" y="347885"/>
                  <a:pt x="551353" y="350644"/>
                  <a:pt x="529390" y="356135"/>
                </a:cubicBezTo>
                <a:cubicBezTo>
                  <a:pt x="519547" y="358596"/>
                  <a:pt x="510418" y="363559"/>
                  <a:pt x="500514" y="365760"/>
                </a:cubicBezTo>
                <a:cubicBezTo>
                  <a:pt x="481463" y="369994"/>
                  <a:pt x="462013" y="372177"/>
                  <a:pt x="442762" y="375386"/>
                </a:cubicBezTo>
                <a:cubicBezTo>
                  <a:pt x="445971" y="401053"/>
                  <a:pt x="441882" y="428750"/>
                  <a:pt x="452388" y="452388"/>
                </a:cubicBezTo>
                <a:cubicBezTo>
                  <a:pt x="456509" y="461659"/>
                  <a:pt x="471508" y="459226"/>
                  <a:pt x="481264" y="462013"/>
                </a:cubicBezTo>
                <a:cubicBezTo>
                  <a:pt x="493984" y="465647"/>
                  <a:pt x="506931" y="468430"/>
                  <a:pt x="519765" y="471638"/>
                </a:cubicBezTo>
                <a:cubicBezTo>
                  <a:pt x="494097" y="474847"/>
                  <a:pt x="455796" y="458920"/>
                  <a:pt x="442762" y="481264"/>
                </a:cubicBezTo>
                <a:cubicBezTo>
                  <a:pt x="424906" y="511874"/>
                  <a:pt x="447376" y="552059"/>
                  <a:pt x="452388" y="587141"/>
                </a:cubicBezTo>
                <a:cubicBezTo>
                  <a:pt x="457015" y="619532"/>
                  <a:pt x="471638" y="683394"/>
                  <a:pt x="471638" y="683394"/>
                </a:cubicBezTo>
                <a:cubicBezTo>
                  <a:pt x="468430" y="693019"/>
                  <a:pt x="466550" y="703195"/>
                  <a:pt x="462013" y="712270"/>
                </a:cubicBezTo>
                <a:cubicBezTo>
                  <a:pt x="448613" y="739070"/>
                  <a:pt x="435173" y="748735"/>
                  <a:pt x="413887" y="770021"/>
                </a:cubicBezTo>
                <a:cubicBezTo>
                  <a:pt x="410678" y="779646"/>
                  <a:pt x="405696" y="788853"/>
                  <a:pt x="404261" y="798897"/>
                </a:cubicBezTo>
                <a:cubicBezTo>
                  <a:pt x="399249" y="833979"/>
                  <a:pt x="405843" y="871155"/>
                  <a:pt x="394636" y="904775"/>
                </a:cubicBezTo>
                <a:cubicBezTo>
                  <a:pt x="391428" y="914400"/>
                  <a:pt x="375385" y="911192"/>
                  <a:pt x="365760" y="914400"/>
                </a:cubicBezTo>
                <a:cubicBezTo>
                  <a:pt x="356135" y="920817"/>
                  <a:pt x="347232" y="928478"/>
                  <a:pt x="336885" y="933651"/>
                </a:cubicBezTo>
                <a:cubicBezTo>
                  <a:pt x="313191" y="945498"/>
                  <a:pt x="272434" y="949205"/>
                  <a:pt x="250257" y="952901"/>
                </a:cubicBezTo>
                <a:cubicBezTo>
                  <a:pt x="240632" y="959318"/>
                  <a:pt x="230027" y="964466"/>
                  <a:pt x="221381" y="972152"/>
                </a:cubicBezTo>
                <a:cubicBezTo>
                  <a:pt x="201033" y="990239"/>
                  <a:pt x="189457" y="1021295"/>
                  <a:pt x="163630" y="1029904"/>
                </a:cubicBezTo>
                <a:lnTo>
                  <a:pt x="134754" y="1039529"/>
                </a:lnTo>
                <a:cubicBezTo>
                  <a:pt x="125129" y="1049154"/>
                  <a:pt x="116335" y="1059691"/>
                  <a:pt x="105878" y="1068405"/>
                </a:cubicBezTo>
                <a:cubicBezTo>
                  <a:pt x="96991" y="1075811"/>
                  <a:pt x="80660" y="1076681"/>
                  <a:pt x="77002" y="1087655"/>
                </a:cubicBezTo>
                <a:cubicBezTo>
                  <a:pt x="66805" y="1118245"/>
                  <a:pt x="78396" y="1153605"/>
                  <a:pt x="67377" y="1183908"/>
                </a:cubicBezTo>
                <a:cubicBezTo>
                  <a:pt x="63910" y="1193443"/>
                  <a:pt x="48257" y="1190746"/>
                  <a:pt x="38501" y="1193533"/>
                </a:cubicBezTo>
                <a:cubicBezTo>
                  <a:pt x="25781" y="1197167"/>
                  <a:pt x="12834" y="1199950"/>
                  <a:pt x="0" y="1203158"/>
                </a:cubicBezTo>
                <a:cubicBezTo>
                  <a:pt x="21002" y="1266161"/>
                  <a:pt x="-8167" y="1204324"/>
                  <a:pt x="38501" y="1241659"/>
                </a:cubicBezTo>
                <a:cubicBezTo>
                  <a:pt x="47534" y="1248886"/>
                  <a:pt x="51335" y="1260910"/>
                  <a:pt x="57752" y="1270535"/>
                </a:cubicBezTo>
                <a:cubicBezTo>
                  <a:pt x="60960" y="1280160"/>
                  <a:pt x="64590" y="1289655"/>
                  <a:pt x="67377" y="1299411"/>
                </a:cubicBezTo>
                <a:cubicBezTo>
                  <a:pt x="76213" y="1330338"/>
                  <a:pt x="72807" y="1343343"/>
                  <a:pt x="96253" y="1366788"/>
                </a:cubicBezTo>
                <a:cubicBezTo>
                  <a:pt x="104433" y="1374968"/>
                  <a:pt x="115504" y="1379621"/>
                  <a:pt x="125129" y="1386038"/>
                </a:cubicBezTo>
                <a:cubicBezTo>
                  <a:pt x="128337" y="1395663"/>
                  <a:pt x="130217" y="1405839"/>
                  <a:pt x="134754" y="1414914"/>
                </a:cubicBezTo>
                <a:cubicBezTo>
                  <a:pt x="159393" y="1464193"/>
                  <a:pt x="162562" y="1444860"/>
                  <a:pt x="231007" y="1453415"/>
                </a:cubicBezTo>
                <a:cubicBezTo>
                  <a:pt x="304278" y="1477840"/>
                  <a:pt x="268860" y="1468687"/>
                  <a:pt x="336885" y="1482291"/>
                </a:cubicBezTo>
                <a:cubicBezTo>
                  <a:pt x="343302" y="1504750"/>
                  <a:pt x="343179" y="1530233"/>
                  <a:pt x="356135" y="1549668"/>
                </a:cubicBezTo>
                <a:cubicBezTo>
                  <a:pt x="364094" y="1561607"/>
                  <a:pt x="381201" y="1563880"/>
                  <a:pt x="394636" y="1568918"/>
                </a:cubicBezTo>
                <a:cubicBezTo>
                  <a:pt x="410179" y="1574747"/>
                  <a:pt x="468186" y="1585554"/>
                  <a:pt x="481264" y="1588169"/>
                </a:cubicBezTo>
                <a:cubicBezTo>
                  <a:pt x="516556" y="1584961"/>
                  <a:pt x="552490" y="1585969"/>
                  <a:pt x="587141" y="1578544"/>
                </a:cubicBezTo>
                <a:cubicBezTo>
                  <a:pt x="598452" y="1576120"/>
                  <a:pt x="605670" y="1564466"/>
                  <a:pt x="616017" y="1559293"/>
                </a:cubicBezTo>
                <a:cubicBezTo>
                  <a:pt x="625092" y="1554756"/>
                  <a:pt x="635050" y="1552129"/>
                  <a:pt x="644893" y="1549668"/>
                </a:cubicBezTo>
                <a:cubicBezTo>
                  <a:pt x="699871" y="1535924"/>
                  <a:pt x="682097" y="1545244"/>
                  <a:pt x="731520" y="1530417"/>
                </a:cubicBezTo>
                <a:cubicBezTo>
                  <a:pt x="731605" y="1530392"/>
                  <a:pt x="803668" y="1506368"/>
                  <a:pt x="818148" y="1501541"/>
                </a:cubicBezTo>
                <a:lnTo>
                  <a:pt x="847024" y="1491916"/>
                </a:lnTo>
                <a:cubicBezTo>
                  <a:pt x="958904" y="1529209"/>
                  <a:pt x="800345" y="1466360"/>
                  <a:pt x="885525" y="1732548"/>
                </a:cubicBezTo>
                <a:cubicBezTo>
                  <a:pt x="892439" y="1754155"/>
                  <a:pt x="930413" y="1739175"/>
                  <a:pt x="952901" y="1742173"/>
                </a:cubicBezTo>
                <a:lnTo>
                  <a:pt x="1029904" y="1751798"/>
                </a:lnTo>
                <a:cubicBezTo>
                  <a:pt x="1056660" y="1760717"/>
                  <a:pt x="1065266" y="1760773"/>
                  <a:pt x="1087655" y="1780674"/>
                </a:cubicBezTo>
                <a:cubicBezTo>
                  <a:pt x="1108003" y="1798761"/>
                  <a:pt x="1122755" y="1823325"/>
                  <a:pt x="1145407" y="1838426"/>
                </a:cubicBezTo>
                <a:cubicBezTo>
                  <a:pt x="1155032" y="1844843"/>
                  <a:pt x="1163105" y="1854695"/>
                  <a:pt x="1174282" y="1857676"/>
                </a:cubicBezTo>
                <a:cubicBezTo>
                  <a:pt x="1211997" y="1867733"/>
                  <a:pt x="1251285" y="1870510"/>
                  <a:pt x="1289786" y="1876927"/>
                </a:cubicBezTo>
                <a:cubicBezTo>
                  <a:pt x="1293482" y="1899105"/>
                  <a:pt x="1297189" y="1939860"/>
                  <a:pt x="1309036" y="1963554"/>
                </a:cubicBezTo>
                <a:cubicBezTo>
                  <a:pt x="1314209" y="1973901"/>
                  <a:pt x="1321870" y="1982805"/>
                  <a:pt x="1328287" y="1992430"/>
                </a:cubicBezTo>
                <a:cubicBezTo>
                  <a:pt x="1331495" y="2005264"/>
                  <a:pt x="1335546" y="2017916"/>
                  <a:pt x="1337912" y="2030931"/>
                </a:cubicBezTo>
                <a:cubicBezTo>
                  <a:pt x="1341970" y="2053252"/>
                  <a:pt x="1341018" y="2076578"/>
                  <a:pt x="1347537" y="2098308"/>
                </a:cubicBezTo>
                <a:cubicBezTo>
                  <a:pt x="1357704" y="2132197"/>
                  <a:pt x="1377580" y="2130601"/>
                  <a:pt x="1405289" y="2146434"/>
                </a:cubicBezTo>
                <a:cubicBezTo>
                  <a:pt x="1415333" y="2152173"/>
                  <a:pt x="1423333" y="2161623"/>
                  <a:pt x="1434165" y="2165685"/>
                </a:cubicBezTo>
                <a:cubicBezTo>
                  <a:pt x="1471577" y="2179714"/>
                  <a:pt x="1510874" y="2175310"/>
                  <a:pt x="1549668" y="2175310"/>
                </a:cubicBezTo>
                <a:lnTo>
                  <a:pt x="1511167" y="2175310"/>
                </a:lnTo>
                <a:cubicBezTo>
                  <a:pt x="1520792" y="2204186"/>
                  <a:pt x="1525467" y="2235216"/>
                  <a:pt x="1540042" y="2261937"/>
                </a:cubicBezTo>
                <a:cubicBezTo>
                  <a:pt x="1545581" y="2272093"/>
                  <a:pt x="1560738" y="2273008"/>
                  <a:pt x="1568918" y="2281188"/>
                </a:cubicBezTo>
                <a:cubicBezTo>
                  <a:pt x="1577098" y="2289368"/>
                  <a:pt x="1581752" y="2300439"/>
                  <a:pt x="1588169" y="2310064"/>
                </a:cubicBezTo>
                <a:cubicBezTo>
                  <a:pt x="1575674" y="2397531"/>
                  <a:pt x="1585719" y="2355915"/>
                  <a:pt x="1559293" y="2435192"/>
                </a:cubicBezTo>
                <a:cubicBezTo>
                  <a:pt x="1559291" y="2435197"/>
                  <a:pt x="1540045" y="2492940"/>
                  <a:pt x="1540042" y="2492944"/>
                </a:cubicBezTo>
                <a:lnTo>
                  <a:pt x="1501541" y="2550695"/>
                </a:lnTo>
                <a:cubicBezTo>
                  <a:pt x="1498333" y="2560320"/>
                  <a:pt x="1490248" y="2569563"/>
                  <a:pt x="1491916" y="2579571"/>
                </a:cubicBezTo>
                <a:cubicBezTo>
                  <a:pt x="1493818" y="2590982"/>
                  <a:pt x="1503761" y="2599560"/>
                  <a:pt x="1511167" y="2608447"/>
                </a:cubicBezTo>
                <a:cubicBezTo>
                  <a:pt x="1534328" y="2636241"/>
                  <a:pt x="1540523" y="2637644"/>
                  <a:pt x="1568918" y="2656573"/>
                </a:cubicBezTo>
                <a:cubicBezTo>
                  <a:pt x="1608502" y="2715950"/>
                  <a:pt x="1587463" y="2709998"/>
                  <a:pt x="1636295" y="2723950"/>
                </a:cubicBezTo>
                <a:cubicBezTo>
                  <a:pt x="1649015" y="2727584"/>
                  <a:pt x="1661962" y="2730367"/>
                  <a:pt x="1674796" y="2733575"/>
                </a:cubicBezTo>
                <a:cubicBezTo>
                  <a:pt x="1687630" y="2739992"/>
                  <a:pt x="1700109" y="2747174"/>
                  <a:pt x="1713297" y="2752826"/>
                </a:cubicBezTo>
                <a:cubicBezTo>
                  <a:pt x="1722623" y="2756823"/>
                  <a:pt x="1734999" y="2755277"/>
                  <a:pt x="1742173" y="2762451"/>
                </a:cubicBezTo>
                <a:cubicBezTo>
                  <a:pt x="1749347" y="2769625"/>
                  <a:pt x="1748590" y="2781702"/>
                  <a:pt x="1751798" y="2791327"/>
                </a:cubicBezTo>
                <a:cubicBezTo>
                  <a:pt x="1755007" y="2820203"/>
                  <a:pt x="1756648" y="2849296"/>
                  <a:pt x="1761424" y="2877954"/>
                </a:cubicBezTo>
                <a:cubicBezTo>
                  <a:pt x="1763092" y="2887962"/>
                  <a:pt x="1763875" y="2899656"/>
                  <a:pt x="1771049" y="2906830"/>
                </a:cubicBezTo>
                <a:cubicBezTo>
                  <a:pt x="1781195" y="2916976"/>
                  <a:pt x="1796115" y="2921042"/>
                  <a:pt x="1809550" y="2926080"/>
                </a:cubicBezTo>
                <a:cubicBezTo>
                  <a:pt x="1821936" y="2930725"/>
                  <a:pt x="1835217" y="2932497"/>
                  <a:pt x="1848051" y="2935706"/>
                </a:cubicBezTo>
                <a:cubicBezTo>
                  <a:pt x="1924381" y="2986591"/>
                  <a:pt x="1879065" y="2948004"/>
                  <a:pt x="1713297" y="2964581"/>
                </a:cubicBezTo>
                <a:cubicBezTo>
                  <a:pt x="1703201" y="2965591"/>
                  <a:pt x="1694046" y="2970998"/>
                  <a:pt x="1684421" y="2974207"/>
                </a:cubicBezTo>
                <a:cubicBezTo>
                  <a:pt x="1694046" y="2980624"/>
                  <a:pt x="1701845" y="2991821"/>
                  <a:pt x="1713297" y="2993457"/>
                </a:cubicBezTo>
                <a:cubicBezTo>
                  <a:pt x="1770556" y="3001637"/>
                  <a:pt x="1833561" y="2979899"/>
                  <a:pt x="1886552" y="3003083"/>
                </a:cubicBezTo>
                <a:cubicBezTo>
                  <a:pt x="1897007" y="3007657"/>
                  <a:pt x="1859536" y="3080522"/>
                  <a:pt x="1848051" y="3089710"/>
                </a:cubicBezTo>
                <a:cubicBezTo>
                  <a:pt x="1841775" y="3094731"/>
                  <a:pt x="1763503" y="3113253"/>
                  <a:pt x="1857676" y="3089710"/>
                </a:cubicBezTo>
                <a:cubicBezTo>
                  <a:pt x="1867301" y="3083293"/>
                  <a:pt x="1880421" y="3080269"/>
                  <a:pt x="1886552" y="3070459"/>
                </a:cubicBezTo>
                <a:cubicBezTo>
                  <a:pt x="1897306" y="3053252"/>
                  <a:pt x="1905802" y="3012708"/>
                  <a:pt x="1905802" y="3012708"/>
                </a:cubicBezTo>
                <a:cubicBezTo>
                  <a:pt x="1892968" y="3009500"/>
                  <a:pt x="1880273" y="3005677"/>
                  <a:pt x="1867301" y="3003083"/>
                </a:cubicBezTo>
                <a:cubicBezTo>
                  <a:pt x="1848164" y="2999255"/>
                  <a:pt x="1823350" y="3007257"/>
                  <a:pt x="1809550" y="2993457"/>
                </a:cubicBezTo>
                <a:lnTo>
                  <a:pt x="1857676" y="2945331"/>
                </a:lnTo>
                <a:cubicBezTo>
                  <a:pt x="1851259" y="2954956"/>
                  <a:pt x="1843124" y="2963636"/>
                  <a:pt x="1838426" y="2974207"/>
                </a:cubicBezTo>
                <a:cubicBezTo>
                  <a:pt x="1830185" y="2992750"/>
                  <a:pt x="1819175" y="3031958"/>
                  <a:pt x="1819175" y="3031958"/>
                </a:cubicBezTo>
                <a:cubicBezTo>
                  <a:pt x="1822383" y="3060834"/>
                  <a:pt x="1824023" y="3089928"/>
                  <a:pt x="1828800" y="3118586"/>
                </a:cubicBezTo>
                <a:cubicBezTo>
                  <a:pt x="1835454" y="3158510"/>
                  <a:pt x="1862550" y="3160838"/>
                  <a:pt x="1828800" y="3214838"/>
                </a:cubicBezTo>
                <a:cubicBezTo>
                  <a:pt x="1821789" y="3226056"/>
                  <a:pt x="1803213" y="3221594"/>
                  <a:pt x="1790299" y="3224464"/>
                </a:cubicBezTo>
                <a:cubicBezTo>
                  <a:pt x="1774329" y="3228013"/>
                  <a:pt x="1758215" y="3230881"/>
                  <a:pt x="1742173" y="3234089"/>
                </a:cubicBezTo>
                <a:cubicBezTo>
                  <a:pt x="1729339" y="3253339"/>
                  <a:pt x="1710988" y="3269891"/>
                  <a:pt x="1703672" y="3291840"/>
                </a:cubicBezTo>
                <a:lnTo>
                  <a:pt x="1684421" y="3349592"/>
                </a:lnTo>
                <a:cubicBezTo>
                  <a:pt x="1681213" y="3359217"/>
                  <a:pt x="1683238" y="3372840"/>
                  <a:pt x="1674796" y="3378468"/>
                </a:cubicBezTo>
                <a:lnTo>
                  <a:pt x="1645920" y="3397718"/>
                </a:lnTo>
                <a:cubicBezTo>
                  <a:pt x="1617483" y="3483033"/>
                  <a:pt x="1628911" y="3435302"/>
                  <a:pt x="1617045" y="3542097"/>
                </a:cubicBezTo>
                <a:cubicBezTo>
                  <a:pt x="1610628" y="3532472"/>
                  <a:pt x="1608535" y="3517517"/>
                  <a:pt x="1597794" y="3513221"/>
                </a:cubicBezTo>
                <a:cubicBezTo>
                  <a:pt x="1567597" y="3501143"/>
                  <a:pt x="1563822" y="3538134"/>
                  <a:pt x="1559293" y="3551723"/>
                </a:cubicBezTo>
                <a:cubicBezTo>
                  <a:pt x="1572127" y="3558140"/>
                  <a:pt x="1586315" y="3562364"/>
                  <a:pt x="1597794" y="3570973"/>
                </a:cubicBezTo>
                <a:cubicBezTo>
                  <a:pt x="1623852" y="3590516"/>
                  <a:pt x="1646430" y="3621737"/>
                  <a:pt x="1665171" y="3647975"/>
                </a:cubicBezTo>
                <a:cubicBezTo>
                  <a:pt x="1671895" y="3657388"/>
                  <a:pt x="1676682" y="3668252"/>
                  <a:pt x="1684421" y="3676851"/>
                </a:cubicBezTo>
                <a:cubicBezTo>
                  <a:pt x="1741088" y="3739815"/>
                  <a:pt x="1732250" y="3731196"/>
                  <a:pt x="1780674" y="3763478"/>
                </a:cubicBezTo>
                <a:cubicBezTo>
                  <a:pt x="1787792" y="3774155"/>
                  <a:pt x="1814906" y="3818914"/>
                  <a:pt x="1828800" y="3821230"/>
                </a:cubicBezTo>
                <a:cubicBezTo>
                  <a:pt x="1840211" y="3823132"/>
                  <a:pt x="1847105" y="3806677"/>
                  <a:pt x="1857676" y="3801979"/>
                </a:cubicBezTo>
                <a:cubicBezTo>
                  <a:pt x="1876219" y="3793738"/>
                  <a:pt x="1915428" y="3782729"/>
                  <a:pt x="1915428" y="3782729"/>
                </a:cubicBezTo>
                <a:cubicBezTo>
                  <a:pt x="1925053" y="3776312"/>
                  <a:pt x="1933671" y="3768035"/>
                  <a:pt x="1944304" y="3763478"/>
                </a:cubicBezTo>
                <a:cubicBezTo>
                  <a:pt x="1956463" y="3758267"/>
                  <a:pt x="1970085" y="3757487"/>
                  <a:pt x="1982805" y="3753853"/>
                </a:cubicBezTo>
                <a:cubicBezTo>
                  <a:pt x="2051866" y="3734122"/>
                  <a:pt x="1961958" y="3754172"/>
                  <a:pt x="2059807" y="3734603"/>
                </a:cubicBezTo>
                <a:cubicBezTo>
                  <a:pt x="2063015" y="3724978"/>
                  <a:pt x="2073969" y="3714802"/>
                  <a:pt x="2069432" y="3705727"/>
                </a:cubicBezTo>
                <a:cubicBezTo>
                  <a:pt x="2064895" y="3696652"/>
                  <a:pt x="2049882" y="3700098"/>
                  <a:pt x="2040556" y="3696101"/>
                </a:cubicBezTo>
                <a:cubicBezTo>
                  <a:pt x="2027368" y="3690449"/>
                  <a:pt x="2014889" y="3683268"/>
                  <a:pt x="2002055" y="3676851"/>
                </a:cubicBezTo>
                <a:cubicBezTo>
                  <a:pt x="1979255" y="3608449"/>
                  <a:pt x="1989202" y="3669523"/>
                  <a:pt x="2098308" y="3638350"/>
                </a:cubicBezTo>
                <a:cubicBezTo>
                  <a:pt x="2109849" y="3635053"/>
                  <a:pt x="2141317" y="3592111"/>
                  <a:pt x="2146434" y="3580598"/>
                </a:cubicBezTo>
                <a:cubicBezTo>
                  <a:pt x="2154675" y="3562055"/>
                  <a:pt x="2148802" y="3534103"/>
                  <a:pt x="2165685" y="3522847"/>
                </a:cubicBezTo>
                <a:lnTo>
                  <a:pt x="2194560" y="3503596"/>
                </a:lnTo>
                <a:cubicBezTo>
                  <a:pt x="2200977" y="3493971"/>
                  <a:pt x="2208637" y="3485067"/>
                  <a:pt x="2213811" y="3474720"/>
                </a:cubicBezTo>
                <a:cubicBezTo>
                  <a:pt x="2218348" y="3465645"/>
                  <a:pt x="2217098" y="3453767"/>
                  <a:pt x="2223436" y="3445845"/>
                </a:cubicBezTo>
                <a:cubicBezTo>
                  <a:pt x="2230663" y="3436812"/>
                  <a:pt x="2242687" y="3433011"/>
                  <a:pt x="2252312" y="3426594"/>
                </a:cubicBezTo>
                <a:cubicBezTo>
                  <a:pt x="2265538" y="3406755"/>
                  <a:pt x="2278123" y="3393363"/>
                  <a:pt x="2281188" y="3368843"/>
                </a:cubicBezTo>
                <a:cubicBezTo>
                  <a:pt x="2286377" y="3327333"/>
                  <a:pt x="2266498" y="3277755"/>
                  <a:pt x="2290813" y="3243714"/>
                </a:cubicBezTo>
                <a:cubicBezTo>
                  <a:pt x="2307700" y="3220072"/>
                  <a:pt x="2348564" y="3237297"/>
                  <a:pt x="2377440" y="3234089"/>
                </a:cubicBezTo>
                <a:cubicBezTo>
                  <a:pt x="2387065" y="3227672"/>
                  <a:pt x="2396272" y="3220577"/>
                  <a:pt x="2406316" y="3214838"/>
                </a:cubicBezTo>
                <a:cubicBezTo>
                  <a:pt x="2418774" y="3207719"/>
                  <a:pt x="2436208" y="3207067"/>
                  <a:pt x="2444817" y="3195588"/>
                </a:cubicBezTo>
                <a:cubicBezTo>
                  <a:pt x="2456992" y="3179354"/>
                  <a:pt x="2457651" y="3157087"/>
                  <a:pt x="2464068" y="3137836"/>
                </a:cubicBezTo>
                <a:cubicBezTo>
                  <a:pt x="2467276" y="3128211"/>
                  <a:pt x="2471232" y="3118803"/>
                  <a:pt x="2473693" y="3108960"/>
                </a:cubicBezTo>
                <a:cubicBezTo>
                  <a:pt x="2480110" y="3083293"/>
                  <a:pt x="2484577" y="3057058"/>
                  <a:pt x="2492944" y="3031958"/>
                </a:cubicBezTo>
                <a:cubicBezTo>
                  <a:pt x="2496152" y="3022333"/>
                  <a:pt x="2498032" y="3012158"/>
                  <a:pt x="2502569" y="3003083"/>
                </a:cubicBezTo>
                <a:cubicBezTo>
                  <a:pt x="2518814" y="2970593"/>
                  <a:pt x="2525072" y="2969055"/>
                  <a:pt x="2560320" y="2954956"/>
                </a:cubicBezTo>
                <a:cubicBezTo>
                  <a:pt x="2579161" y="2947420"/>
                  <a:pt x="2618072" y="2935706"/>
                  <a:pt x="2618072" y="2935706"/>
                </a:cubicBezTo>
                <a:cubicBezTo>
                  <a:pt x="2627697" y="2929289"/>
                  <a:pt x="2636377" y="2921153"/>
                  <a:pt x="2646948" y="2916455"/>
                </a:cubicBezTo>
                <a:cubicBezTo>
                  <a:pt x="2665491" y="2908214"/>
                  <a:pt x="2704699" y="2897205"/>
                  <a:pt x="2704699" y="2897205"/>
                </a:cubicBezTo>
                <a:cubicBezTo>
                  <a:pt x="2711116" y="2887580"/>
                  <a:pt x="2714917" y="2875556"/>
                  <a:pt x="2723950" y="2868329"/>
                </a:cubicBezTo>
                <a:cubicBezTo>
                  <a:pt x="2731873" y="2861991"/>
                  <a:pt x="2743751" y="2863241"/>
                  <a:pt x="2752826" y="2858704"/>
                </a:cubicBezTo>
                <a:cubicBezTo>
                  <a:pt x="2763173" y="2853531"/>
                  <a:pt x="2770230" y="2840949"/>
                  <a:pt x="2781701" y="2839453"/>
                </a:cubicBezTo>
                <a:cubicBezTo>
                  <a:pt x="2845410" y="2831143"/>
                  <a:pt x="2910038" y="2833036"/>
                  <a:pt x="2974207" y="2829828"/>
                </a:cubicBezTo>
                <a:cubicBezTo>
                  <a:pt x="2983832" y="2823411"/>
                  <a:pt x="2992735" y="2815750"/>
                  <a:pt x="3003082" y="2810577"/>
                </a:cubicBezTo>
                <a:cubicBezTo>
                  <a:pt x="3082787" y="2770724"/>
                  <a:pt x="2978074" y="2836875"/>
                  <a:pt x="3060834" y="2781701"/>
                </a:cubicBezTo>
                <a:cubicBezTo>
                  <a:pt x="3067251" y="2768867"/>
                  <a:pt x="3072966" y="2755658"/>
                  <a:pt x="3080085" y="2743200"/>
                </a:cubicBezTo>
                <a:cubicBezTo>
                  <a:pt x="3085824" y="2733156"/>
                  <a:pt x="3095039" y="2725065"/>
                  <a:pt x="3099335" y="2714325"/>
                </a:cubicBezTo>
                <a:cubicBezTo>
                  <a:pt x="3108010" y="2692638"/>
                  <a:pt x="3112169" y="2669407"/>
                  <a:pt x="3118586" y="2646948"/>
                </a:cubicBezTo>
                <a:cubicBezTo>
                  <a:pt x="3121794" y="2614864"/>
                  <a:pt x="3120961" y="2582114"/>
                  <a:pt x="3128211" y="2550695"/>
                </a:cubicBezTo>
                <a:cubicBezTo>
                  <a:pt x="3134479" y="2523534"/>
                  <a:pt x="3157235" y="2516896"/>
                  <a:pt x="3176337" y="2502569"/>
                </a:cubicBezTo>
                <a:cubicBezTo>
                  <a:pt x="3192772" y="2490243"/>
                  <a:pt x="3209003" y="2477596"/>
                  <a:pt x="3224464" y="2464068"/>
                </a:cubicBezTo>
                <a:cubicBezTo>
                  <a:pt x="3234708" y="2455104"/>
                  <a:pt x="3242882" y="2443906"/>
                  <a:pt x="3253339" y="2435192"/>
                </a:cubicBezTo>
                <a:cubicBezTo>
                  <a:pt x="3262226" y="2427786"/>
                  <a:pt x="3274035" y="2424121"/>
                  <a:pt x="3282215" y="2415941"/>
                </a:cubicBezTo>
                <a:cubicBezTo>
                  <a:pt x="3305078" y="2393078"/>
                  <a:pt x="3322195" y="2365596"/>
                  <a:pt x="3339967" y="2338939"/>
                </a:cubicBezTo>
                <a:cubicBezTo>
                  <a:pt x="3343175" y="2271562"/>
                  <a:pt x="3344213" y="2204047"/>
                  <a:pt x="3349592" y="2136809"/>
                </a:cubicBezTo>
                <a:cubicBezTo>
                  <a:pt x="3350647" y="2123623"/>
                  <a:pt x="3357756" y="2111456"/>
                  <a:pt x="3359217" y="2098308"/>
                </a:cubicBezTo>
                <a:cubicBezTo>
                  <a:pt x="3359837" y="2092725"/>
                  <a:pt x="3367824" y="1931657"/>
                  <a:pt x="3378468" y="1896177"/>
                </a:cubicBezTo>
                <a:cubicBezTo>
                  <a:pt x="3381792" y="1885097"/>
                  <a:pt x="3390033" y="1875947"/>
                  <a:pt x="3397718" y="1867301"/>
                </a:cubicBezTo>
                <a:cubicBezTo>
                  <a:pt x="3415805" y="1846953"/>
                  <a:pt x="3432818" y="1824652"/>
                  <a:pt x="3455470" y="1809550"/>
                </a:cubicBezTo>
                <a:cubicBezTo>
                  <a:pt x="3495672" y="1782748"/>
                  <a:pt x="3476166" y="1798479"/>
                  <a:pt x="3513221" y="1761424"/>
                </a:cubicBezTo>
                <a:cubicBezTo>
                  <a:pt x="3531457" y="1706721"/>
                  <a:pt x="3515673" y="1739722"/>
                  <a:pt x="3580598" y="1674796"/>
                </a:cubicBezTo>
                <a:cubicBezTo>
                  <a:pt x="3664956" y="1590437"/>
                  <a:pt x="3561725" y="1697445"/>
                  <a:pt x="3628725" y="1617045"/>
                </a:cubicBezTo>
                <a:cubicBezTo>
                  <a:pt x="3637439" y="1606588"/>
                  <a:pt x="3648886" y="1598626"/>
                  <a:pt x="3657600" y="1588169"/>
                </a:cubicBezTo>
                <a:cubicBezTo>
                  <a:pt x="3679794" y="1561536"/>
                  <a:pt x="3674093" y="1551506"/>
                  <a:pt x="3705727" y="1530417"/>
                </a:cubicBezTo>
                <a:cubicBezTo>
                  <a:pt x="3714169" y="1524789"/>
                  <a:pt x="3724977" y="1524000"/>
                  <a:pt x="3734602" y="1520792"/>
                </a:cubicBezTo>
                <a:cubicBezTo>
                  <a:pt x="3747436" y="1501541"/>
                  <a:pt x="3765788" y="1484989"/>
                  <a:pt x="3773104" y="1463040"/>
                </a:cubicBezTo>
                <a:cubicBezTo>
                  <a:pt x="3787802" y="1418946"/>
                  <a:pt x="3776642" y="1442281"/>
                  <a:pt x="3811605" y="1395664"/>
                </a:cubicBezTo>
                <a:cubicBezTo>
                  <a:pt x="3814813" y="1382830"/>
                  <a:pt x="3816019" y="1369322"/>
                  <a:pt x="3821230" y="1357163"/>
                </a:cubicBezTo>
                <a:cubicBezTo>
                  <a:pt x="3825787" y="1346530"/>
                  <a:pt x="3840035" y="1339847"/>
                  <a:pt x="3840480" y="1328287"/>
                </a:cubicBezTo>
                <a:cubicBezTo>
                  <a:pt x="3843319" y="1254478"/>
                  <a:pt x="3836520" y="1180552"/>
                  <a:pt x="3830855" y="1106906"/>
                </a:cubicBezTo>
                <a:cubicBezTo>
                  <a:pt x="3830077" y="1096790"/>
                  <a:pt x="3825767" y="1087105"/>
                  <a:pt x="3821230" y="1078030"/>
                </a:cubicBezTo>
                <a:cubicBezTo>
                  <a:pt x="3812863" y="1061297"/>
                  <a:pt x="3801439" y="1046258"/>
                  <a:pt x="3792354" y="1029904"/>
                </a:cubicBezTo>
                <a:cubicBezTo>
                  <a:pt x="3788434" y="1022849"/>
                  <a:pt x="3764532" y="969647"/>
                  <a:pt x="3753853" y="962527"/>
                </a:cubicBezTo>
                <a:cubicBezTo>
                  <a:pt x="3742846" y="955189"/>
                  <a:pt x="3728186" y="956110"/>
                  <a:pt x="3715352" y="952901"/>
                </a:cubicBezTo>
                <a:cubicBezTo>
                  <a:pt x="3705727" y="946484"/>
                  <a:pt x="3697450" y="937309"/>
                  <a:pt x="3686476" y="933651"/>
                </a:cubicBezTo>
                <a:cubicBezTo>
                  <a:pt x="3634262" y="916246"/>
                  <a:pt x="3577026" y="911547"/>
                  <a:pt x="3522847" y="904775"/>
                </a:cubicBezTo>
                <a:cubicBezTo>
                  <a:pt x="3519638" y="895150"/>
                  <a:pt x="3517759" y="884974"/>
                  <a:pt x="3513221" y="875899"/>
                </a:cubicBezTo>
                <a:cubicBezTo>
                  <a:pt x="3508048" y="865552"/>
                  <a:pt x="3498033" y="857855"/>
                  <a:pt x="3493971" y="847024"/>
                </a:cubicBezTo>
                <a:cubicBezTo>
                  <a:pt x="3488227" y="831706"/>
                  <a:pt x="3490090" y="814215"/>
                  <a:pt x="3484346" y="798897"/>
                </a:cubicBezTo>
                <a:cubicBezTo>
                  <a:pt x="3480284" y="788065"/>
                  <a:pt x="3470834" y="780065"/>
                  <a:pt x="3465095" y="770021"/>
                </a:cubicBezTo>
                <a:cubicBezTo>
                  <a:pt x="3457976" y="757563"/>
                  <a:pt x="3455991" y="741666"/>
                  <a:pt x="3445845" y="731520"/>
                </a:cubicBezTo>
                <a:cubicBezTo>
                  <a:pt x="3438671" y="724346"/>
                  <a:pt x="3426594" y="725103"/>
                  <a:pt x="3416969" y="721895"/>
                </a:cubicBezTo>
                <a:cubicBezTo>
                  <a:pt x="3400927" y="725103"/>
                  <a:pt x="3384362" y="726347"/>
                  <a:pt x="3368842" y="731520"/>
                </a:cubicBezTo>
                <a:cubicBezTo>
                  <a:pt x="3355230" y="736057"/>
                  <a:pt x="3344685" y="750412"/>
                  <a:pt x="3330341" y="750771"/>
                </a:cubicBezTo>
                <a:lnTo>
                  <a:pt x="2983832" y="741146"/>
                </a:lnTo>
                <a:cubicBezTo>
                  <a:pt x="2907282" y="722007"/>
                  <a:pt x="2983182" y="746275"/>
                  <a:pt x="2906830" y="702645"/>
                </a:cubicBezTo>
                <a:cubicBezTo>
                  <a:pt x="2898021" y="697611"/>
                  <a:pt x="2887280" y="697016"/>
                  <a:pt x="2877954" y="693019"/>
                </a:cubicBezTo>
                <a:cubicBezTo>
                  <a:pt x="2794709" y="657342"/>
                  <a:pt x="2878287" y="686713"/>
                  <a:pt x="2810577" y="664144"/>
                </a:cubicBezTo>
                <a:cubicBezTo>
                  <a:pt x="2733570" y="612805"/>
                  <a:pt x="2826623" y="680189"/>
                  <a:pt x="2762451" y="616017"/>
                </a:cubicBezTo>
                <a:cubicBezTo>
                  <a:pt x="2743794" y="597360"/>
                  <a:pt x="2728182" y="594969"/>
                  <a:pt x="2704699" y="587141"/>
                </a:cubicBezTo>
                <a:cubicBezTo>
                  <a:pt x="2653364" y="590350"/>
                  <a:pt x="2600762" y="584986"/>
                  <a:pt x="2550695" y="596767"/>
                </a:cubicBezTo>
                <a:cubicBezTo>
                  <a:pt x="2540819" y="599091"/>
                  <a:pt x="2545607" y="616568"/>
                  <a:pt x="2541070" y="625643"/>
                </a:cubicBezTo>
                <a:cubicBezTo>
                  <a:pt x="2525029" y="657725"/>
                  <a:pt x="2521817" y="654519"/>
                  <a:pt x="2492944" y="673769"/>
                </a:cubicBezTo>
                <a:cubicBezTo>
                  <a:pt x="2489735" y="664144"/>
                  <a:pt x="2485519" y="654797"/>
                  <a:pt x="2483318" y="644893"/>
                </a:cubicBezTo>
                <a:cubicBezTo>
                  <a:pt x="2479644" y="628359"/>
                  <a:pt x="2472919" y="569291"/>
                  <a:pt x="2464068" y="548640"/>
                </a:cubicBezTo>
                <a:cubicBezTo>
                  <a:pt x="2459511" y="538007"/>
                  <a:pt x="2453850" y="526991"/>
                  <a:pt x="2444817" y="519765"/>
                </a:cubicBezTo>
                <a:cubicBezTo>
                  <a:pt x="2436894" y="513427"/>
                  <a:pt x="2425949" y="511807"/>
                  <a:pt x="2415941" y="510139"/>
                </a:cubicBezTo>
                <a:cubicBezTo>
                  <a:pt x="2387283" y="505363"/>
                  <a:pt x="2358190" y="503722"/>
                  <a:pt x="2329314" y="500514"/>
                </a:cubicBezTo>
                <a:cubicBezTo>
                  <a:pt x="2332522" y="487680"/>
                  <a:pt x="2330675" y="472343"/>
                  <a:pt x="2338939" y="462013"/>
                </a:cubicBezTo>
                <a:cubicBezTo>
                  <a:pt x="2345277" y="454090"/>
                  <a:pt x="2360641" y="459562"/>
                  <a:pt x="2367815" y="452388"/>
                </a:cubicBezTo>
                <a:cubicBezTo>
                  <a:pt x="2374989" y="445214"/>
                  <a:pt x="2374232" y="433137"/>
                  <a:pt x="2377440" y="423512"/>
                </a:cubicBezTo>
                <a:cubicBezTo>
                  <a:pt x="2374232" y="362552"/>
                  <a:pt x="2372683" y="301482"/>
                  <a:pt x="2367815" y="240632"/>
                </a:cubicBezTo>
                <a:cubicBezTo>
                  <a:pt x="2366259" y="221178"/>
                  <a:pt x="2366116" y="200714"/>
                  <a:pt x="2358190" y="182880"/>
                </a:cubicBezTo>
                <a:cubicBezTo>
                  <a:pt x="2345652" y="154669"/>
                  <a:pt x="2324702" y="152468"/>
                  <a:pt x="2300438" y="144379"/>
                </a:cubicBezTo>
                <a:cubicBezTo>
                  <a:pt x="2254677" y="110059"/>
                  <a:pt x="2260333" y="112295"/>
                  <a:pt x="2252312" y="105878"/>
                </a:cubicBezTo>
                <a:close/>
              </a:path>
            </a:pathLst>
          </a:cu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chemeClr val="tx1"/>
                </a:solidFill>
                <a:latin typeface="NATS" pitchFamily="2" charset="0"/>
                <a:cs typeface="NATS" pitchFamily="2" charset="0"/>
              </a:rPr>
              <a:t>1. </a:t>
            </a:r>
            <a:r>
              <a:rPr lang="te-IN" sz="2400" dirty="0" smtClean="0">
                <a:solidFill>
                  <a:schemeClr val="tx1"/>
                </a:solidFill>
                <a:latin typeface="NATS" pitchFamily="2" charset="0"/>
                <a:cs typeface="NATS" pitchFamily="2" charset="0"/>
              </a:rPr>
              <a:t>బ్రెజిల్</a:t>
            </a:r>
            <a:r>
              <a:rPr lang="te-IN" dirty="0" smtClean="0">
                <a:solidFill>
                  <a:schemeClr val="tx1"/>
                </a:solidFill>
                <a:latin typeface="NATS" pitchFamily="2" charset="0"/>
                <a:cs typeface="NATS" pitchFamily="2" charset="0"/>
              </a:rPr>
              <a:t> </a:t>
            </a:r>
            <a:endParaRPr lang="en-IN" dirty="0">
              <a:solidFill>
                <a:schemeClr val="tx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37684" y="4379496"/>
            <a:ext cx="2627697" cy="146304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4000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దక్షిణ  అమెరికా </a:t>
            </a:r>
            <a:endParaRPr lang="en-IN" sz="4000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5415" y="6160169"/>
            <a:ext cx="2589196" cy="616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Freeform 5"/>
          <p:cNvSpPr/>
          <p:nvPr/>
        </p:nvSpPr>
        <p:spPr>
          <a:xfrm>
            <a:off x="4469805" y="3087232"/>
            <a:ext cx="970209" cy="3530851"/>
          </a:xfrm>
          <a:custGeom>
            <a:avLst/>
            <a:gdLst>
              <a:gd name="connsiteX0" fmla="*/ 474562 w 809540"/>
              <a:gd name="connsiteY0" fmla="*/ 108641 h 3530851"/>
              <a:gd name="connsiteX1" fmla="*/ 474562 w 809540"/>
              <a:gd name="connsiteY1" fmla="*/ 108641 h 3530851"/>
              <a:gd name="connsiteX2" fmla="*/ 492669 w 809540"/>
              <a:gd name="connsiteY2" fmla="*/ 235390 h 3530851"/>
              <a:gd name="connsiteX3" fmla="*/ 510776 w 809540"/>
              <a:gd name="connsiteY3" fmla="*/ 262550 h 3530851"/>
              <a:gd name="connsiteX4" fmla="*/ 519829 w 809540"/>
              <a:gd name="connsiteY4" fmla="*/ 289711 h 3530851"/>
              <a:gd name="connsiteX5" fmla="*/ 546990 w 809540"/>
              <a:gd name="connsiteY5" fmla="*/ 316871 h 3530851"/>
              <a:gd name="connsiteX6" fmla="*/ 519829 w 809540"/>
              <a:gd name="connsiteY6" fmla="*/ 398352 h 3530851"/>
              <a:gd name="connsiteX7" fmla="*/ 501722 w 809540"/>
              <a:gd name="connsiteY7" fmla="*/ 479833 h 3530851"/>
              <a:gd name="connsiteX8" fmla="*/ 483615 w 809540"/>
              <a:gd name="connsiteY8" fmla="*/ 534154 h 3530851"/>
              <a:gd name="connsiteX9" fmla="*/ 465508 w 809540"/>
              <a:gd name="connsiteY9" fmla="*/ 597528 h 3530851"/>
              <a:gd name="connsiteX10" fmla="*/ 456455 w 809540"/>
              <a:gd name="connsiteY10" fmla="*/ 633742 h 3530851"/>
              <a:gd name="connsiteX11" fmla="*/ 447401 w 809540"/>
              <a:gd name="connsiteY11" fmla="*/ 679010 h 3530851"/>
              <a:gd name="connsiteX12" fmla="*/ 429294 w 809540"/>
              <a:gd name="connsiteY12" fmla="*/ 706170 h 3530851"/>
              <a:gd name="connsiteX13" fmla="*/ 438348 w 809540"/>
              <a:gd name="connsiteY13" fmla="*/ 769544 h 3530851"/>
              <a:gd name="connsiteX14" fmla="*/ 447401 w 809540"/>
              <a:gd name="connsiteY14" fmla="*/ 796705 h 3530851"/>
              <a:gd name="connsiteX15" fmla="*/ 429294 w 809540"/>
              <a:gd name="connsiteY15" fmla="*/ 968720 h 3530851"/>
              <a:gd name="connsiteX16" fmla="*/ 420241 w 809540"/>
              <a:gd name="connsiteY16" fmla="*/ 995881 h 3530851"/>
              <a:gd name="connsiteX17" fmla="*/ 384027 w 809540"/>
              <a:gd name="connsiteY17" fmla="*/ 1013988 h 3530851"/>
              <a:gd name="connsiteX18" fmla="*/ 365920 w 809540"/>
              <a:gd name="connsiteY18" fmla="*/ 1131683 h 3530851"/>
              <a:gd name="connsiteX19" fmla="*/ 356867 w 809540"/>
              <a:gd name="connsiteY19" fmla="*/ 1158843 h 3530851"/>
              <a:gd name="connsiteX20" fmla="*/ 347813 w 809540"/>
              <a:gd name="connsiteY20" fmla="*/ 1285592 h 3530851"/>
              <a:gd name="connsiteX21" fmla="*/ 338760 w 809540"/>
              <a:gd name="connsiteY21" fmla="*/ 1312752 h 3530851"/>
              <a:gd name="connsiteX22" fmla="*/ 311599 w 809540"/>
              <a:gd name="connsiteY22" fmla="*/ 1330859 h 3530851"/>
              <a:gd name="connsiteX23" fmla="*/ 302546 w 809540"/>
              <a:gd name="connsiteY23" fmla="*/ 1367073 h 3530851"/>
              <a:gd name="connsiteX24" fmla="*/ 266332 w 809540"/>
              <a:gd name="connsiteY24" fmla="*/ 1421394 h 3530851"/>
              <a:gd name="connsiteX25" fmla="*/ 275386 w 809540"/>
              <a:gd name="connsiteY25" fmla="*/ 1457608 h 3530851"/>
              <a:gd name="connsiteX26" fmla="*/ 311599 w 809540"/>
              <a:gd name="connsiteY26" fmla="*/ 1511928 h 3530851"/>
              <a:gd name="connsiteX27" fmla="*/ 311599 w 809540"/>
              <a:gd name="connsiteY27" fmla="*/ 1602463 h 3530851"/>
              <a:gd name="connsiteX28" fmla="*/ 284439 w 809540"/>
              <a:gd name="connsiteY28" fmla="*/ 1620570 h 3530851"/>
              <a:gd name="connsiteX29" fmla="*/ 266332 w 809540"/>
              <a:gd name="connsiteY29" fmla="*/ 1738265 h 3530851"/>
              <a:gd name="connsiteX30" fmla="*/ 239172 w 809540"/>
              <a:gd name="connsiteY30" fmla="*/ 1792586 h 3530851"/>
              <a:gd name="connsiteX31" fmla="*/ 221065 w 809540"/>
              <a:gd name="connsiteY31" fmla="*/ 1865014 h 3530851"/>
              <a:gd name="connsiteX32" fmla="*/ 193904 w 809540"/>
              <a:gd name="connsiteY32" fmla="*/ 1892174 h 3530851"/>
              <a:gd name="connsiteX33" fmla="*/ 184851 w 809540"/>
              <a:gd name="connsiteY33" fmla="*/ 1928388 h 3530851"/>
              <a:gd name="connsiteX34" fmla="*/ 157691 w 809540"/>
              <a:gd name="connsiteY34" fmla="*/ 1946495 h 3530851"/>
              <a:gd name="connsiteX35" fmla="*/ 130530 w 809540"/>
              <a:gd name="connsiteY35" fmla="*/ 1973655 h 3530851"/>
              <a:gd name="connsiteX36" fmla="*/ 139584 w 809540"/>
              <a:gd name="connsiteY36" fmla="*/ 2000816 h 3530851"/>
              <a:gd name="connsiteX37" fmla="*/ 157691 w 809540"/>
              <a:gd name="connsiteY37" fmla="*/ 2037029 h 3530851"/>
              <a:gd name="connsiteX38" fmla="*/ 166744 w 809540"/>
              <a:gd name="connsiteY38" fmla="*/ 2163778 h 3530851"/>
              <a:gd name="connsiteX39" fmla="*/ 148637 w 809540"/>
              <a:gd name="connsiteY39" fmla="*/ 2317687 h 3530851"/>
              <a:gd name="connsiteX40" fmla="*/ 94316 w 809540"/>
              <a:gd name="connsiteY40" fmla="*/ 2353901 h 3530851"/>
              <a:gd name="connsiteX41" fmla="*/ 103370 w 809540"/>
              <a:gd name="connsiteY41" fmla="*/ 2408221 h 3530851"/>
              <a:gd name="connsiteX42" fmla="*/ 94316 w 809540"/>
              <a:gd name="connsiteY42" fmla="*/ 2381061 h 3530851"/>
              <a:gd name="connsiteX43" fmla="*/ 175797 w 809540"/>
              <a:gd name="connsiteY43" fmla="*/ 2399168 h 3530851"/>
              <a:gd name="connsiteX44" fmla="*/ 221065 w 809540"/>
              <a:gd name="connsiteY44" fmla="*/ 2453489 h 3530851"/>
              <a:gd name="connsiteX45" fmla="*/ 175797 w 809540"/>
              <a:gd name="connsiteY45" fmla="*/ 2562130 h 3530851"/>
              <a:gd name="connsiteX46" fmla="*/ 139584 w 809540"/>
              <a:gd name="connsiteY46" fmla="*/ 2670772 h 3530851"/>
              <a:gd name="connsiteX47" fmla="*/ 112423 w 809540"/>
              <a:gd name="connsiteY47" fmla="*/ 2688879 h 3530851"/>
              <a:gd name="connsiteX48" fmla="*/ 85263 w 809540"/>
              <a:gd name="connsiteY48" fmla="*/ 2725093 h 3530851"/>
              <a:gd name="connsiteX49" fmla="*/ 39995 w 809540"/>
              <a:gd name="connsiteY49" fmla="*/ 2688879 h 3530851"/>
              <a:gd name="connsiteX50" fmla="*/ 49049 w 809540"/>
              <a:gd name="connsiteY50" fmla="*/ 2851841 h 3530851"/>
              <a:gd name="connsiteX51" fmla="*/ 85263 w 809540"/>
              <a:gd name="connsiteY51" fmla="*/ 2869948 h 3530851"/>
              <a:gd name="connsiteX52" fmla="*/ 94316 w 809540"/>
              <a:gd name="connsiteY52" fmla="*/ 2897109 h 3530851"/>
              <a:gd name="connsiteX53" fmla="*/ 67156 w 809540"/>
              <a:gd name="connsiteY53" fmla="*/ 2960483 h 3530851"/>
              <a:gd name="connsiteX54" fmla="*/ 30942 w 809540"/>
              <a:gd name="connsiteY54" fmla="*/ 2969536 h 3530851"/>
              <a:gd name="connsiteX55" fmla="*/ 21889 w 809540"/>
              <a:gd name="connsiteY55" fmla="*/ 3177766 h 3530851"/>
              <a:gd name="connsiteX56" fmla="*/ 39995 w 809540"/>
              <a:gd name="connsiteY56" fmla="*/ 3232087 h 3530851"/>
              <a:gd name="connsiteX57" fmla="*/ 76209 w 809540"/>
              <a:gd name="connsiteY57" fmla="*/ 3295461 h 3530851"/>
              <a:gd name="connsiteX58" fmla="*/ 103370 w 809540"/>
              <a:gd name="connsiteY58" fmla="*/ 3313568 h 3530851"/>
              <a:gd name="connsiteX59" fmla="*/ 121477 w 809540"/>
              <a:gd name="connsiteY59" fmla="*/ 3367889 h 3530851"/>
              <a:gd name="connsiteX60" fmla="*/ 130530 w 809540"/>
              <a:gd name="connsiteY60" fmla="*/ 3404103 h 3530851"/>
              <a:gd name="connsiteX61" fmla="*/ 148637 w 809540"/>
              <a:gd name="connsiteY61" fmla="*/ 3431263 h 3530851"/>
              <a:gd name="connsiteX62" fmla="*/ 157691 w 809540"/>
              <a:gd name="connsiteY62" fmla="*/ 3467477 h 3530851"/>
              <a:gd name="connsiteX63" fmla="*/ 175797 w 809540"/>
              <a:gd name="connsiteY63" fmla="*/ 3494637 h 3530851"/>
              <a:gd name="connsiteX64" fmla="*/ 193904 w 809540"/>
              <a:gd name="connsiteY64" fmla="*/ 3530851 h 3530851"/>
              <a:gd name="connsiteX65" fmla="*/ 257279 w 809540"/>
              <a:gd name="connsiteY65" fmla="*/ 3503691 h 3530851"/>
              <a:gd name="connsiteX66" fmla="*/ 311599 w 809540"/>
              <a:gd name="connsiteY66" fmla="*/ 3485584 h 3530851"/>
              <a:gd name="connsiteX67" fmla="*/ 338760 w 809540"/>
              <a:gd name="connsiteY67" fmla="*/ 3458423 h 3530851"/>
              <a:gd name="connsiteX68" fmla="*/ 384027 w 809540"/>
              <a:gd name="connsiteY68" fmla="*/ 3413156 h 3530851"/>
              <a:gd name="connsiteX69" fmla="*/ 420241 w 809540"/>
              <a:gd name="connsiteY69" fmla="*/ 3404103 h 3530851"/>
              <a:gd name="connsiteX70" fmla="*/ 438348 w 809540"/>
              <a:gd name="connsiteY70" fmla="*/ 3376942 h 3530851"/>
              <a:gd name="connsiteX71" fmla="*/ 420241 w 809540"/>
              <a:gd name="connsiteY71" fmla="*/ 3349782 h 3530851"/>
              <a:gd name="connsiteX72" fmla="*/ 329706 w 809540"/>
              <a:gd name="connsiteY72" fmla="*/ 3268301 h 3530851"/>
              <a:gd name="connsiteX73" fmla="*/ 275386 w 809540"/>
              <a:gd name="connsiteY73" fmla="*/ 3241140 h 3530851"/>
              <a:gd name="connsiteX74" fmla="*/ 230118 w 809540"/>
              <a:gd name="connsiteY74" fmla="*/ 3186819 h 3530851"/>
              <a:gd name="connsiteX75" fmla="*/ 221065 w 809540"/>
              <a:gd name="connsiteY75" fmla="*/ 3159659 h 3530851"/>
              <a:gd name="connsiteX76" fmla="*/ 184851 w 809540"/>
              <a:gd name="connsiteY76" fmla="*/ 3105338 h 3530851"/>
              <a:gd name="connsiteX77" fmla="*/ 166744 w 809540"/>
              <a:gd name="connsiteY77" fmla="*/ 3051018 h 3530851"/>
              <a:gd name="connsiteX78" fmla="*/ 202958 w 809540"/>
              <a:gd name="connsiteY78" fmla="*/ 2951429 h 3530851"/>
              <a:gd name="connsiteX79" fmla="*/ 221065 w 809540"/>
              <a:gd name="connsiteY79" fmla="*/ 2869948 h 3530851"/>
              <a:gd name="connsiteX80" fmla="*/ 239172 w 809540"/>
              <a:gd name="connsiteY80" fmla="*/ 2833734 h 3530851"/>
              <a:gd name="connsiteX81" fmla="*/ 248225 w 809540"/>
              <a:gd name="connsiteY81" fmla="*/ 2806574 h 3530851"/>
              <a:gd name="connsiteX82" fmla="*/ 266332 w 809540"/>
              <a:gd name="connsiteY82" fmla="*/ 2779414 h 3530851"/>
              <a:gd name="connsiteX83" fmla="*/ 302546 w 809540"/>
              <a:gd name="connsiteY83" fmla="*/ 2716039 h 3530851"/>
              <a:gd name="connsiteX84" fmla="*/ 311599 w 809540"/>
              <a:gd name="connsiteY84" fmla="*/ 2688879 h 3530851"/>
              <a:gd name="connsiteX85" fmla="*/ 302546 w 809540"/>
              <a:gd name="connsiteY85" fmla="*/ 2562130 h 3530851"/>
              <a:gd name="connsiteX86" fmla="*/ 293492 w 809540"/>
              <a:gd name="connsiteY86" fmla="*/ 2525917 h 3530851"/>
              <a:gd name="connsiteX87" fmla="*/ 284439 w 809540"/>
              <a:gd name="connsiteY87" fmla="*/ 2480649 h 3530851"/>
              <a:gd name="connsiteX88" fmla="*/ 320653 w 809540"/>
              <a:gd name="connsiteY88" fmla="*/ 2118511 h 3530851"/>
              <a:gd name="connsiteX89" fmla="*/ 347813 w 809540"/>
              <a:gd name="connsiteY89" fmla="*/ 2091350 h 3530851"/>
              <a:gd name="connsiteX90" fmla="*/ 365920 w 809540"/>
              <a:gd name="connsiteY90" fmla="*/ 2037029 h 3530851"/>
              <a:gd name="connsiteX91" fmla="*/ 402134 w 809540"/>
              <a:gd name="connsiteY91" fmla="*/ 1810693 h 3530851"/>
              <a:gd name="connsiteX92" fmla="*/ 429294 w 809540"/>
              <a:gd name="connsiteY92" fmla="*/ 1792586 h 3530851"/>
              <a:gd name="connsiteX93" fmla="*/ 438348 w 809540"/>
              <a:gd name="connsiteY93" fmla="*/ 1765425 h 3530851"/>
              <a:gd name="connsiteX94" fmla="*/ 456455 w 809540"/>
              <a:gd name="connsiteY94" fmla="*/ 1738265 h 3530851"/>
              <a:gd name="connsiteX95" fmla="*/ 465508 w 809540"/>
              <a:gd name="connsiteY95" fmla="*/ 1702051 h 3530851"/>
              <a:gd name="connsiteX96" fmla="*/ 474562 w 809540"/>
              <a:gd name="connsiteY96" fmla="*/ 1213164 h 3530851"/>
              <a:gd name="connsiteX97" fmla="*/ 501722 w 809540"/>
              <a:gd name="connsiteY97" fmla="*/ 1195057 h 3530851"/>
              <a:gd name="connsiteX98" fmla="*/ 528883 w 809540"/>
              <a:gd name="connsiteY98" fmla="*/ 1167897 h 3530851"/>
              <a:gd name="connsiteX99" fmla="*/ 546990 w 809540"/>
              <a:gd name="connsiteY99" fmla="*/ 1077362 h 3530851"/>
              <a:gd name="connsiteX100" fmla="*/ 556043 w 809540"/>
              <a:gd name="connsiteY100" fmla="*/ 1050202 h 3530851"/>
              <a:gd name="connsiteX101" fmla="*/ 565096 w 809540"/>
              <a:gd name="connsiteY101" fmla="*/ 1013988 h 3530851"/>
              <a:gd name="connsiteX102" fmla="*/ 592257 w 809540"/>
              <a:gd name="connsiteY102" fmla="*/ 995881 h 3530851"/>
              <a:gd name="connsiteX103" fmla="*/ 646578 w 809540"/>
              <a:gd name="connsiteY103" fmla="*/ 950614 h 3530851"/>
              <a:gd name="connsiteX104" fmla="*/ 646578 w 809540"/>
              <a:gd name="connsiteY104" fmla="*/ 679010 h 3530851"/>
              <a:gd name="connsiteX105" fmla="*/ 682792 w 809540"/>
              <a:gd name="connsiteY105" fmla="*/ 669956 h 3530851"/>
              <a:gd name="connsiteX106" fmla="*/ 737112 w 809540"/>
              <a:gd name="connsiteY106" fmla="*/ 615635 h 3530851"/>
              <a:gd name="connsiteX107" fmla="*/ 764273 w 809540"/>
              <a:gd name="connsiteY107" fmla="*/ 588475 h 3530851"/>
              <a:gd name="connsiteX108" fmla="*/ 800487 w 809540"/>
              <a:gd name="connsiteY108" fmla="*/ 534154 h 3530851"/>
              <a:gd name="connsiteX109" fmla="*/ 809540 w 809540"/>
              <a:gd name="connsiteY109" fmla="*/ 497940 h 3530851"/>
              <a:gd name="connsiteX110" fmla="*/ 782380 w 809540"/>
              <a:gd name="connsiteY110" fmla="*/ 488887 h 3530851"/>
              <a:gd name="connsiteX111" fmla="*/ 719005 w 809540"/>
              <a:gd name="connsiteY111" fmla="*/ 461726 h 3530851"/>
              <a:gd name="connsiteX112" fmla="*/ 700898 w 809540"/>
              <a:gd name="connsiteY112" fmla="*/ 425513 h 3530851"/>
              <a:gd name="connsiteX113" fmla="*/ 691845 w 809540"/>
              <a:gd name="connsiteY113" fmla="*/ 398352 h 3530851"/>
              <a:gd name="connsiteX114" fmla="*/ 664685 w 809540"/>
              <a:gd name="connsiteY114" fmla="*/ 371192 h 3530851"/>
              <a:gd name="connsiteX115" fmla="*/ 655631 w 809540"/>
              <a:gd name="connsiteY115" fmla="*/ 344031 h 3530851"/>
              <a:gd name="connsiteX116" fmla="*/ 637524 w 809540"/>
              <a:gd name="connsiteY116" fmla="*/ 271604 h 3530851"/>
              <a:gd name="connsiteX117" fmla="*/ 628471 w 809540"/>
              <a:gd name="connsiteY117" fmla="*/ 235390 h 3530851"/>
              <a:gd name="connsiteX118" fmla="*/ 619417 w 809540"/>
              <a:gd name="connsiteY118" fmla="*/ 208229 h 3530851"/>
              <a:gd name="connsiteX119" fmla="*/ 628471 w 809540"/>
              <a:gd name="connsiteY119" fmla="*/ 27160 h 3530851"/>
              <a:gd name="connsiteX120" fmla="*/ 601310 w 809540"/>
              <a:gd name="connsiteY120" fmla="*/ 0 h 3530851"/>
              <a:gd name="connsiteX121" fmla="*/ 574150 w 809540"/>
              <a:gd name="connsiteY121" fmla="*/ 18107 h 3530851"/>
              <a:gd name="connsiteX122" fmla="*/ 546990 w 809540"/>
              <a:gd name="connsiteY122" fmla="*/ 27160 h 3530851"/>
              <a:gd name="connsiteX123" fmla="*/ 528883 w 809540"/>
              <a:gd name="connsiteY123" fmla="*/ 54320 h 3530851"/>
              <a:gd name="connsiteX124" fmla="*/ 501722 w 809540"/>
              <a:gd name="connsiteY124" fmla="*/ 63374 h 3530851"/>
              <a:gd name="connsiteX125" fmla="*/ 474562 w 809540"/>
              <a:gd name="connsiteY125" fmla="*/ 108641 h 353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809540" h="3530851">
                <a:moveTo>
                  <a:pt x="474562" y="108641"/>
                </a:moveTo>
                <a:lnTo>
                  <a:pt x="474562" y="108641"/>
                </a:lnTo>
                <a:cubicBezTo>
                  <a:pt x="476875" y="134091"/>
                  <a:pt x="475251" y="200554"/>
                  <a:pt x="492669" y="235390"/>
                </a:cubicBezTo>
                <a:cubicBezTo>
                  <a:pt x="497535" y="245122"/>
                  <a:pt x="504740" y="253497"/>
                  <a:pt x="510776" y="262550"/>
                </a:cubicBezTo>
                <a:cubicBezTo>
                  <a:pt x="513794" y="271604"/>
                  <a:pt x="514535" y="281770"/>
                  <a:pt x="519829" y="289711"/>
                </a:cubicBezTo>
                <a:cubicBezTo>
                  <a:pt x="526931" y="300364"/>
                  <a:pt x="544212" y="304372"/>
                  <a:pt x="546990" y="316871"/>
                </a:cubicBezTo>
                <a:cubicBezTo>
                  <a:pt x="555122" y="353463"/>
                  <a:pt x="536872" y="372789"/>
                  <a:pt x="519829" y="398352"/>
                </a:cubicBezTo>
                <a:cubicBezTo>
                  <a:pt x="514658" y="424207"/>
                  <a:pt x="509396" y="454254"/>
                  <a:pt x="501722" y="479833"/>
                </a:cubicBezTo>
                <a:cubicBezTo>
                  <a:pt x="496237" y="498114"/>
                  <a:pt x="488244" y="515637"/>
                  <a:pt x="483615" y="534154"/>
                </a:cubicBezTo>
                <a:cubicBezTo>
                  <a:pt x="455314" y="647365"/>
                  <a:pt x="491485" y="506611"/>
                  <a:pt x="465508" y="597528"/>
                </a:cubicBezTo>
                <a:cubicBezTo>
                  <a:pt x="462090" y="609492"/>
                  <a:pt x="459154" y="621595"/>
                  <a:pt x="456455" y="633742"/>
                </a:cubicBezTo>
                <a:cubicBezTo>
                  <a:pt x="453117" y="648764"/>
                  <a:pt x="452804" y="664602"/>
                  <a:pt x="447401" y="679010"/>
                </a:cubicBezTo>
                <a:cubicBezTo>
                  <a:pt x="443580" y="689198"/>
                  <a:pt x="435330" y="697117"/>
                  <a:pt x="429294" y="706170"/>
                </a:cubicBezTo>
                <a:cubicBezTo>
                  <a:pt x="432312" y="727295"/>
                  <a:pt x="434163" y="748619"/>
                  <a:pt x="438348" y="769544"/>
                </a:cubicBezTo>
                <a:cubicBezTo>
                  <a:pt x="440220" y="778902"/>
                  <a:pt x="447834" y="787172"/>
                  <a:pt x="447401" y="796705"/>
                </a:cubicBezTo>
                <a:cubicBezTo>
                  <a:pt x="444783" y="854301"/>
                  <a:pt x="437084" y="911594"/>
                  <a:pt x="429294" y="968720"/>
                </a:cubicBezTo>
                <a:cubicBezTo>
                  <a:pt x="428005" y="978176"/>
                  <a:pt x="426989" y="989133"/>
                  <a:pt x="420241" y="995881"/>
                </a:cubicBezTo>
                <a:cubicBezTo>
                  <a:pt x="410698" y="1005424"/>
                  <a:pt x="396098" y="1007952"/>
                  <a:pt x="384027" y="1013988"/>
                </a:cubicBezTo>
                <a:cubicBezTo>
                  <a:pt x="362236" y="1079363"/>
                  <a:pt x="385926" y="1001644"/>
                  <a:pt x="365920" y="1131683"/>
                </a:cubicBezTo>
                <a:cubicBezTo>
                  <a:pt x="364469" y="1141115"/>
                  <a:pt x="359885" y="1149790"/>
                  <a:pt x="356867" y="1158843"/>
                </a:cubicBezTo>
                <a:cubicBezTo>
                  <a:pt x="353849" y="1201093"/>
                  <a:pt x="352762" y="1243525"/>
                  <a:pt x="347813" y="1285592"/>
                </a:cubicBezTo>
                <a:cubicBezTo>
                  <a:pt x="346698" y="1295070"/>
                  <a:pt x="344722" y="1305300"/>
                  <a:pt x="338760" y="1312752"/>
                </a:cubicBezTo>
                <a:cubicBezTo>
                  <a:pt x="331963" y="1321249"/>
                  <a:pt x="320653" y="1324823"/>
                  <a:pt x="311599" y="1330859"/>
                </a:cubicBezTo>
                <a:cubicBezTo>
                  <a:pt x="308581" y="1342930"/>
                  <a:pt x="308111" y="1355944"/>
                  <a:pt x="302546" y="1367073"/>
                </a:cubicBezTo>
                <a:cubicBezTo>
                  <a:pt x="292814" y="1386537"/>
                  <a:pt x="266332" y="1421394"/>
                  <a:pt x="266332" y="1421394"/>
                </a:cubicBezTo>
                <a:cubicBezTo>
                  <a:pt x="269350" y="1433465"/>
                  <a:pt x="269821" y="1446479"/>
                  <a:pt x="275386" y="1457608"/>
                </a:cubicBezTo>
                <a:cubicBezTo>
                  <a:pt x="285118" y="1477072"/>
                  <a:pt x="311599" y="1511928"/>
                  <a:pt x="311599" y="1511928"/>
                </a:cubicBezTo>
                <a:cubicBezTo>
                  <a:pt x="320090" y="1545889"/>
                  <a:pt x="330098" y="1565465"/>
                  <a:pt x="311599" y="1602463"/>
                </a:cubicBezTo>
                <a:cubicBezTo>
                  <a:pt x="306733" y="1612195"/>
                  <a:pt x="293492" y="1614534"/>
                  <a:pt x="284439" y="1620570"/>
                </a:cubicBezTo>
                <a:cubicBezTo>
                  <a:pt x="262648" y="1685945"/>
                  <a:pt x="286338" y="1608226"/>
                  <a:pt x="266332" y="1738265"/>
                </a:cubicBezTo>
                <a:cubicBezTo>
                  <a:pt x="262584" y="1762629"/>
                  <a:pt x="252601" y="1772442"/>
                  <a:pt x="239172" y="1792586"/>
                </a:cubicBezTo>
                <a:cubicBezTo>
                  <a:pt x="237867" y="1799111"/>
                  <a:pt x="229017" y="1853086"/>
                  <a:pt x="221065" y="1865014"/>
                </a:cubicBezTo>
                <a:cubicBezTo>
                  <a:pt x="213963" y="1875667"/>
                  <a:pt x="202958" y="1883121"/>
                  <a:pt x="193904" y="1892174"/>
                </a:cubicBezTo>
                <a:cubicBezTo>
                  <a:pt x="190886" y="1904245"/>
                  <a:pt x="191753" y="1918035"/>
                  <a:pt x="184851" y="1928388"/>
                </a:cubicBezTo>
                <a:cubicBezTo>
                  <a:pt x="178816" y="1937441"/>
                  <a:pt x="166050" y="1939529"/>
                  <a:pt x="157691" y="1946495"/>
                </a:cubicBezTo>
                <a:cubicBezTo>
                  <a:pt x="147855" y="1954692"/>
                  <a:pt x="139584" y="1964602"/>
                  <a:pt x="130530" y="1973655"/>
                </a:cubicBezTo>
                <a:cubicBezTo>
                  <a:pt x="133548" y="1982709"/>
                  <a:pt x="135825" y="1992044"/>
                  <a:pt x="139584" y="2000816"/>
                </a:cubicBezTo>
                <a:cubicBezTo>
                  <a:pt x="144900" y="2013221"/>
                  <a:pt x="155472" y="2023717"/>
                  <a:pt x="157691" y="2037029"/>
                </a:cubicBezTo>
                <a:cubicBezTo>
                  <a:pt x="164654" y="2078810"/>
                  <a:pt x="163726" y="2121528"/>
                  <a:pt x="166744" y="2163778"/>
                </a:cubicBezTo>
                <a:cubicBezTo>
                  <a:pt x="160708" y="2215081"/>
                  <a:pt x="167027" y="2269414"/>
                  <a:pt x="148637" y="2317687"/>
                </a:cubicBezTo>
                <a:cubicBezTo>
                  <a:pt x="140890" y="2338023"/>
                  <a:pt x="94316" y="2353901"/>
                  <a:pt x="94316" y="2353901"/>
                </a:cubicBezTo>
                <a:cubicBezTo>
                  <a:pt x="92083" y="2360599"/>
                  <a:pt x="68270" y="2408221"/>
                  <a:pt x="103370" y="2408221"/>
                </a:cubicBezTo>
                <a:cubicBezTo>
                  <a:pt x="112913" y="2408221"/>
                  <a:pt x="85455" y="2384605"/>
                  <a:pt x="94316" y="2381061"/>
                </a:cubicBezTo>
                <a:cubicBezTo>
                  <a:pt x="108800" y="2375268"/>
                  <a:pt x="156826" y="2392844"/>
                  <a:pt x="175797" y="2399168"/>
                </a:cubicBezTo>
                <a:cubicBezTo>
                  <a:pt x="179848" y="2403219"/>
                  <a:pt x="222035" y="2441853"/>
                  <a:pt x="221065" y="2453489"/>
                </a:cubicBezTo>
                <a:cubicBezTo>
                  <a:pt x="216693" y="2505948"/>
                  <a:pt x="199816" y="2526102"/>
                  <a:pt x="175797" y="2562130"/>
                </a:cubicBezTo>
                <a:cubicBezTo>
                  <a:pt x="169799" y="2598119"/>
                  <a:pt x="167653" y="2642703"/>
                  <a:pt x="139584" y="2670772"/>
                </a:cubicBezTo>
                <a:cubicBezTo>
                  <a:pt x="131890" y="2678466"/>
                  <a:pt x="121477" y="2682843"/>
                  <a:pt x="112423" y="2688879"/>
                </a:cubicBezTo>
                <a:cubicBezTo>
                  <a:pt x="103370" y="2700950"/>
                  <a:pt x="98759" y="2718345"/>
                  <a:pt x="85263" y="2725093"/>
                </a:cubicBezTo>
                <a:cubicBezTo>
                  <a:pt x="63398" y="2736025"/>
                  <a:pt x="45589" y="2697269"/>
                  <a:pt x="39995" y="2688879"/>
                </a:cubicBezTo>
                <a:cubicBezTo>
                  <a:pt x="43013" y="2743200"/>
                  <a:pt x="35854" y="2799061"/>
                  <a:pt x="49049" y="2851841"/>
                </a:cubicBezTo>
                <a:cubicBezTo>
                  <a:pt x="52322" y="2864934"/>
                  <a:pt x="75720" y="2860405"/>
                  <a:pt x="85263" y="2869948"/>
                </a:cubicBezTo>
                <a:cubicBezTo>
                  <a:pt x="92011" y="2876696"/>
                  <a:pt x="91298" y="2888055"/>
                  <a:pt x="94316" y="2897109"/>
                </a:cubicBezTo>
                <a:cubicBezTo>
                  <a:pt x="89773" y="2915280"/>
                  <a:pt x="85913" y="2947979"/>
                  <a:pt x="67156" y="2960483"/>
                </a:cubicBezTo>
                <a:cubicBezTo>
                  <a:pt x="56803" y="2967385"/>
                  <a:pt x="43013" y="2966518"/>
                  <a:pt x="30942" y="2969536"/>
                </a:cubicBezTo>
                <a:cubicBezTo>
                  <a:pt x="-18760" y="3044090"/>
                  <a:pt x="1594" y="3001876"/>
                  <a:pt x="21889" y="3177766"/>
                </a:cubicBezTo>
                <a:cubicBezTo>
                  <a:pt x="24077" y="3196727"/>
                  <a:pt x="33959" y="3213980"/>
                  <a:pt x="39995" y="3232087"/>
                </a:cubicBezTo>
                <a:cubicBezTo>
                  <a:pt x="50352" y="3263160"/>
                  <a:pt x="48807" y="3268059"/>
                  <a:pt x="76209" y="3295461"/>
                </a:cubicBezTo>
                <a:cubicBezTo>
                  <a:pt x="83903" y="3303155"/>
                  <a:pt x="94316" y="3307532"/>
                  <a:pt x="103370" y="3313568"/>
                </a:cubicBezTo>
                <a:cubicBezTo>
                  <a:pt x="109406" y="3331675"/>
                  <a:pt x="116848" y="3349372"/>
                  <a:pt x="121477" y="3367889"/>
                </a:cubicBezTo>
                <a:cubicBezTo>
                  <a:pt x="124495" y="3379960"/>
                  <a:pt x="125629" y="3392666"/>
                  <a:pt x="130530" y="3404103"/>
                </a:cubicBezTo>
                <a:cubicBezTo>
                  <a:pt x="134816" y="3414104"/>
                  <a:pt x="142601" y="3422210"/>
                  <a:pt x="148637" y="3431263"/>
                </a:cubicBezTo>
                <a:cubicBezTo>
                  <a:pt x="151655" y="3443334"/>
                  <a:pt x="152790" y="3456040"/>
                  <a:pt x="157691" y="3467477"/>
                </a:cubicBezTo>
                <a:cubicBezTo>
                  <a:pt x="161977" y="3477478"/>
                  <a:pt x="170399" y="3485190"/>
                  <a:pt x="175797" y="3494637"/>
                </a:cubicBezTo>
                <a:cubicBezTo>
                  <a:pt x="182493" y="3506355"/>
                  <a:pt x="187868" y="3518780"/>
                  <a:pt x="193904" y="3530851"/>
                </a:cubicBezTo>
                <a:cubicBezTo>
                  <a:pt x="289693" y="3506905"/>
                  <a:pt x="176898" y="3539416"/>
                  <a:pt x="257279" y="3503691"/>
                </a:cubicBezTo>
                <a:cubicBezTo>
                  <a:pt x="274720" y="3495939"/>
                  <a:pt x="311599" y="3485584"/>
                  <a:pt x="311599" y="3485584"/>
                </a:cubicBezTo>
                <a:cubicBezTo>
                  <a:pt x="320653" y="3476530"/>
                  <a:pt x="330563" y="3468259"/>
                  <a:pt x="338760" y="3458423"/>
                </a:cubicBezTo>
                <a:cubicBezTo>
                  <a:pt x="361113" y="3431599"/>
                  <a:pt x="349603" y="3427909"/>
                  <a:pt x="384027" y="3413156"/>
                </a:cubicBezTo>
                <a:cubicBezTo>
                  <a:pt x="395464" y="3408255"/>
                  <a:pt x="408170" y="3407121"/>
                  <a:pt x="420241" y="3404103"/>
                </a:cubicBezTo>
                <a:cubicBezTo>
                  <a:pt x="426277" y="3395049"/>
                  <a:pt x="438348" y="3387823"/>
                  <a:pt x="438348" y="3376942"/>
                </a:cubicBezTo>
                <a:cubicBezTo>
                  <a:pt x="438348" y="3366061"/>
                  <a:pt x="427520" y="3357870"/>
                  <a:pt x="420241" y="3349782"/>
                </a:cubicBezTo>
                <a:cubicBezTo>
                  <a:pt x="401041" y="3328449"/>
                  <a:pt x="362833" y="3284865"/>
                  <a:pt x="329706" y="3268301"/>
                </a:cubicBezTo>
                <a:cubicBezTo>
                  <a:pt x="288875" y="3247885"/>
                  <a:pt x="314305" y="3273572"/>
                  <a:pt x="275386" y="3241140"/>
                </a:cubicBezTo>
                <a:cubicBezTo>
                  <a:pt x="249243" y="3219354"/>
                  <a:pt x="247923" y="3213527"/>
                  <a:pt x="230118" y="3186819"/>
                </a:cubicBezTo>
                <a:cubicBezTo>
                  <a:pt x="227100" y="3177766"/>
                  <a:pt x="225699" y="3168001"/>
                  <a:pt x="221065" y="3159659"/>
                </a:cubicBezTo>
                <a:cubicBezTo>
                  <a:pt x="210497" y="3140636"/>
                  <a:pt x="191733" y="3125983"/>
                  <a:pt x="184851" y="3105338"/>
                </a:cubicBezTo>
                <a:lnTo>
                  <a:pt x="166744" y="3051018"/>
                </a:lnTo>
                <a:cubicBezTo>
                  <a:pt x="176104" y="3027618"/>
                  <a:pt x="198309" y="2974673"/>
                  <a:pt x="202958" y="2951429"/>
                </a:cubicBezTo>
                <a:cubicBezTo>
                  <a:pt x="205418" y="2939130"/>
                  <a:pt x="215583" y="2884565"/>
                  <a:pt x="221065" y="2869948"/>
                </a:cubicBezTo>
                <a:cubicBezTo>
                  <a:pt x="225804" y="2857311"/>
                  <a:pt x="233856" y="2846139"/>
                  <a:pt x="239172" y="2833734"/>
                </a:cubicBezTo>
                <a:cubicBezTo>
                  <a:pt x="242931" y="2824963"/>
                  <a:pt x="243957" y="2815110"/>
                  <a:pt x="248225" y="2806574"/>
                </a:cubicBezTo>
                <a:cubicBezTo>
                  <a:pt x="253091" y="2796842"/>
                  <a:pt x="260934" y="2788861"/>
                  <a:pt x="266332" y="2779414"/>
                </a:cubicBezTo>
                <a:cubicBezTo>
                  <a:pt x="312283" y="2699000"/>
                  <a:pt x="258427" y="2782219"/>
                  <a:pt x="302546" y="2716039"/>
                </a:cubicBezTo>
                <a:cubicBezTo>
                  <a:pt x="305564" y="2706986"/>
                  <a:pt x="311599" y="2698422"/>
                  <a:pt x="311599" y="2688879"/>
                </a:cubicBezTo>
                <a:cubicBezTo>
                  <a:pt x="311599" y="2646522"/>
                  <a:pt x="307224" y="2604228"/>
                  <a:pt x="302546" y="2562130"/>
                </a:cubicBezTo>
                <a:cubicBezTo>
                  <a:pt x="301172" y="2549764"/>
                  <a:pt x="296191" y="2538063"/>
                  <a:pt x="293492" y="2525917"/>
                </a:cubicBezTo>
                <a:cubicBezTo>
                  <a:pt x="290154" y="2510895"/>
                  <a:pt x="287457" y="2495738"/>
                  <a:pt x="284439" y="2480649"/>
                </a:cubicBezTo>
                <a:cubicBezTo>
                  <a:pt x="288854" y="2398975"/>
                  <a:pt x="241907" y="2213007"/>
                  <a:pt x="320653" y="2118511"/>
                </a:cubicBezTo>
                <a:cubicBezTo>
                  <a:pt x="328850" y="2108675"/>
                  <a:pt x="338760" y="2100404"/>
                  <a:pt x="347813" y="2091350"/>
                </a:cubicBezTo>
                <a:cubicBezTo>
                  <a:pt x="353849" y="2073243"/>
                  <a:pt x="365012" y="2056094"/>
                  <a:pt x="365920" y="2037029"/>
                </a:cubicBezTo>
                <a:cubicBezTo>
                  <a:pt x="371120" y="1927829"/>
                  <a:pt x="337994" y="1874834"/>
                  <a:pt x="402134" y="1810693"/>
                </a:cubicBezTo>
                <a:cubicBezTo>
                  <a:pt x="409828" y="1802999"/>
                  <a:pt x="420241" y="1798622"/>
                  <a:pt x="429294" y="1792586"/>
                </a:cubicBezTo>
                <a:cubicBezTo>
                  <a:pt x="432312" y="1783532"/>
                  <a:pt x="434080" y="1773961"/>
                  <a:pt x="438348" y="1765425"/>
                </a:cubicBezTo>
                <a:cubicBezTo>
                  <a:pt x="443214" y="1755693"/>
                  <a:pt x="452169" y="1748266"/>
                  <a:pt x="456455" y="1738265"/>
                </a:cubicBezTo>
                <a:cubicBezTo>
                  <a:pt x="461356" y="1726828"/>
                  <a:pt x="462490" y="1714122"/>
                  <a:pt x="465508" y="1702051"/>
                </a:cubicBezTo>
                <a:cubicBezTo>
                  <a:pt x="468526" y="1539089"/>
                  <a:pt x="462949" y="1375740"/>
                  <a:pt x="474562" y="1213164"/>
                </a:cubicBezTo>
                <a:cubicBezTo>
                  <a:pt x="475337" y="1202311"/>
                  <a:pt x="493363" y="1202023"/>
                  <a:pt x="501722" y="1195057"/>
                </a:cubicBezTo>
                <a:cubicBezTo>
                  <a:pt x="511558" y="1186860"/>
                  <a:pt x="519829" y="1176950"/>
                  <a:pt x="528883" y="1167897"/>
                </a:cubicBezTo>
                <a:cubicBezTo>
                  <a:pt x="534919" y="1137719"/>
                  <a:pt x="537258" y="1106559"/>
                  <a:pt x="546990" y="1077362"/>
                </a:cubicBezTo>
                <a:cubicBezTo>
                  <a:pt x="550008" y="1068309"/>
                  <a:pt x="553421" y="1059378"/>
                  <a:pt x="556043" y="1050202"/>
                </a:cubicBezTo>
                <a:cubicBezTo>
                  <a:pt x="559461" y="1038238"/>
                  <a:pt x="558194" y="1024341"/>
                  <a:pt x="565096" y="1013988"/>
                </a:cubicBezTo>
                <a:cubicBezTo>
                  <a:pt x="571132" y="1004934"/>
                  <a:pt x="583898" y="1002847"/>
                  <a:pt x="592257" y="995881"/>
                </a:cubicBezTo>
                <a:cubicBezTo>
                  <a:pt x="661958" y="937796"/>
                  <a:pt x="579149" y="995563"/>
                  <a:pt x="646578" y="950614"/>
                </a:cubicBezTo>
                <a:cubicBezTo>
                  <a:pt x="639651" y="867493"/>
                  <a:pt x="625560" y="758879"/>
                  <a:pt x="646578" y="679010"/>
                </a:cubicBezTo>
                <a:cubicBezTo>
                  <a:pt x="649745" y="666977"/>
                  <a:pt x="670721" y="672974"/>
                  <a:pt x="682792" y="669956"/>
                </a:cubicBezTo>
                <a:lnTo>
                  <a:pt x="737112" y="615635"/>
                </a:lnTo>
                <a:lnTo>
                  <a:pt x="764273" y="588475"/>
                </a:lnTo>
                <a:cubicBezTo>
                  <a:pt x="792538" y="503677"/>
                  <a:pt x="746234" y="629098"/>
                  <a:pt x="800487" y="534154"/>
                </a:cubicBezTo>
                <a:cubicBezTo>
                  <a:pt x="806660" y="523351"/>
                  <a:pt x="806522" y="510011"/>
                  <a:pt x="809540" y="497940"/>
                </a:cubicBezTo>
                <a:cubicBezTo>
                  <a:pt x="800487" y="494922"/>
                  <a:pt x="791151" y="492646"/>
                  <a:pt x="782380" y="488887"/>
                </a:cubicBezTo>
                <a:cubicBezTo>
                  <a:pt x="704060" y="455321"/>
                  <a:pt x="782708" y="482961"/>
                  <a:pt x="719005" y="461726"/>
                </a:cubicBezTo>
                <a:cubicBezTo>
                  <a:pt x="712969" y="449655"/>
                  <a:pt x="706214" y="437918"/>
                  <a:pt x="700898" y="425513"/>
                </a:cubicBezTo>
                <a:cubicBezTo>
                  <a:pt x="697139" y="416741"/>
                  <a:pt x="697139" y="406293"/>
                  <a:pt x="691845" y="398352"/>
                </a:cubicBezTo>
                <a:cubicBezTo>
                  <a:pt x="684743" y="387699"/>
                  <a:pt x="673738" y="380245"/>
                  <a:pt x="664685" y="371192"/>
                </a:cubicBezTo>
                <a:cubicBezTo>
                  <a:pt x="661667" y="362138"/>
                  <a:pt x="658142" y="353238"/>
                  <a:pt x="655631" y="344031"/>
                </a:cubicBezTo>
                <a:cubicBezTo>
                  <a:pt x="649083" y="320023"/>
                  <a:pt x="643560" y="295746"/>
                  <a:pt x="637524" y="271604"/>
                </a:cubicBezTo>
                <a:cubicBezTo>
                  <a:pt x="634506" y="259533"/>
                  <a:pt x="632406" y="247194"/>
                  <a:pt x="628471" y="235390"/>
                </a:cubicBezTo>
                <a:lnTo>
                  <a:pt x="619417" y="208229"/>
                </a:lnTo>
                <a:cubicBezTo>
                  <a:pt x="648928" y="134453"/>
                  <a:pt x="653807" y="141172"/>
                  <a:pt x="628471" y="27160"/>
                </a:cubicBezTo>
                <a:cubicBezTo>
                  <a:pt x="625693" y="14661"/>
                  <a:pt x="610364" y="9053"/>
                  <a:pt x="601310" y="0"/>
                </a:cubicBezTo>
                <a:cubicBezTo>
                  <a:pt x="592257" y="6036"/>
                  <a:pt x="583882" y="13241"/>
                  <a:pt x="574150" y="18107"/>
                </a:cubicBezTo>
                <a:cubicBezTo>
                  <a:pt x="565614" y="22375"/>
                  <a:pt x="554442" y="21199"/>
                  <a:pt x="546990" y="27160"/>
                </a:cubicBezTo>
                <a:cubicBezTo>
                  <a:pt x="538493" y="33957"/>
                  <a:pt x="537380" y="47523"/>
                  <a:pt x="528883" y="54320"/>
                </a:cubicBezTo>
                <a:cubicBezTo>
                  <a:pt x="521431" y="60282"/>
                  <a:pt x="510258" y="59106"/>
                  <a:pt x="501722" y="63374"/>
                </a:cubicBezTo>
                <a:cubicBezTo>
                  <a:pt x="497905" y="65283"/>
                  <a:pt x="479089" y="101097"/>
                  <a:pt x="474562" y="108641"/>
                </a:cubicBezTo>
                <a:close/>
              </a:path>
            </a:pathLst>
          </a:cu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tx1"/>
                </a:solidFill>
              </a:rPr>
              <a:t>౩</a:t>
            </a:r>
          </a:p>
        </p:txBody>
      </p:sp>
      <p:sp>
        <p:nvSpPr>
          <p:cNvPr id="7" name="Freeform 6"/>
          <p:cNvSpPr/>
          <p:nvPr/>
        </p:nvSpPr>
        <p:spPr>
          <a:xfrm>
            <a:off x="3927955" y="1421394"/>
            <a:ext cx="1241574" cy="1756372"/>
          </a:xfrm>
          <a:custGeom>
            <a:avLst/>
            <a:gdLst>
              <a:gd name="connsiteX0" fmla="*/ 1087665 w 1241574"/>
              <a:gd name="connsiteY0" fmla="*/ 371192 h 1756372"/>
              <a:gd name="connsiteX1" fmla="*/ 1087665 w 1241574"/>
              <a:gd name="connsiteY1" fmla="*/ 371192 h 1756372"/>
              <a:gd name="connsiteX2" fmla="*/ 1078611 w 1241574"/>
              <a:gd name="connsiteY2" fmla="*/ 217283 h 1756372"/>
              <a:gd name="connsiteX3" fmla="*/ 1042397 w 1241574"/>
              <a:gd name="connsiteY3" fmla="*/ 172016 h 1756372"/>
              <a:gd name="connsiteX4" fmla="*/ 861328 w 1241574"/>
              <a:gd name="connsiteY4" fmla="*/ 162962 h 1756372"/>
              <a:gd name="connsiteX5" fmla="*/ 825114 w 1241574"/>
              <a:gd name="connsiteY5" fmla="*/ 117695 h 1756372"/>
              <a:gd name="connsiteX6" fmla="*/ 807007 w 1241574"/>
              <a:gd name="connsiteY6" fmla="*/ 90535 h 1756372"/>
              <a:gd name="connsiteX7" fmla="*/ 779847 w 1241574"/>
              <a:gd name="connsiteY7" fmla="*/ 63374 h 1756372"/>
              <a:gd name="connsiteX8" fmla="*/ 761740 w 1241574"/>
              <a:gd name="connsiteY8" fmla="*/ 36214 h 1756372"/>
              <a:gd name="connsiteX9" fmla="*/ 707419 w 1241574"/>
              <a:gd name="connsiteY9" fmla="*/ 0 h 1756372"/>
              <a:gd name="connsiteX10" fmla="*/ 625938 w 1241574"/>
              <a:gd name="connsiteY10" fmla="*/ 9054 h 1756372"/>
              <a:gd name="connsiteX11" fmla="*/ 607831 w 1241574"/>
              <a:gd name="connsiteY11" fmla="*/ 54321 h 1756372"/>
              <a:gd name="connsiteX12" fmla="*/ 571617 w 1241574"/>
              <a:gd name="connsiteY12" fmla="*/ 108642 h 1756372"/>
              <a:gd name="connsiteX13" fmla="*/ 562564 w 1241574"/>
              <a:gd name="connsiteY13" fmla="*/ 144856 h 1756372"/>
              <a:gd name="connsiteX14" fmla="*/ 490136 w 1241574"/>
              <a:gd name="connsiteY14" fmla="*/ 172016 h 1756372"/>
              <a:gd name="connsiteX15" fmla="*/ 435815 w 1241574"/>
              <a:gd name="connsiteY15" fmla="*/ 190123 h 1756372"/>
              <a:gd name="connsiteX16" fmla="*/ 408655 w 1241574"/>
              <a:gd name="connsiteY16" fmla="*/ 217283 h 1756372"/>
              <a:gd name="connsiteX17" fmla="*/ 381495 w 1241574"/>
              <a:gd name="connsiteY17" fmla="*/ 235390 h 1756372"/>
              <a:gd name="connsiteX18" fmla="*/ 363388 w 1241574"/>
              <a:gd name="connsiteY18" fmla="*/ 262551 h 1756372"/>
              <a:gd name="connsiteX19" fmla="*/ 327174 w 1241574"/>
              <a:gd name="connsiteY19" fmla="*/ 271604 h 1756372"/>
              <a:gd name="connsiteX20" fmla="*/ 309067 w 1241574"/>
              <a:gd name="connsiteY20" fmla="*/ 334978 h 1756372"/>
              <a:gd name="connsiteX21" fmla="*/ 281906 w 1241574"/>
              <a:gd name="connsiteY21" fmla="*/ 353085 h 1756372"/>
              <a:gd name="connsiteX22" fmla="*/ 227586 w 1241574"/>
              <a:gd name="connsiteY22" fmla="*/ 389299 h 1756372"/>
              <a:gd name="connsiteX23" fmla="*/ 127997 w 1241574"/>
              <a:gd name="connsiteY23" fmla="*/ 371192 h 1756372"/>
              <a:gd name="connsiteX24" fmla="*/ 91784 w 1241574"/>
              <a:gd name="connsiteY24" fmla="*/ 362139 h 1756372"/>
              <a:gd name="connsiteX25" fmla="*/ 73677 w 1241574"/>
              <a:gd name="connsiteY25" fmla="*/ 334978 h 1756372"/>
              <a:gd name="connsiteX26" fmla="*/ 37463 w 1241574"/>
              <a:gd name="connsiteY26" fmla="*/ 344032 h 1756372"/>
              <a:gd name="connsiteX27" fmla="*/ 1249 w 1241574"/>
              <a:gd name="connsiteY27" fmla="*/ 398353 h 1756372"/>
              <a:gd name="connsiteX28" fmla="*/ 19356 w 1241574"/>
              <a:gd name="connsiteY28" fmla="*/ 425513 h 1756372"/>
              <a:gd name="connsiteX29" fmla="*/ 37463 w 1241574"/>
              <a:gd name="connsiteY29" fmla="*/ 479834 h 1756372"/>
              <a:gd name="connsiteX30" fmla="*/ 10302 w 1241574"/>
              <a:gd name="connsiteY30" fmla="*/ 488887 h 1756372"/>
              <a:gd name="connsiteX31" fmla="*/ 1249 w 1241574"/>
              <a:gd name="connsiteY31" fmla="*/ 516048 h 1756372"/>
              <a:gd name="connsiteX32" fmla="*/ 37463 w 1241574"/>
              <a:gd name="connsiteY32" fmla="*/ 534155 h 1756372"/>
              <a:gd name="connsiteX33" fmla="*/ 91784 w 1241574"/>
              <a:gd name="connsiteY33" fmla="*/ 561315 h 1756372"/>
              <a:gd name="connsiteX34" fmla="*/ 118944 w 1241574"/>
              <a:gd name="connsiteY34" fmla="*/ 588475 h 1756372"/>
              <a:gd name="connsiteX35" fmla="*/ 137051 w 1241574"/>
              <a:gd name="connsiteY35" fmla="*/ 615636 h 1756372"/>
              <a:gd name="connsiteX36" fmla="*/ 173265 w 1241574"/>
              <a:gd name="connsiteY36" fmla="*/ 642796 h 1756372"/>
              <a:gd name="connsiteX37" fmla="*/ 200425 w 1241574"/>
              <a:gd name="connsiteY37" fmla="*/ 669956 h 1756372"/>
              <a:gd name="connsiteX38" fmla="*/ 218532 w 1241574"/>
              <a:gd name="connsiteY38" fmla="*/ 733331 h 1756372"/>
              <a:gd name="connsiteX39" fmla="*/ 254746 w 1241574"/>
              <a:gd name="connsiteY39" fmla="*/ 787652 h 1756372"/>
              <a:gd name="connsiteX40" fmla="*/ 281906 w 1241574"/>
              <a:gd name="connsiteY40" fmla="*/ 805758 h 1756372"/>
              <a:gd name="connsiteX41" fmla="*/ 300013 w 1241574"/>
              <a:gd name="connsiteY41" fmla="*/ 860079 h 1756372"/>
              <a:gd name="connsiteX42" fmla="*/ 309067 w 1241574"/>
              <a:gd name="connsiteY42" fmla="*/ 887240 h 1756372"/>
              <a:gd name="connsiteX43" fmla="*/ 327174 w 1241574"/>
              <a:gd name="connsiteY43" fmla="*/ 914400 h 1756372"/>
              <a:gd name="connsiteX44" fmla="*/ 345281 w 1241574"/>
              <a:gd name="connsiteY44" fmla="*/ 986828 h 1756372"/>
              <a:gd name="connsiteX45" fmla="*/ 381495 w 1241574"/>
              <a:gd name="connsiteY45" fmla="*/ 1059256 h 1756372"/>
              <a:gd name="connsiteX46" fmla="*/ 399601 w 1241574"/>
              <a:gd name="connsiteY46" fmla="*/ 1086416 h 1756372"/>
              <a:gd name="connsiteX47" fmla="*/ 435815 w 1241574"/>
              <a:gd name="connsiteY47" fmla="*/ 1131683 h 1756372"/>
              <a:gd name="connsiteX48" fmla="*/ 453922 w 1241574"/>
              <a:gd name="connsiteY48" fmla="*/ 1186004 h 1756372"/>
              <a:gd name="connsiteX49" fmla="*/ 462976 w 1241574"/>
              <a:gd name="connsiteY49" fmla="*/ 1213164 h 1756372"/>
              <a:gd name="connsiteX50" fmla="*/ 499190 w 1241574"/>
              <a:gd name="connsiteY50" fmla="*/ 1267485 h 1756372"/>
              <a:gd name="connsiteX51" fmla="*/ 517296 w 1241574"/>
              <a:gd name="connsiteY51" fmla="*/ 1294646 h 1756372"/>
              <a:gd name="connsiteX52" fmla="*/ 535403 w 1241574"/>
              <a:gd name="connsiteY52" fmla="*/ 1321806 h 1756372"/>
              <a:gd name="connsiteX53" fmla="*/ 526350 w 1241574"/>
              <a:gd name="connsiteY53" fmla="*/ 1367073 h 1756372"/>
              <a:gd name="connsiteX54" fmla="*/ 499190 w 1241574"/>
              <a:gd name="connsiteY54" fmla="*/ 1403287 h 1756372"/>
              <a:gd name="connsiteX55" fmla="*/ 508243 w 1241574"/>
              <a:gd name="connsiteY55" fmla="*/ 1439501 h 1756372"/>
              <a:gd name="connsiteX56" fmla="*/ 553510 w 1241574"/>
              <a:gd name="connsiteY56" fmla="*/ 1484768 h 1756372"/>
              <a:gd name="connsiteX57" fmla="*/ 571617 w 1241574"/>
              <a:gd name="connsiteY57" fmla="*/ 1511929 h 1756372"/>
              <a:gd name="connsiteX58" fmla="*/ 625938 w 1241574"/>
              <a:gd name="connsiteY58" fmla="*/ 1530036 h 1756372"/>
              <a:gd name="connsiteX59" fmla="*/ 788900 w 1241574"/>
              <a:gd name="connsiteY59" fmla="*/ 1548143 h 1756372"/>
              <a:gd name="connsiteX60" fmla="*/ 816061 w 1241574"/>
              <a:gd name="connsiteY60" fmla="*/ 1575303 h 1756372"/>
              <a:gd name="connsiteX61" fmla="*/ 870382 w 1241574"/>
              <a:gd name="connsiteY61" fmla="*/ 1611517 h 1756372"/>
              <a:gd name="connsiteX62" fmla="*/ 897542 w 1241574"/>
              <a:gd name="connsiteY62" fmla="*/ 1629624 h 1756372"/>
              <a:gd name="connsiteX63" fmla="*/ 924702 w 1241574"/>
              <a:gd name="connsiteY63" fmla="*/ 1647731 h 1756372"/>
              <a:gd name="connsiteX64" fmla="*/ 951863 w 1241574"/>
              <a:gd name="connsiteY64" fmla="*/ 1665838 h 1756372"/>
              <a:gd name="connsiteX65" fmla="*/ 1006184 w 1241574"/>
              <a:gd name="connsiteY65" fmla="*/ 1711105 h 1756372"/>
              <a:gd name="connsiteX66" fmla="*/ 1069558 w 1241574"/>
              <a:gd name="connsiteY66" fmla="*/ 1756372 h 1756372"/>
              <a:gd name="connsiteX67" fmla="*/ 1114825 w 1241574"/>
              <a:gd name="connsiteY67" fmla="*/ 1692998 h 1756372"/>
              <a:gd name="connsiteX68" fmla="*/ 1141986 w 1241574"/>
              <a:gd name="connsiteY68" fmla="*/ 1683945 h 1756372"/>
              <a:gd name="connsiteX69" fmla="*/ 1187253 w 1241574"/>
              <a:gd name="connsiteY69" fmla="*/ 1674891 h 1756372"/>
              <a:gd name="connsiteX70" fmla="*/ 1205360 w 1241574"/>
              <a:gd name="connsiteY70" fmla="*/ 1647731 h 1756372"/>
              <a:gd name="connsiteX71" fmla="*/ 1205360 w 1241574"/>
              <a:gd name="connsiteY71" fmla="*/ 1557196 h 1756372"/>
              <a:gd name="connsiteX72" fmla="*/ 1178199 w 1241574"/>
              <a:gd name="connsiteY72" fmla="*/ 1539089 h 1756372"/>
              <a:gd name="connsiteX73" fmla="*/ 1178199 w 1241574"/>
              <a:gd name="connsiteY73" fmla="*/ 1439501 h 1756372"/>
              <a:gd name="connsiteX74" fmla="*/ 1187253 w 1241574"/>
              <a:gd name="connsiteY74" fmla="*/ 1403287 h 1756372"/>
              <a:gd name="connsiteX75" fmla="*/ 1223467 w 1241574"/>
              <a:gd name="connsiteY75" fmla="*/ 1348966 h 1756372"/>
              <a:gd name="connsiteX76" fmla="*/ 1232520 w 1241574"/>
              <a:gd name="connsiteY76" fmla="*/ 1231271 h 1756372"/>
              <a:gd name="connsiteX77" fmla="*/ 1241574 w 1241574"/>
              <a:gd name="connsiteY77" fmla="*/ 1204111 h 1756372"/>
              <a:gd name="connsiteX78" fmla="*/ 1232520 w 1241574"/>
              <a:gd name="connsiteY78" fmla="*/ 1086416 h 1756372"/>
              <a:gd name="connsiteX79" fmla="*/ 1223467 w 1241574"/>
              <a:gd name="connsiteY79" fmla="*/ 1059256 h 1756372"/>
              <a:gd name="connsiteX80" fmla="*/ 1141986 w 1241574"/>
              <a:gd name="connsiteY80" fmla="*/ 1013988 h 1756372"/>
              <a:gd name="connsiteX81" fmla="*/ 1114825 w 1241574"/>
              <a:gd name="connsiteY81" fmla="*/ 1004935 h 1756372"/>
              <a:gd name="connsiteX82" fmla="*/ 1069558 w 1241574"/>
              <a:gd name="connsiteY82" fmla="*/ 941560 h 1756372"/>
              <a:gd name="connsiteX83" fmla="*/ 1042397 w 1241574"/>
              <a:gd name="connsiteY83" fmla="*/ 959667 h 1756372"/>
              <a:gd name="connsiteX84" fmla="*/ 1015237 w 1241574"/>
              <a:gd name="connsiteY84" fmla="*/ 941560 h 1756372"/>
              <a:gd name="connsiteX85" fmla="*/ 988077 w 1241574"/>
              <a:gd name="connsiteY85" fmla="*/ 932507 h 1756372"/>
              <a:gd name="connsiteX86" fmla="*/ 960916 w 1241574"/>
              <a:gd name="connsiteY86" fmla="*/ 914400 h 1756372"/>
              <a:gd name="connsiteX87" fmla="*/ 879435 w 1241574"/>
              <a:gd name="connsiteY87" fmla="*/ 878186 h 1756372"/>
              <a:gd name="connsiteX88" fmla="*/ 816061 w 1241574"/>
              <a:gd name="connsiteY88" fmla="*/ 814812 h 1756372"/>
              <a:gd name="connsiteX89" fmla="*/ 779847 w 1241574"/>
              <a:gd name="connsiteY89" fmla="*/ 769545 h 1756372"/>
              <a:gd name="connsiteX90" fmla="*/ 734580 w 1241574"/>
              <a:gd name="connsiteY90" fmla="*/ 724277 h 1756372"/>
              <a:gd name="connsiteX91" fmla="*/ 716473 w 1241574"/>
              <a:gd name="connsiteY91" fmla="*/ 697117 h 1756372"/>
              <a:gd name="connsiteX92" fmla="*/ 761740 w 1241574"/>
              <a:gd name="connsiteY92" fmla="*/ 588475 h 1756372"/>
              <a:gd name="connsiteX93" fmla="*/ 788900 w 1241574"/>
              <a:gd name="connsiteY93" fmla="*/ 534155 h 1756372"/>
              <a:gd name="connsiteX94" fmla="*/ 816061 w 1241574"/>
              <a:gd name="connsiteY94" fmla="*/ 434566 h 1756372"/>
              <a:gd name="connsiteX95" fmla="*/ 843221 w 1241574"/>
              <a:gd name="connsiteY95" fmla="*/ 416459 h 1756372"/>
              <a:gd name="connsiteX96" fmla="*/ 879435 w 1241574"/>
              <a:gd name="connsiteY96" fmla="*/ 407406 h 1756372"/>
              <a:gd name="connsiteX97" fmla="*/ 1087665 w 1241574"/>
              <a:gd name="connsiteY97" fmla="*/ 371192 h 175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241574" h="1756372">
                <a:moveTo>
                  <a:pt x="1087665" y="371192"/>
                </a:moveTo>
                <a:lnTo>
                  <a:pt x="1087665" y="371192"/>
                </a:lnTo>
                <a:cubicBezTo>
                  <a:pt x="1084647" y="319889"/>
                  <a:pt x="1083725" y="268420"/>
                  <a:pt x="1078611" y="217283"/>
                </a:cubicBezTo>
                <a:cubicBezTo>
                  <a:pt x="1076651" y="197682"/>
                  <a:pt x="1065488" y="175028"/>
                  <a:pt x="1042397" y="172016"/>
                </a:cubicBezTo>
                <a:cubicBezTo>
                  <a:pt x="982473" y="164200"/>
                  <a:pt x="921684" y="165980"/>
                  <a:pt x="861328" y="162962"/>
                </a:cubicBezTo>
                <a:cubicBezTo>
                  <a:pt x="843704" y="110088"/>
                  <a:pt x="866065" y="158645"/>
                  <a:pt x="825114" y="117695"/>
                </a:cubicBezTo>
                <a:cubicBezTo>
                  <a:pt x="817420" y="110001"/>
                  <a:pt x="813973" y="98894"/>
                  <a:pt x="807007" y="90535"/>
                </a:cubicBezTo>
                <a:cubicBezTo>
                  <a:pt x="798810" y="80699"/>
                  <a:pt x="788044" y="73210"/>
                  <a:pt x="779847" y="63374"/>
                </a:cubicBezTo>
                <a:cubicBezTo>
                  <a:pt x="772881" y="55015"/>
                  <a:pt x="769929" y="43379"/>
                  <a:pt x="761740" y="36214"/>
                </a:cubicBezTo>
                <a:cubicBezTo>
                  <a:pt x="745362" y="21884"/>
                  <a:pt x="707419" y="0"/>
                  <a:pt x="707419" y="0"/>
                </a:cubicBezTo>
                <a:cubicBezTo>
                  <a:pt x="680259" y="3018"/>
                  <a:pt x="649929" y="-4032"/>
                  <a:pt x="625938" y="9054"/>
                </a:cubicBezTo>
                <a:cubicBezTo>
                  <a:pt x="611671" y="16836"/>
                  <a:pt x="615613" y="40054"/>
                  <a:pt x="607831" y="54321"/>
                </a:cubicBezTo>
                <a:cubicBezTo>
                  <a:pt x="597410" y="73426"/>
                  <a:pt x="571617" y="108642"/>
                  <a:pt x="571617" y="108642"/>
                </a:cubicBezTo>
                <a:cubicBezTo>
                  <a:pt x="568599" y="120713"/>
                  <a:pt x="570530" y="135297"/>
                  <a:pt x="562564" y="144856"/>
                </a:cubicBezTo>
                <a:cubicBezTo>
                  <a:pt x="549074" y="161044"/>
                  <a:pt x="508231" y="166587"/>
                  <a:pt x="490136" y="172016"/>
                </a:cubicBezTo>
                <a:cubicBezTo>
                  <a:pt x="471855" y="177501"/>
                  <a:pt x="435815" y="190123"/>
                  <a:pt x="435815" y="190123"/>
                </a:cubicBezTo>
                <a:cubicBezTo>
                  <a:pt x="426762" y="199176"/>
                  <a:pt x="418491" y="209086"/>
                  <a:pt x="408655" y="217283"/>
                </a:cubicBezTo>
                <a:cubicBezTo>
                  <a:pt x="400296" y="224249"/>
                  <a:pt x="389189" y="227696"/>
                  <a:pt x="381495" y="235390"/>
                </a:cubicBezTo>
                <a:cubicBezTo>
                  <a:pt x="373801" y="243084"/>
                  <a:pt x="372442" y="256515"/>
                  <a:pt x="363388" y="262551"/>
                </a:cubicBezTo>
                <a:cubicBezTo>
                  <a:pt x="353035" y="269453"/>
                  <a:pt x="339245" y="268586"/>
                  <a:pt x="327174" y="271604"/>
                </a:cubicBezTo>
                <a:cubicBezTo>
                  <a:pt x="326583" y="273967"/>
                  <a:pt x="313789" y="329076"/>
                  <a:pt x="309067" y="334978"/>
                </a:cubicBezTo>
                <a:cubicBezTo>
                  <a:pt x="302270" y="343475"/>
                  <a:pt x="290265" y="346119"/>
                  <a:pt x="281906" y="353085"/>
                </a:cubicBezTo>
                <a:cubicBezTo>
                  <a:pt x="236694" y="390762"/>
                  <a:pt x="275318" y="373389"/>
                  <a:pt x="227586" y="389299"/>
                </a:cubicBezTo>
                <a:lnTo>
                  <a:pt x="127997" y="371192"/>
                </a:lnTo>
                <a:cubicBezTo>
                  <a:pt x="115796" y="368752"/>
                  <a:pt x="102137" y="369041"/>
                  <a:pt x="91784" y="362139"/>
                </a:cubicBezTo>
                <a:cubicBezTo>
                  <a:pt x="82730" y="356103"/>
                  <a:pt x="79713" y="344032"/>
                  <a:pt x="73677" y="334978"/>
                </a:cubicBezTo>
                <a:cubicBezTo>
                  <a:pt x="61606" y="337996"/>
                  <a:pt x="46827" y="335838"/>
                  <a:pt x="37463" y="344032"/>
                </a:cubicBezTo>
                <a:cubicBezTo>
                  <a:pt x="21086" y="358362"/>
                  <a:pt x="1249" y="398353"/>
                  <a:pt x="1249" y="398353"/>
                </a:cubicBezTo>
                <a:cubicBezTo>
                  <a:pt x="7285" y="407406"/>
                  <a:pt x="11662" y="417819"/>
                  <a:pt x="19356" y="425513"/>
                </a:cubicBezTo>
                <a:cubicBezTo>
                  <a:pt x="38814" y="444971"/>
                  <a:pt x="69801" y="439412"/>
                  <a:pt x="37463" y="479834"/>
                </a:cubicBezTo>
                <a:cubicBezTo>
                  <a:pt x="31501" y="487286"/>
                  <a:pt x="19356" y="485869"/>
                  <a:pt x="10302" y="488887"/>
                </a:cubicBezTo>
                <a:cubicBezTo>
                  <a:pt x="7284" y="497941"/>
                  <a:pt x="-3661" y="507865"/>
                  <a:pt x="1249" y="516048"/>
                </a:cubicBezTo>
                <a:cubicBezTo>
                  <a:pt x="8193" y="527621"/>
                  <a:pt x="25745" y="527459"/>
                  <a:pt x="37463" y="534155"/>
                </a:cubicBezTo>
                <a:cubicBezTo>
                  <a:pt x="86603" y="562235"/>
                  <a:pt x="41986" y="544715"/>
                  <a:pt x="91784" y="561315"/>
                </a:cubicBezTo>
                <a:cubicBezTo>
                  <a:pt x="100837" y="570368"/>
                  <a:pt x="110748" y="578639"/>
                  <a:pt x="118944" y="588475"/>
                </a:cubicBezTo>
                <a:cubicBezTo>
                  <a:pt x="125910" y="596834"/>
                  <a:pt x="129357" y="607942"/>
                  <a:pt x="137051" y="615636"/>
                </a:cubicBezTo>
                <a:cubicBezTo>
                  <a:pt x="147721" y="626306"/>
                  <a:pt x="161808" y="632976"/>
                  <a:pt x="173265" y="642796"/>
                </a:cubicBezTo>
                <a:cubicBezTo>
                  <a:pt x="182986" y="651128"/>
                  <a:pt x="191372" y="660903"/>
                  <a:pt x="200425" y="669956"/>
                </a:cubicBezTo>
                <a:cubicBezTo>
                  <a:pt x="202555" y="678474"/>
                  <a:pt x="212631" y="722708"/>
                  <a:pt x="218532" y="733331"/>
                </a:cubicBezTo>
                <a:cubicBezTo>
                  <a:pt x="229100" y="752354"/>
                  <a:pt x="236639" y="775581"/>
                  <a:pt x="254746" y="787652"/>
                </a:cubicBezTo>
                <a:lnTo>
                  <a:pt x="281906" y="805758"/>
                </a:lnTo>
                <a:lnTo>
                  <a:pt x="300013" y="860079"/>
                </a:lnTo>
                <a:cubicBezTo>
                  <a:pt x="303031" y="869133"/>
                  <a:pt x="303773" y="879299"/>
                  <a:pt x="309067" y="887240"/>
                </a:cubicBezTo>
                <a:lnTo>
                  <a:pt x="327174" y="914400"/>
                </a:lnTo>
                <a:cubicBezTo>
                  <a:pt x="331687" y="936966"/>
                  <a:pt x="335337" y="964952"/>
                  <a:pt x="345281" y="986828"/>
                </a:cubicBezTo>
                <a:cubicBezTo>
                  <a:pt x="356451" y="1011401"/>
                  <a:pt x="366523" y="1036797"/>
                  <a:pt x="381495" y="1059256"/>
                </a:cubicBezTo>
                <a:cubicBezTo>
                  <a:pt x="387530" y="1068309"/>
                  <a:pt x="394735" y="1076684"/>
                  <a:pt x="399601" y="1086416"/>
                </a:cubicBezTo>
                <a:cubicBezTo>
                  <a:pt x="421465" y="1130145"/>
                  <a:pt x="390032" y="1101160"/>
                  <a:pt x="435815" y="1131683"/>
                </a:cubicBezTo>
                <a:lnTo>
                  <a:pt x="453922" y="1186004"/>
                </a:lnTo>
                <a:cubicBezTo>
                  <a:pt x="456940" y="1195057"/>
                  <a:pt x="457682" y="1205224"/>
                  <a:pt x="462976" y="1213164"/>
                </a:cubicBezTo>
                <a:lnTo>
                  <a:pt x="499190" y="1267485"/>
                </a:lnTo>
                <a:lnTo>
                  <a:pt x="517296" y="1294646"/>
                </a:lnTo>
                <a:lnTo>
                  <a:pt x="535403" y="1321806"/>
                </a:lnTo>
                <a:cubicBezTo>
                  <a:pt x="532385" y="1336895"/>
                  <a:pt x="532599" y="1353011"/>
                  <a:pt x="526350" y="1367073"/>
                </a:cubicBezTo>
                <a:cubicBezTo>
                  <a:pt x="520222" y="1380862"/>
                  <a:pt x="502850" y="1388648"/>
                  <a:pt x="499190" y="1403287"/>
                </a:cubicBezTo>
                <a:cubicBezTo>
                  <a:pt x="496172" y="1415358"/>
                  <a:pt x="503342" y="1428064"/>
                  <a:pt x="508243" y="1439501"/>
                </a:cubicBezTo>
                <a:cubicBezTo>
                  <a:pt x="520314" y="1467666"/>
                  <a:pt x="529369" y="1468673"/>
                  <a:pt x="553510" y="1484768"/>
                </a:cubicBezTo>
                <a:cubicBezTo>
                  <a:pt x="559546" y="1493822"/>
                  <a:pt x="562390" y="1506162"/>
                  <a:pt x="571617" y="1511929"/>
                </a:cubicBezTo>
                <a:cubicBezTo>
                  <a:pt x="587802" y="1522045"/>
                  <a:pt x="607831" y="1524000"/>
                  <a:pt x="625938" y="1530036"/>
                </a:cubicBezTo>
                <a:cubicBezTo>
                  <a:pt x="696136" y="1553435"/>
                  <a:pt x="643586" y="1538455"/>
                  <a:pt x="788900" y="1548143"/>
                </a:cubicBezTo>
                <a:cubicBezTo>
                  <a:pt x="797954" y="1557196"/>
                  <a:pt x="805954" y="1567442"/>
                  <a:pt x="816061" y="1575303"/>
                </a:cubicBezTo>
                <a:cubicBezTo>
                  <a:pt x="833239" y="1588663"/>
                  <a:pt x="852275" y="1599446"/>
                  <a:pt x="870382" y="1611517"/>
                </a:cubicBezTo>
                <a:lnTo>
                  <a:pt x="897542" y="1629624"/>
                </a:lnTo>
                <a:lnTo>
                  <a:pt x="924702" y="1647731"/>
                </a:lnTo>
                <a:cubicBezTo>
                  <a:pt x="933756" y="1653767"/>
                  <a:pt x="944169" y="1658144"/>
                  <a:pt x="951863" y="1665838"/>
                </a:cubicBezTo>
                <a:cubicBezTo>
                  <a:pt x="1031210" y="1745185"/>
                  <a:pt x="930557" y="1648083"/>
                  <a:pt x="1006184" y="1711105"/>
                </a:cubicBezTo>
                <a:cubicBezTo>
                  <a:pt x="1061240" y="1756985"/>
                  <a:pt x="1002546" y="1722866"/>
                  <a:pt x="1069558" y="1756372"/>
                </a:cubicBezTo>
                <a:cubicBezTo>
                  <a:pt x="1144897" y="1737538"/>
                  <a:pt x="1072278" y="1767454"/>
                  <a:pt x="1114825" y="1692998"/>
                </a:cubicBezTo>
                <a:cubicBezTo>
                  <a:pt x="1119560" y="1684712"/>
                  <a:pt x="1132728" y="1686260"/>
                  <a:pt x="1141986" y="1683945"/>
                </a:cubicBezTo>
                <a:cubicBezTo>
                  <a:pt x="1156914" y="1680213"/>
                  <a:pt x="1172164" y="1677909"/>
                  <a:pt x="1187253" y="1674891"/>
                </a:cubicBezTo>
                <a:cubicBezTo>
                  <a:pt x="1193289" y="1665838"/>
                  <a:pt x="1200494" y="1657463"/>
                  <a:pt x="1205360" y="1647731"/>
                </a:cubicBezTo>
                <a:cubicBezTo>
                  <a:pt x="1219679" y="1619092"/>
                  <a:pt x="1219075" y="1588055"/>
                  <a:pt x="1205360" y="1557196"/>
                </a:cubicBezTo>
                <a:cubicBezTo>
                  <a:pt x="1200941" y="1547253"/>
                  <a:pt x="1187253" y="1545125"/>
                  <a:pt x="1178199" y="1539089"/>
                </a:cubicBezTo>
                <a:cubicBezTo>
                  <a:pt x="1152489" y="1461954"/>
                  <a:pt x="1155104" y="1508787"/>
                  <a:pt x="1178199" y="1439501"/>
                </a:cubicBezTo>
                <a:cubicBezTo>
                  <a:pt x="1182134" y="1427697"/>
                  <a:pt x="1181688" y="1414416"/>
                  <a:pt x="1187253" y="1403287"/>
                </a:cubicBezTo>
                <a:cubicBezTo>
                  <a:pt x="1196985" y="1383823"/>
                  <a:pt x="1223467" y="1348966"/>
                  <a:pt x="1223467" y="1348966"/>
                </a:cubicBezTo>
                <a:cubicBezTo>
                  <a:pt x="1226485" y="1309734"/>
                  <a:pt x="1227640" y="1270315"/>
                  <a:pt x="1232520" y="1231271"/>
                </a:cubicBezTo>
                <a:cubicBezTo>
                  <a:pt x="1233704" y="1221802"/>
                  <a:pt x="1241574" y="1213654"/>
                  <a:pt x="1241574" y="1204111"/>
                </a:cubicBezTo>
                <a:cubicBezTo>
                  <a:pt x="1241574" y="1164763"/>
                  <a:pt x="1237400" y="1125460"/>
                  <a:pt x="1232520" y="1086416"/>
                </a:cubicBezTo>
                <a:cubicBezTo>
                  <a:pt x="1231336" y="1076947"/>
                  <a:pt x="1228761" y="1067196"/>
                  <a:pt x="1223467" y="1059256"/>
                </a:cubicBezTo>
                <a:cubicBezTo>
                  <a:pt x="1200235" y="1024408"/>
                  <a:pt x="1182478" y="1027485"/>
                  <a:pt x="1141986" y="1013988"/>
                </a:cubicBezTo>
                <a:lnTo>
                  <a:pt x="1114825" y="1004935"/>
                </a:lnTo>
                <a:cubicBezTo>
                  <a:pt x="1093700" y="941561"/>
                  <a:pt x="1114825" y="956650"/>
                  <a:pt x="1069558" y="941560"/>
                </a:cubicBezTo>
                <a:cubicBezTo>
                  <a:pt x="1060504" y="947596"/>
                  <a:pt x="1053278" y="959667"/>
                  <a:pt x="1042397" y="959667"/>
                </a:cubicBezTo>
                <a:cubicBezTo>
                  <a:pt x="1031516" y="959667"/>
                  <a:pt x="1024969" y="946426"/>
                  <a:pt x="1015237" y="941560"/>
                </a:cubicBezTo>
                <a:cubicBezTo>
                  <a:pt x="1006701" y="937292"/>
                  <a:pt x="997130" y="935525"/>
                  <a:pt x="988077" y="932507"/>
                </a:cubicBezTo>
                <a:cubicBezTo>
                  <a:pt x="979023" y="926471"/>
                  <a:pt x="970859" y="918819"/>
                  <a:pt x="960916" y="914400"/>
                </a:cubicBezTo>
                <a:cubicBezTo>
                  <a:pt x="919175" y="895849"/>
                  <a:pt x="909420" y="905172"/>
                  <a:pt x="879435" y="878186"/>
                </a:cubicBezTo>
                <a:cubicBezTo>
                  <a:pt x="857229" y="858201"/>
                  <a:pt x="816061" y="814812"/>
                  <a:pt x="816061" y="814812"/>
                </a:cubicBezTo>
                <a:cubicBezTo>
                  <a:pt x="798434" y="761936"/>
                  <a:pt x="820798" y="810497"/>
                  <a:pt x="779847" y="769545"/>
                </a:cubicBezTo>
                <a:cubicBezTo>
                  <a:pt x="719491" y="709188"/>
                  <a:pt x="807006" y="772562"/>
                  <a:pt x="734580" y="724277"/>
                </a:cubicBezTo>
                <a:cubicBezTo>
                  <a:pt x="728544" y="715224"/>
                  <a:pt x="717675" y="707931"/>
                  <a:pt x="716473" y="697117"/>
                </a:cubicBezTo>
                <a:cubicBezTo>
                  <a:pt x="708423" y="624671"/>
                  <a:pt x="739860" y="654109"/>
                  <a:pt x="761740" y="588475"/>
                </a:cubicBezTo>
                <a:cubicBezTo>
                  <a:pt x="774235" y="550993"/>
                  <a:pt x="765501" y="569255"/>
                  <a:pt x="788900" y="534155"/>
                </a:cubicBezTo>
                <a:cubicBezTo>
                  <a:pt x="791724" y="520038"/>
                  <a:pt x="805459" y="441634"/>
                  <a:pt x="816061" y="434566"/>
                </a:cubicBezTo>
                <a:cubicBezTo>
                  <a:pt x="825114" y="428530"/>
                  <a:pt x="833220" y="420745"/>
                  <a:pt x="843221" y="416459"/>
                </a:cubicBezTo>
                <a:cubicBezTo>
                  <a:pt x="854658" y="411558"/>
                  <a:pt x="867471" y="410824"/>
                  <a:pt x="879435" y="407406"/>
                </a:cubicBezTo>
                <a:cubicBezTo>
                  <a:pt x="974585" y="380222"/>
                  <a:pt x="1052960" y="377228"/>
                  <a:pt x="1087665" y="371192"/>
                </a:cubicBezTo>
                <a:close/>
              </a:path>
            </a:pathLst>
          </a:custGeom>
          <a:solidFill>
            <a:srgbClr val="FF00FF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/>
              <a:t>4</a:t>
            </a:r>
            <a:endParaRPr lang="en-IN" sz="2800" dirty="0"/>
          </a:p>
        </p:txBody>
      </p:sp>
      <p:sp>
        <p:nvSpPr>
          <p:cNvPr id="8" name="Freeform 7"/>
          <p:cNvSpPr/>
          <p:nvPr/>
        </p:nvSpPr>
        <p:spPr>
          <a:xfrm>
            <a:off x="4762123" y="3530851"/>
            <a:ext cx="1752998" cy="2971999"/>
          </a:xfrm>
          <a:custGeom>
            <a:avLst/>
            <a:gdLst>
              <a:gd name="connsiteX0" fmla="*/ 1412340 w 1752998"/>
              <a:gd name="connsiteY0" fmla="*/ 841973 h 2971999"/>
              <a:gd name="connsiteX1" fmla="*/ 1412340 w 1752998"/>
              <a:gd name="connsiteY1" fmla="*/ 841973 h 2971999"/>
              <a:gd name="connsiteX2" fmla="*/ 1457608 w 1752998"/>
              <a:gd name="connsiteY2" fmla="*/ 778599 h 2971999"/>
              <a:gd name="connsiteX3" fmla="*/ 1466661 w 1752998"/>
              <a:gd name="connsiteY3" fmla="*/ 751438 h 2971999"/>
              <a:gd name="connsiteX4" fmla="*/ 1493822 w 1752998"/>
              <a:gd name="connsiteY4" fmla="*/ 724278 h 2971999"/>
              <a:gd name="connsiteX5" fmla="*/ 1511928 w 1752998"/>
              <a:gd name="connsiteY5" fmla="*/ 697117 h 2971999"/>
              <a:gd name="connsiteX6" fmla="*/ 1566249 w 1752998"/>
              <a:gd name="connsiteY6" fmla="*/ 660903 h 2971999"/>
              <a:gd name="connsiteX7" fmla="*/ 1584356 w 1752998"/>
              <a:gd name="connsiteY7" fmla="*/ 633743 h 2971999"/>
              <a:gd name="connsiteX8" fmla="*/ 1638677 w 1752998"/>
              <a:gd name="connsiteY8" fmla="*/ 615636 h 2971999"/>
              <a:gd name="connsiteX9" fmla="*/ 1665837 w 1752998"/>
              <a:gd name="connsiteY9" fmla="*/ 588476 h 2971999"/>
              <a:gd name="connsiteX10" fmla="*/ 1711105 w 1752998"/>
              <a:gd name="connsiteY10" fmla="*/ 579422 h 2971999"/>
              <a:gd name="connsiteX11" fmla="*/ 1738265 w 1752998"/>
              <a:gd name="connsiteY11" fmla="*/ 561315 h 2971999"/>
              <a:gd name="connsiteX12" fmla="*/ 1738265 w 1752998"/>
              <a:gd name="connsiteY12" fmla="*/ 434567 h 2971999"/>
              <a:gd name="connsiteX13" fmla="*/ 1711105 w 1752998"/>
              <a:gd name="connsiteY13" fmla="*/ 425513 h 2971999"/>
              <a:gd name="connsiteX14" fmla="*/ 1692998 w 1752998"/>
              <a:gd name="connsiteY14" fmla="*/ 452674 h 2971999"/>
              <a:gd name="connsiteX15" fmla="*/ 1665837 w 1752998"/>
              <a:gd name="connsiteY15" fmla="*/ 479834 h 2971999"/>
              <a:gd name="connsiteX16" fmla="*/ 1656784 w 1752998"/>
              <a:gd name="connsiteY16" fmla="*/ 506995 h 2971999"/>
              <a:gd name="connsiteX17" fmla="*/ 1629624 w 1752998"/>
              <a:gd name="connsiteY17" fmla="*/ 525101 h 2971999"/>
              <a:gd name="connsiteX18" fmla="*/ 1530035 w 1752998"/>
              <a:gd name="connsiteY18" fmla="*/ 543208 h 2971999"/>
              <a:gd name="connsiteX19" fmla="*/ 1475715 w 1752998"/>
              <a:gd name="connsiteY19" fmla="*/ 552262 h 2971999"/>
              <a:gd name="connsiteX20" fmla="*/ 1412340 w 1752998"/>
              <a:gd name="connsiteY20" fmla="*/ 561315 h 2971999"/>
              <a:gd name="connsiteX21" fmla="*/ 1330859 w 1752998"/>
              <a:gd name="connsiteY21" fmla="*/ 552262 h 2971999"/>
              <a:gd name="connsiteX22" fmla="*/ 1312752 w 1752998"/>
              <a:gd name="connsiteY22" fmla="*/ 525101 h 2971999"/>
              <a:gd name="connsiteX23" fmla="*/ 1339913 w 1752998"/>
              <a:gd name="connsiteY23" fmla="*/ 425513 h 2971999"/>
              <a:gd name="connsiteX24" fmla="*/ 1330859 w 1752998"/>
              <a:gd name="connsiteY24" fmla="*/ 325925 h 2971999"/>
              <a:gd name="connsiteX25" fmla="*/ 1303699 w 1752998"/>
              <a:gd name="connsiteY25" fmla="*/ 316872 h 2971999"/>
              <a:gd name="connsiteX26" fmla="*/ 1249378 w 1752998"/>
              <a:gd name="connsiteY26" fmla="*/ 280658 h 2971999"/>
              <a:gd name="connsiteX27" fmla="*/ 1240325 w 1752998"/>
              <a:gd name="connsiteY27" fmla="*/ 253498 h 2971999"/>
              <a:gd name="connsiteX28" fmla="*/ 1195057 w 1752998"/>
              <a:gd name="connsiteY28" fmla="*/ 235391 h 2971999"/>
              <a:gd name="connsiteX29" fmla="*/ 1122629 w 1752998"/>
              <a:gd name="connsiteY29" fmla="*/ 199177 h 2971999"/>
              <a:gd name="connsiteX30" fmla="*/ 1068309 w 1752998"/>
              <a:gd name="connsiteY30" fmla="*/ 181070 h 2971999"/>
              <a:gd name="connsiteX31" fmla="*/ 1041148 w 1752998"/>
              <a:gd name="connsiteY31" fmla="*/ 172016 h 2971999"/>
              <a:gd name="connsiteX32" fmla="*/ 1013988 w 1752998"/>
              <a:gd name="connsiteY32" fmla="*/ 117696 h 2971999"/>
              <a:gd name="connsiteX33" fmla="*/ 1004934 w 1752998"/>
              <a:gd name="connsiteY33" fmla="*/ 72428 h 2971999"/>
              <a:gd name="connsiteX34" fmla="*/ 977774 w 1752998"/>
              <a:gd name="connsiteY34" fmla="*/ 54321 h 2971999"/>
              <a:gd name="connsiteX35" fmla="*/ 742384 w 1752998"/>
              <a:gd name="connsiteY35" fmla="*/ 54321 h 2971999"/>
              <a:gd name="connsiteX36" fmla="*/ 706170 w 1752998"/>
              <a:gd name="connsiteY36" fmla="*/ 27161 h 2971999"/>
              <a:gd name="connsiteX37" fmla="*/ 679010 w 1752998"/>
              <a:gd name="connsiteY37" fmla="*/ 9054 h 2971999"/>
              <a:gd name="connsiteX38" fmla="*/ 624689 w 1752998"/>
              <a:gd name="connsiteY38" fmla="*/ 0 h 2971999"/>
              <a:gd name="connsiteX39" fmla="*/ 615635 w 1752998"/>
              <a:gd name="connsiteY39" fmla="*/ 27161 h 2971999"/>
              <a:gd name="connsiteX40" fmla="*/ 579422 w 1752998"/>
              <a:gd name="connsiteY40" fmla="*/ 81482 h 2971999"/>
              <a:gd name="connsiteX41" fmla="*/ 543208 w 1752998"/>
              <a:gd name="connsiteY41" fmla="*/ 135802 h 2971999"/>
              <a:gd name="connsiteX42" fmla="*/ 525101 w 1752998"/>
              <a:gd name="connsiteY42" fmla="*/ 162963 h 2971999"/>
              <a:gd name="connsiteX43" fmla="*/ 506994 w 1752998"/>
              <a:gd name="connsiteY43" fmla="*/ 190123 h 2971999"/>
              <a:gd name="connsiteX44" fmla="*/ 479833 w 1752998"/>
              <a:gd name="connsiteY44" fmla="*/ 253498 h 2971999"/>
              <a:gd name="connsiteX45" fmla="*/ 452673 w 1752998"/>
              <a:gd name="connsiteY45" fmla="*/ 271604 h 2971999"/>
              <a:gd name="connsiteX46" fmla="*/ 425513 w 1752998"/>
              <a:gd name="connsiteY46" fmla="*/ 407406 h 2971999"/>
              <a:gd name="connsiteX47" fmla="*/ 416459 w 1752998"/>
              <a:gd name="connsiteY47" fmla="*/ 434567 h 2971999"/>
              <a:gd name="connsiteX48" fmla="*/ 425513 w 1752998"/>
              <a:gd name="connsiteY48" fmla="*/ 579422 h 2971999"/>
              <a:gd name="connsiteX49" fmla="*/ 416459 w 1752998"/>
              <a:gd name="connsiteY49" fmla="*/ 606583 h 2971999"/>
              <a:gd name="connsiteX50" fmla="*/ 389299 w 1752998"/>
              <a:gd name="connsiteY50" fmla="*/ 624690 h 2971999"/>
              <a:gd name="connsiteX51" fmla="*/ 371192 w 1752998"/>
              <a:gd name="connsiteY51" fmla="*/ 651850 h 2971999"/>
              <a:gd name="connsiteX52" fmla="*/ 325925 w 1752998"/>
              <a:gd name="connsiteY52" fmla="*/ 706171 h 2971999"/>
              <a:gd name="connsiteX53" fmla="*/ 280657 w 1752998"/>
              <a:gd name="connsiteY53" fmla="*/ 778599 h 2971999"/>
              <a:gd name="connsiteX54" fmla="*/ 253497 w 1752998"/>
              <a:gd name="connsiteY54" fmla="*/ 1358020 h 2971999"/>
              <a:gd name="connsiteX55" fmla="*/ 190123 w 1752998"/>
              <a:gd name="connsiteY55" fmla="*/ 1439501 h 2971999"/>
              <a:gd name="connsiteX56" fmla="*/ 162962 w 1752998"/>
              <a:gd name="connsiteY56" fmla="*/ 1493822 h 2971999"/>
              <a:gd name="connsiteX57" fmla="*/ 144855 w 1752998"/>
              <a:gd name="connsiteY57" fmla="*/ 1530036 h 2971999"/>
              <a:gd name="connsiteX58" fmla="*/ 126748 w 1752998"/>
              <a:gd name="connsiteY58" fmla="*/ 1702052 h 2971999"/>
              <a:gd name="connsiteX59" fmla="*/ 45267 w 1752998"/>
              <a:gd name="connsiteY59" fmla="*/ 1747319 h 2971999"/>
              <a:gd name="connsiteX60" fmla="*/ 54321 w 1752998"/>
              <a:gd name="connsiteY60" fmla="*/ 2064191 h 2971999"/>
              <a:gd name="connsiteX61" fmla="*/ 63374 w 1752998"/>
              <a:gd name="connsiteY61" fmla="*/ 2091351 h 2971999"/>
              <a:gd name="connsiteX62" fmla="*/ 81481 w 1752998"/>
              <a:gd name="connsiteY62" fmla="*/ 2118511 h 2971999"/>
              <a:gd name="connsiteX63" fmla="*/ 108641 w 1752998"/>
              <a:gd name="connsiteY63" fmla="*/ 2145672 h 2971999"/>
              <a:gd name="connsiteX64" fmla="*/ 117695 w 1752998"/>
              <a:gd name="connsiteY64" fmla="*/ 2172832 h 2971999"/>
              <a:gd name="connsiteX65" fmla="*/ 99588 w 1752998"/>
              <a:gd name="connsiteY65" fmla="*/ 2299581 h 2971999"/>
              <a:gd name="connsiteX66" fmla="*/ 81481 w 1752998"/>
              <a:gd name="connsiteY66" fmla="*/ 2335795 h 2971999"/>
              <a:gd name="connsiteX67" fmla="*/ 54321 w 1752998"/>
              <a:gd name="connsiteY67" fmla="*/ 2353901 h 2971999"/>
              <a:gd name="connsiteX68" fmla="*/ 36214 w 1752998"/>
              <a:gd name="connsiteY68" fmla="*/ 2381062 h 2971999"/>
              <a:gd name="connsiteX69" fmla="*/ 27160 w 1752998"/>
              <a:gd name="connsiteY69" fmla="*/ 2426329 h 2971999"/>
              <a:gd name="connsiteX70" fmla="*/ 0 w 1752998"/>
              <a:gd name="connsiteY70" fmla="*/ 2661719 h 2971999"/>
              <a:gd name="connsiteX71" fmla="*/ 18107 w 1752998"/>
              <a:gd name="connsiteY71" fmla="*/ 2761307 h 2971999"/>
              <a:gd name="connsiteX72" fmla="*/ 36214 w 1752998"/>
              <a:gd name="connsiteY72" fmla="*/ 2788468 h 2971999"/>
              <a:gd name="connsiteX73" fmla="*/ 54321 w 1752998"/>
              <a:gd name="connsiteY73" fmla="*/ 2851842 h 2971999"/>
              <a:gd name="connsiteX74" fmla="*/ 72427 w 1752998"/>
              <a:gd name="connsiteY74" fmla="*/ 2888056 h 2971999"/>
              <a:gd name="connsiteX75" fmla="*/ 126748 w 1752998"/>
              <a:gd name="connsiteY75" fmla="*/ 2915216 h 2971999"/>
              <a:gd name="connsiteX76" fmla="*/ 162962 w 1752998"/>
              <a:gd name="connsiteY76" fmla="*/ 2933323 h 2971999"/>
              <a:gd name="connsiteX77" fmla="*/ 181069 w 1752998"/>
              <a:gd name="connsiteY77" fmla="*/ 2960484 h 2971999"/>
              <a:gd name="connsiteX78" fmla="*/ 217283 w 1752998"/>
              <a:gd name="connsiteY78" fmla="*/ 2933323 h 2971999"/>
              <a:gd name="connsiteX79" fmla="*/ 226336 w 1752998"/>
              <a:gd name="connsiteY79" fmla="*/ 2906163 h 2971999"/>
              <a:gd name="connsiteX80" fmla="*/ 217283 w 1752998"/>
              <a:gd name="connsiteY80" fmla="*/ 2788468 h 2971999"/>
              <a:gd name="connsiteX81" fmla="*/ 199176 w 1752998"/>
              <a:gd name="connsiteY81" fmla="*/ 2761307 h 2971999"/>
              <a:gd name="connsiteX82" fmla="*/ 190123 w 1752998"/>
              <a:gd name="connsiteY82" fmla="*/ 2734147 h 2971999"/>
              <a:gd name="connsiteX83" fmla="*/ 217283 w 1752998"/>
              <a:gd name="connsiteY83" fmla="*/ 2716040 h 2971999"/>
              <a:gd name="connsiteX84" fmla="*/ 289711 w 1752998"/>
              <a:gd name="connsiteY84" fmla="*/ 2706987 h 2971999"/>
              <a:gd name="connsiteX85" fmla="*/ 298764 w 1752998"/>
              <a:gd name="connsiteY85" fmla="*/ 2670773 h 2971999"/>
              <a:gd name="connsiteX86" fmla="*/ 334978 w 1752998"/>
              <a:gd name="connsiteY86" fmla="*/ 2652666 h 2971999"/>
              <a:gd name="connsiteX87" fmla="*/ 362138 w 1752998"/>
              <a:gd name="connsiteY87" fmla="*/ 2598345 h 2971999"/>
              <a:gd name="connsiteX88" fmla="*/ 389299 w 1752998"/>
              <a:gd name="connsiteY88" fmla="*/ 2589292 h 2971999"/>
              <a:gd name="connsiteX89" fmla="*/ 416459 w 1752998"/>
              <a:gd name="connsiteY89" fmla="*/ 2562131 h 2971999"/>
              <a:gd name="connsiteX90" fmla="*/ 434566 w 1752998"/>
              <a:gd name="connsiteY90" fmla="*/ 2534971 h 2971999"/>
              <a:gd name="connsiteX91" fmla="*/ 461727 w 1752998"/>
              <a:gd name="connsiteY91" fmla="*/ 2516864 h 2971999"/>
              <a:gd name="connsiteX92" fmla="*/ 416459 w 1752998"/>
              <a:gd name="connsiteY92" fmla="*/ 2435383 h 2971999"/>
              <a:gd name="connsiteX93" fmla="*/ 398352 w 1752998"/>
              <a:gd name="connsiteY93" fmla="*/ 2408222 h 2971999"/>
              <a:gd name="connsiteX94" fmla="*/ 353085 w 1752998"/>
              <a:gd name="connsiteY94" fmla="*/ 2353901 h 2971999"/>
              <a:gd name="connsiteX95" fmla="*/ 362138 w 1752998"/>
              <a:gd name="connsiteY95" fmla="*/ 2290527 h 2971999"/>
              <a:gd name="connsiteX96" fmla="*/ 470780 w 1752998"/>
              <a:gd name="connsiteY96" fmla="*/ 2263367 h 2971999"/>
              <a:gd name="connsiteX97" fmla="*/ 525101 w 1752998"/>
              <a:gd name="connsiteY97" fmla="*/ 2236206 h 2971999"/>
              <a:gd name="connsiteX98" fmla="*/ 534154 w 1752998"/>
              <a:gd name="connsiteY98" fmla="*/ 2209046 h 2971999"/>
              <a:gd name="connsiteX99" fmla="*/ 570368 w 1752998"/>
              <a:gd name="connsiteY99" fmla="*/ 2154725 h 2971999"/>
              <a:gd name="connsiteX100" fmla="*/ 570368 w 1752998"/>
              <a:gd name="connsiteY100" fmla="*/ 2154725 h 2971999"/>
              <a:gd name="connsiteX101" fmla="*/ 615635 w 1752998"/>
              <a:gd name="connsiteY101" fmla="*/ 2100404 h 2971999"/>
              <a:gd name="connsiteX102" fmla="*/ 624689 w 1752998"/>
              <a:gd name="connsiteY102" fmla="*/ 2027977 h 2971999"/>
              <a:gd name="connsiteX103" fmla="*/ 688063 w 1752998"/>
              <a:gd name="connsiteY103" fmla="*/ 2018923 h 2971999"/>
              <a:gd name="connsiteX104" fmla="*/ 669956 w 1752998"/>
              <a:gd name="connsiteY104" fmla="*/ 1991763 h 2971999"/>
              <a:gd name="connsiteX105" fmla="*/ 642796 w 1752998"/>
              <a:gd name="connsiteY105" fmla="*/ 1973656 h 2971999"/>
              <a:gd name="connsiteX106" fmla="*/ 597528 w 1752998"/>
              <a:gd name="connsiteY106" fmla="*/ 1892175 h 2971999"/>
              <a:gd name="connsiteX107" fmla="*/ 615635 w 1752998"/>
              <a:gd name="connsiteY107" fmla="*/ 1855961 h 2971999"/>
              <a:gd name="connsiteX108" fmla="*/ 814812 w 1752998"/>
              <a:gd name="connsiteY108" fmla="*/ 1846907 h 2971999"/>
              <a:gd name="connsiteX109" fmla="*/ 841972 w 1752998"/>
              <a:gd name="connsiteY109" fmla="*/ 1837854 h 2971999"/>
              <a:gd name="connsiteX110" fmla="*/ 887239 w 1752998"/>
              <a:gd name="connsiteY110" fmla="*/ 1692999 h 2971999"/>
              <a:gd name="connsiteX111" fmla="*/ 914400 w 1752998"/>
              <a:gd name="connsiteY111" fmla="*/ 1683945 h 2971999"/>
              <a:gd name="connsiteX112" fmla="*/ 959667 w 1752998"/>
              <a:gd name="connsiteY112" fmla="*/ 1702052 h 2971999"/>
              <a:gd name="connsiteX113" fmla="*/ 986827 w 1752998"/>
              <a:gd name="connsiteY113" fmla="*/ 1729212 h 2971999"/>
              <a:gd name="connsiteX114" fmla="*/ 1050202 w 1752998"/>
              <a:gd name="connsiteY114" fmla="*/ 1720159 h 2971999"/>
              <a:gd name="connsiteX115" fmla="*/ 1122629 w 1752998"/>
              <a:gd name="connsiteY115" fmla="*/ 1702052 h 2971999"/>
              <a:gd name="connsiteX116" fmla="*/ 1149790 w 1752998"/>
              <a:gd name="connsiteY116" fmla="*/ 1683945 h 2971999"/>
              <a:gd name="connsiteX117" fmla="*/ 1258431 w 1752998"/>
              <a:gd name="connsiteY117" fmla="*/ 1656785 h 2971999"/>
              <a:gd name="connsiteX118" fmla="*/ 1303699 w 1752998"/>
              <a:gd name="connsiteY118" fmla="*/ 1647731 h 2971999"/>
              <a:gd name="connsiteX119" fmla="*/ 1339913 w 1752998"/>
              <a:gd name="connsiteY119" fmla="*/ 1593410 h 2971999"/>
              <a:gd name="connsiteX120" fmla="*/ 1358020 w 1752998"/>
              <a:gd name="connsiteY120" fmla="*/ 1566250 h 2971999"/>
              <a:gd name="connsiteX121" fmla="*/ 1358020 w 1752998"/>
              <a:gd name="connsiteY121" fmla="*/ 1466662 h 2971999"/>
              <a:gd name="connsiteX122" fmla="*/ 1303699 w 1752998"/>
              <a:gd name="connsiteY122" fmla="*/ 1412341 h 2971999"/>
              <a:gd name="connsiteX123" fmla="*/ 1303699 w 1752998"/>
              <a:gd name="connsiteY123" fmla="*/ 1330860 h 2971999"/>
              <a:gd name="connsiteX124" fmla="*/ 1285592 w 1752998"/>
              <a:gd name="connsiteY124" fmla="*/ 1195058 h 2971999"/>
              <a:gd name="connsiteX125" fmla="*/ 1294645 w 1752998"/>
              <a:gd name="connsiteY125" fmla="*/ 1095470 h 2971999"/>
              <a:gd name="connsiteX126" fmla="*/ 1321806 w 1752998"/>
              <a:gd name="connsiteY126" fmla="*/ 1004935 h 2971999"/>
              <a:gd name="connsiteX127" fmla="*/ 1339913 w 1752998"/>
              <a:gd name="connsiteY127" fmla="*/ 923454 h 2971999"/>
              <a:gd name="connsiteX128" fmla="*/ 1358020 w 1752998"/>
              <a:gd name="connsiteY128" fmla="*/ 896294 h 2971999"/>
              <a:gd name="connsiteX129" fmla="*/ 1376127 w 1752998"/>
              <a:gd name="connsiteY129" fmla="*/ 832919 h 2971999"/>
              <a:gd name="connsiteX130" fmla="*/ 1412340 w 1752998"/>
              <a:gd name="connsiteY130" fmla="*/ 841973 h 297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752998" h="2971999">
                <a:moveTo>
                  <a:pt x="1412340" y="841973"/>
                </a:moveTo>
                <a:lnTo>
                  <a:pt x="1412340" y="841973"/>
                </a:lnTo>
                <a:cubicBezTo>
                  <a:pt x="1427429" y="820848"/>
                  <a:pt x="1444252" y="800860"/>
                  <a:pt x="1457608" y="778599"/>
                </a:cubicBezTo>
                <a:cubicBezTo>
                  <a:pt x="1462518" y="770416"/>
                  <a:pt x="1461367" y="759379"/>
                  <a:pt x="1466661" y="751438"/>
                </a:cubicBezTo>
                <a:cubicBezTo>
                  <a:pt x="1473763" y="740785"/>
                  <a:pt x="1485625" y="734114"/>
                  <a:pt x="1493822" y="724278"/>
                </a:cubicBezTo>
                <a:cubicBezTo>
                  <a:pt x="1500788" y="715919"/>
                  <a:pt x="1503739" y="704282"/>
                  <a:pt x="1511928" y="697117"/>
                </a:cubicBezTo>
                <a:cubicBezTo>
                  <a:pt x="1528305" y="682787"/>
                  <a:pt x="1566249" y="660903"/>
                  <a:pt x="1566249" y="660903"/>
                </a:cubicBezTo>
                <a:cubicBezTo>
                  <a:pt x="1572285" y="651850"/>
                  <a:pt x="1575129" y="639510"/>
                  <a:pt x="1584356" y="633743"/>
                </a:cubicBezTo>
                <a:cubicBezTo>
                  <a:pt x="1600541" y="623627"/>
                  <a:pt x="1638677" y="615636"/>
                  <a:pt x="1638677" y="615636"/>
                </a:cubicBezTo>
                <a:cubicBezTo>
                  <a:pt x="1647730" y="606583"/>
                  <a:pt x="1654385" y="594202"/>
                  <a:pt x="1665837" y="588476"/>
                </a:cubicBezTo>
                <a:cubicBezTo>
                  <a:pt x="1679601" y="581594"/>
                  <a:pt x="1696697" y="584825"/>
                  <a:pt x="1711105" y="579422"/>
                </a:cubicBezTo>
                <a:cubicBezTo>
                  <a:pt x="1721293" y="575601"/>
                  <a:pt x="1729212" y="567351"/>
                  <a:pt x="1738265" y="561315"/>
                </a:cubicBezTo>
                <a:cubicBezTo>
                  <a:pt x="1754075" y="513890"/>
                  <a:pt x="1761406" y="503991"/>
                  <a:pt x="1738265" y="434567"/>
                </a:cubicBezTo>
                <a:cubicBezTo>
                  <a:pt x="1735247" y="425514"/>
                  <a:pt x="1720158" y="428531"/>
                  <a:pt x="1711105" y="425513"/>
                </a:cubicBezTo>
                <a:cubicBezTo>
                  <a:pt x="1705069" y="434567"/>
                  <a:pt x="1699964" y="444315"/>
                  <a:pt x="1692998" y="452674"/>
                </a:cubicBezTo>
                <a:cubicBezTo>
                  <a:pt x="1684801" y="462510"/>
                  <a:pt x="1672939" y="469181"/>
                  <a:pt x="1665837" y="479834"/>
                </a:cubicBezTo>
                <a:cubicBezTo>
                  <a:pt x="1660543" y="487775"/>
                  <a:pt x="1662746" y="499543"/>
                  <a:pt x="1656784" y="506995"/>
                </a:cubicBezTo>
                <a:cubicBezTo>
                  <a:pt x="1649987" y="515491"/>
                  <a:pt x="1639356" y="520235"/>
                  <a:pt x="1629624" y="525101"/>
                </a:cubicBezTo>
                <a:cubicBezTo>
                  <a:pt x="1601219" y="539303"/>
                  <a:pt x="1556259" y="539462"/>
                  <a:pt x="1530035" y="543208"/>
                </a:cubicBezTo>
                <a:cubicBezTo>
                  <a:pt x="1511863" y="545804"/>
                  <a:pt x="1493858" y="549471"/>
                  <a:pt x="1475715" y="552262"/>
                </a:cubicBezTo>
                <a:cubicBezTo>
                  <a:pt x="1454624" y="555507"/>
                  <a:pt x="1433465" y="558297"/>
                  <a:pt x="1412340" y="561315"/>
                </a:cubicBezTo>
                <a:cubicBezTo>
                  <a:pt x="1385180" y="558297"/>
                  <a:pt x="1356541" y="561601"/>
                  <a:pt x="1330859" y="552262"/>
                </a:cubicBezTo>
                <a:cubicBezTo>
                  <a:pt x="1320633" y="548543"/>
                  <a:pt x="1313737" y="535937"/>
                  <a:pt x="1312752" y="525101"/>
                </a:cubicBezTo>
                <a:cubicBezTo>
                  <a:pt x="1307343" y="465597"/>
                  <a:pt x="1315382" y="462310"/>
                  <a:pt x="1339913" y="425513"/>
                </a:cubicBezTo>
                <a:cubicBezTo>
                  <a:pt x="1336895" y="392317"/>
                  <a:pt x="1341400" y="357547"/>
                  <a:pt x="1330859" y="325925"/>
                </a:cubicBezTo>
                <a:cubicBezTo>
                  <a:pt x="1327841" y="316872"/>
                  <a:pt x="1312041" y="321506"/>
                  <a:pt x="1303699" y="316872"/>
                </a:cubicBezTo>
                <a:cubicBezTo>
                  <a:pt x="1284676" y="306304"/>
                  <a:pt x="1249378" y="280658"/>
                  <a:pt x="1249378" y="280658"/>
                </a:cubicBezTo>
                <a:cubicBezTo>
                  <a:pt x="1246360" y="271605"/>
                  <a:pt x="1247656" y="259607"/>
                  <a:pt x="1240325" y="253498"/>
                </a:cubicBezTo>
                <a:cubicBezTo>
                  <a:pt x="1227840" y="243094"/>
                  <a:pt x="1209813" y="242201"/>
                  <a:pt x="1195057" y="235391"/>
                </a:cubicBezTo>
                <a:cubicBezTo>
                  <a:pt x="1170549" y="224080"/>
                  <a:pt x="1148236" y="207713"/>
                  <a:pt x="1122629" y="199177"/>
                </a:cubicBezTo>
                <a:lnTo>
                  <a:pt x="1068309" y="181070"/>
                </a:lnTo>
                <a:lnTo>
                  <a:pt x="1041148" y="172016"/>
                </a:lnTo>
                <a:cubicBezTo>
                  <a:pt x="1023445" y="145462"/>
                  <a:pt x="1021485" y="147683"/>
                  <a:pt x="1013988" y="117696"/>
                </a:cubicBezTo>
                <a:cubicBezTo>
                  <a:pt x="1010256" y="102767"/>
                  <a:pt x="1012569" y="85789"/>
                  <a:pt x="1004934" y="72428"/>
                </a:cubicBezTo>
                <a:cubicBezTo>
                  <a:pt x="999536" y="62981"/>
                  <a:pt x="986827" y="60357"/>
                  <a:pt x="977774" y="54321"/>
                </a:cubicBezTo>
                <a:cubicBezTo>
                  <a:pt x="930285" y="57115"/>
                  <a:pt x="803847" y="73233"/>
                  <a:pt x="742384" y="54321"/>
                </a:cubicBezTo>
                <a:cubicBezTo>
                  <a:pt x="727962" y="49884"/>
                  <a:pt x="718448" y="35931"/>
                  <a:pt x="706170" y="27161"/>
                </a:cubicBezTo>
                <a:cubicBezTo>
                  <a:pt x="697316" y="20837"/>
                  <a:pt x="689332" y="12495"/>
                  <a:pt x="679010" y="9054"/>
                </a:cubicBezTo>
                <a:cubicBezTo>
                  <a:pt x="661595" y="3249"/>
                  <a:pt x="642796" y="3018"/>
                  <a:pt x="624689" y="0"/>
                </a:cubicBezTo>
                <a:cubicBezTo>
                  <a:pt x="621671" y="9054"/>
                  <a:pt x="620270" y="18819"/>
                  <a:pt x="615635" y="27161"/>
                </a:cubicBezTo>
                <a:cubicBezTo>
                  <a:pt x="605067" y="46184"/>
                  <a:pt x="591493" y="63375"/>
                  <a:pt x="579422" y="81482"/>
                </a:cubicBezTo>
                <a:lnTo>
                  <a:pt x="543208" y="135802"/>
                </a:lnTo>
                <a:lnTo>
                  <a:pt x="525101" y="162963"/>
                </a:lnTo>
                <a:cubicBezTo>
                  <a:pt x="519065" y="172016"/>
                  <a:pt x="510435" y="179801"/>
                  <a:pt x="506994" y="190123"/>
                </a:cubicBezTo>
                <a:cubicBezTo>
                  <a:pt x="500704" y="208991"/>
                  <a:pt x="492263" y="238582"/>
                  <a:pt x="479833" y="253498"/>
                </a:cubicBezTo>
                <a:cubicBezTo>
                  <a:pt x="472867" y="261857"/>
                  <a:pt x="461726" y="265569"/>
                  <a:pt x="452673" y="271604"/>
                </a:cubicBezTo>
                <a:cubicBezTo>
                  <a:pt x="429453" y="341269"/>
                  <a:pt x="455029" y="259829"/>
                  <a:pt x="425513" y="407406"/>
                </a:cubicBezTo>
                <a:cubicBezTo>
                  <a:pt x="423641" y="416764"/>
                  <a:pt x="419477" y="425513"/>
                  <a:pt x="416459" y="434567"/>
                </a:cubicBezTo>
                <a:cubicBezTo>
                  <a:pt x="454953" y="492307"/>
                  <a:pt x="440605" y="458685"/>
                  <a:pt x="425513" y="579422"/>
                </a:cubicBezTo>
                <a:cubicBezTo>
                  <a:pt x="424329" y="588892"/>
                  <a:pt x="422421" y="599131"/>
                  <a:pt x="416459" y="606583"/>
                </a:cubicBezTo>
                <a:cubicBezTo>
                  <a:pt x="409662" y="615080"/>
                  <a:pt x="398352" y="618654"/>
                  <a:pt x="389299" y="624690"/>
                </a:cubicBezTo>
                <a:cubicBezTo>
                  <a:pt x="383263" y="633743"/>
                  <a:pt x="378158" y="643491"/>
                  <a:pt x="371192" y="651850"/>
                </a:cubicBezTo>
                <a:cubicBezTo>
                  <a:pt x="350882" y="676221"/>
                  <a:pt x="338772" y="677265"/>
                  <a:pt x="325925" y="706171"/>
                </a:cubicBezTo>
                <a:cubicBezTo>
                  <a:pt x="294172" y="777618"/>
                  <a:pt x="329517" y="746026"/>
                  <a:pt x="280657" y="778599"/>
                </a:cubicBezTo>
                <a:cubicBezTo>
                  <a:pt x="178671" y="982565"/>
                  <a:pt x="301545" y="723780"/>
                  <a:pt x="253497" y="1358020"/>
                </a:cubicBezTo>
                <a:cubicBezTo>
                  <a:pt x="251209" y="1388225"/>
                  <a:pt x="208533" y="1417409"/>
                  <a:pt x="190123" y="1439501"/>
                </a:cubicBezTo>
                <a:cubicBezTo>
                  <a:pt x="164538" y="1470203"/>
                  <a:pt x="177373" y="1460198"/>
                  <a:pt x="162962" y="1493822"/>
                </a:cubicBezTo>
                <a:cubicBezTo>
                  <a:pt x="157645" y="1506227"/>
                  <a:pt x="150891" y="1517965"/>
                  <a:pt x="144855" y="1530036"/>
                </a:cubicBezTo>
                <a:cubicBezTo>
                  <a:pt x="138819" y="1587375"/>
                  <a:pt x="145689" y="1647597"/>
                  <a:pt x="126748" y="1702052"/>
                </a:cubicBezTo>
                <a:cubicBezTo>
                  <a:pt x="118582" y="1725528"/>
                  <a:pt x="69350" y="1739292"/>
                  <a:pt x="45267" y="1747319"/>
                </a:cubicBezTo>
                <a:cubicBezTo>
                  <a:pt x="48285" y="1852943"/>
                  <a:pt x="48767" y="1958670"/>
                  <a:pt x="54321" y="2064191"/>
                </a:cubicBezTo>
                <a:cubicBezTo>
                  <a:pt x="54823" y="2073721"/>
                  <a:pt x="59106" y="2082815"/>
                  <a:pt x="63374" y="2091351"/>
                </a:cubicBezTo>
                <a:cubicBezTo>
                  <a:pt x="68240" y="2101083"/>
                  <a:pt x="74515" y="2110152"/>
                  <a:pt x="81481" y="2118511"/>
                </a:cubicBezTo>
                <a:cubicBezTo>
                  <a:pt x="89678" y="2128347"/>
                  <a:pt x="99588" y="2136618"/>
                  <a:pt x="108641" y="2145672"/>
                </a:cubicBezTo>
                <a:cubicBezTo>
                  <a:pt x="111659" y="2154725"/>
                  <a:pt x="117695" y="2163289"/>
                  <a:pt x="117695" y="2172832"/>
                </a:cubicBezTo>
                <a:cubicBezTo>
                  <a:pt x="117695" y="2194968"/>
                  <a:pt x="111774" y="2267085"/>
                  <a:pt x="99588" y="2299581"/>
                </a:cubicBezTo>
                <a:cubicBezTo>
                  <a:pt x="94849" y="2312218"/>
                  <a:pt x="90121" y="2325427"/>
                  <a:pt x="81481" y="2335795"/>
                </a:cubicBezTo>
                <a:cubicBezTo>
                  <a:pt x="74515" y="2344154"/>
                  <a:pt x="63374" y="2347866"/>
                  <a:pt x="54321" y="2353901"/>
                </a:cubicBezTo>
                <a:cubicBezTo>
                  <a:pt x="48285" y="2362955"/>
                  <a:pt x="40035" y="2370874"/>
                  <a:pt x="36214" y="2381062"/>
                </a:cubicBezTo>
                <a:cubicBezTo>
                  <a:pt x="30811" y="2395470"/>
                  <a:pt x="28799" y="2411029"/>
                  <a:pt x="27160" y="2426329"/>
                </a:cubicBezTo>
                <a:cubicBezTo>
                  <a:pt x="1748" y="2663501"/>
                  <a:pt x="31972" y="2565800"/>
                  <a:pt x="0" y="2661719"/>
                </a:cubicBezTo>
                <a:cubicBezTo>
                  <a:pt x="3122" y="2686694"/>
                  <a:pt x="4149" y="2733392"/>
                  <a:pt x="18107" y="2761307"/>
                </a:cubicBezTo>
                <a:cubicBezTo>
                  <a:pt x="22973" y="2771039"/>
                  <a:pt x="30178" y="2779414"/>
                  <a:pt x="36214" y="2788468"/>
                </a:cubicBezTo>
                <a:cubicBezTo>
                  <a:pt x="40810" y="2806855"/>
                  <a:pt x="46525" y="2833651"/>
                  <a:pt x="54321" y="2851842"/>
                </a:cubicBezTo>
                <a:cubicBezTo>
                  <a:pt x="59637" y="2864247"/>
                  <a:pt x="63787" y="2877688"/>
                  <a:pt x="72427" y="2888056"/>
                </a:cubicBezTo>
                <a:cubicBezTo>
                  <a:pt x="88537" y="2907388"/>
                  <a:pt x="105921" y="2906290"/>
                  <a:pt x="126748" y="2915216"/>
                </a:cubicBezTo>
                <a:cubicBezTo>
                  <a:pt x="139153" y="2920532"/>
                  <a:pt x="150891" y="2927287"/>
                  <a:pt x="162962" y="2933323"/>
                </a:cubicBezTo>
                <a:cubicBezTo>
                  <a:pt x="168998" y="2942377"/>
                  <a:pt x="172572" y="2953687"/>
                  <a:pt x="181069" y="2960484"/>
                </a:cubicBezTo>
                <a:cubicBezTo>
                  <a:pt x="216818" y="2989083"/>
                  <a:pt x="210107" y="2958439"/>
                  <a:pt x="217283" y="2933323"/>
                </a:cubicBezTo>
                <a:cubicBezTo>
                  <a:pt x="219905" y="2924147"/>
                  <a:pt x="223318" y="2915216"/>
                  <a:pt x="226336" y="2906163"/>
                </a:cubicBezTo>
                <a:cubicBezTo>
                  <a:pt x="223318" y="2866931"/>
                  <a:pt x="224534" y="2827142"/>
                  <a:pt x="217283" y="2788468"/>
                </a:cubicBezTo>
                <a:cubicBezTo>
                  <a:pt x="215278" y="2777773"/>
                  <a:pt x="204042" y="2771039"/>
                  <a:pt x="199176" y="2761307"/>
                </a:cubicBezTo>
                <a:cubicBezTo>
                  <a:pt x="194908" y="2752771"/>
                  <a:pt x="193141" y="2743200"/>
                  <a:pt x="190123" y="2734147"/>
                </a:cubicBezTo>
                <a:cubicBezTo>
                  <a:pt x="199176" y="2728111"/>
                  <a:pt x="206786" y="2718903"/>
                  <a:pt x="217283" y="2716040"/>
                </a:cubicBezTo>
                <a:cubicBezTo>
                  <a:pt x="240756" y="2709638"/>
                  <a:pt x="268442" y="2718803"/>
                  <a:pt x="289711" y="2706987"/>
                </a:cubicBezTo>
                <a:cubicBezTo>
                  <a:pt x="300588" y="2700944"/>
                  <a:pt x="290798" y="2680332"/>
                  <a:pt x="298764" y="2670773"/>
                </a:cubicBezTo>
                <a:cubicBezTo>
                  <a:pt x="307404" y="2660405"/>
                  <a:pt x="322907" y="2658702"/>
                  <a:pt x="334978" y="2652666"/>
                </a:cubicBezTo>
                <a:cubicBezTo>
                  <a:pt x="340942" y="2634773"/>
                  <a:pt x="346182" y="2611109"/>
                  <a:pt x="362138" y="2598345"/>
                </a:cubicBezTo>
                <a:cubicBezTo>
                  <a:pt x="369590" y="2592383"/>
                  <a:pt x="380245" y="2592310"/>
                  <a:pt x="389299" y="2589292"/>
                </a:cubicBezTo>
                <a:cubicBezTo>
                  <a:pt x="398352" y="2580238"/>
                  <a:pt x="408262" y="2571967"/>
                  <a:pt x="416459" y="2562131"/>
                </a:cubicBezTo>
                <a:cubicBezTo>
                  <a:pt x="423425" y="2553772"/>
                  <a:pt x="426872" y="2542665"/>
                  <a:pt x="434566" y="2534971"/>
                </a:cubicBezTo>
                <a:cubicBezTo>
                  <a:pt x="442260" y="2527277"/>
                  <a:pt x="452673" y="2522900"/>
                  <a:pt x="461727" y="2516864"/>
                </a:cubicBezTo>
                <a:cubicBezTo>
                  <a:pt x="445791" y="2469058"/>
                  <a:pt x="457967" y="2497645"/>
                  <a:pt x="416459" y="2435383"/>
                </a:cubicBezTo>
                <a:cubicBezTo>
                  <a:pt x="410423" y="2426329"/>
                  <a:pt x="406046" y="2415916"/>
                  <a:pt x="398352" y="2408222"/>
                </a:cubicBezTo>
                <a:cubicBezTo>
                  <a:pt x="363498" y="2373368"/>
                  <a:pt x="378294" y="2391715"/>
                  <a:pt x="353085" y="2353901"/>
                </a:cubicBezTo>
                <a:cubicBezTo>
                  <a:pt x="356103" y="2332776"/>
                  <a:pt x="349037" y="2307371"/>
                  <a:pt x="362138" y="2290527"/>
                </a:cubicBezTo>
                <a:cubicBezTo>
                  <a:pt x="372823" y="2276790"/>
                  <a:pt x="456349" y="2265772"/>
                  <a:pt x="470780" y="2263367"/>
                </a:cubicBezTo>
                <a:cubicBezTo>
                  <a:pt x="488671" y="2257403"/>
                  <a:pt x="512338" y="2252160"/>
                  <a:pt x="525101" y="2236206"/>
                </a:cubicBezTo>
                <a:cubicBezTo>
                  <a:pt x="531063" y="2228754"/>
                  <a:pt x="529520" y="2217388"/>
                  <a:pt x="534154" y="2209046"/>
                </a:cubicBezTo>
                <a:cubicBezTo>
                  <a:pt x="544722" y="2190023"/>
                  <a:pt x="558297" y="2172832"/>
                  <a:pt x="570368" y="2154725"/>
                </a:cubicBezTo>
                <a:lnTo>
                  <a:pt x="570368" y="2154725"/>
                </a:lnTo>
                <a:cubicBezTo>
                  <a:pt x="605222" y="2119871"/>
                  <a:pt x="590426" y="2138218"/>
                  <a:pt x="615635" y="2100404"/>
                </a:cubicBezTo>
                <a:cubicBezTo>
                  <a:pt x="618653" y="2076262"/>
                  <a:pt x="608525" y="2046162"/>
                  <a:pt x="624689" y="2027977"/>
                </a:cubicBezTo>
                <a:cubicBezTo>
                  <a:pt x="638866" y="2012028"/>
                  <a:pt x="671400" y="2032254"/>
                  <a:pt x="688063" y="2018923"/>
                </a:cubicBezTo>
                <a:cubicBezTo>
                  <a:pt x="696559" y="2012126"/>
                  <a:pt x="677650" y="1999457"/>
                  <a:pt x="669956" y="1991763"/>
                </a:cubicBezTo>
                <a:cubicBezTo>
                  <a:pt x="662262" y="1984069"/>
                  <a:pt x="651849" y="1979692"/>
                  <a:pt x="642796" y="1973656"/>
                </a:cubicBezTo>
                <a:cubicBezTo>
                  <a:pt x="601288" y="1911395"/>
                  <a:pt x="613464" y="1939980"/>
                  <a:pt x="597528" y="1892175"/>
                </a:cubicBezTo>
                <a:cubicBezTo>
                  <a:pt x="603564" y="1880104"/>
                  <a:pt x="602423" y="1858714"/>
                  <a:pt x="615635" y="1855961"/>
                </a:cubicBezTo>
                <a:cubicBezTo>
                  <a:pt x="680699" y="1842406"/>
                  <a:pt x="748563" y="1852207"/>
                  <a:pt x="814812" y="1846907"/>
                </a:cubicBezTo>
                <a:cubicBezTo>
                  <a:pt x="824325" y="1846146"/>
                  <a:pt x="832919" y="1840872"/>
                  <a:pt x="841972" y="1837854"/>
                </a:cubicBezTo>
                <a:cubicBezTo>
                  <a:pt x="844270" y="1814876"/>
                  <a:pt x="840604" y="1708545"/>
                  <a:pt x="887239" y="1692999"/>
                </a:cubicBezTo>
                <a:lnTo>
                  <a:pt x="914400" y="1683945"/>
                </a:lnTo>
                <a:cubicBezTo>
                  <a:pt x="929489" y="1689981"/>
                  <a:pt x="945886" y="1693439"/>
                  <a:pt x="959667" y="1702052"/>
                </a:cubicBezTo>
                <a:cubicBezTo>
                  <a:pt x="970524" y="1708838"/>
                  <a:pt x="974272" y="1726701"/>
                  <a:pt x="986827" y="1729212"/>
                </a:cubicBezTo>
                <a:cubicBezTo>
                  <a:pt x="1007752" y="1733397"/>
                  <a:pt x="1029153" y="1723667"/>
                  <a:pt x="1050202" y="1720159"/>
                </a:cubicBezTo>
                <a:cubicBezTo>
                  <a:pt x="1093897" y="1712877"/>
                  <a:pt x="1087649" y="1713712"/>
                  <a:pt x="1122629" y="1702052"/>
                </a:cubicBezTo>
                <a:cubicBezTo>
                  <a:pt x="1131683" y="1696016"/>
                  <a:pt x="1139847" y="1688364"/>
                  <a:pt x="1149790" y="1683945"/>
                </a:cubicBezTo>
                <a:cubicBezTo>
                  <a:pt x="1195566" y="1663600"/>
                  <a:pt x="1210251" y="1665545"/>
                  <a:pt x="1258431" y="1656785"/>
                </a:cubicBezTo>
                <a:cubicBezTo>
                  <a:pt x="1273571" y="1654032"/>
                  <a:pt x="1288610" y="1650749"/>
                  <a:pt x="1303699" y="1647731"/>
                </a:cubicBezTo>
                <a:lnTo>
                  <a:pt x="1339913" y="1593410"/>
                </a:lnTo>
                <a:lnTo>
                  <a:pt x="1358020" y="1566250"/>
                </a:lnTo>
                <a:cubicBezTo>
                  <a:pt x="1369948" y="1530463"/>
                  <a:pt x="1380541" y="1511705"/>
                  <a:pt x="1358020" y="1466662"/>
                </a:cubicBezTo>
                <a:cubicBezTo>
                  <a:pt x="1346568" y="1443758"/>
                  <a:pt x="1303699" y="1412341"/>
                  <a:pt x="1303699" y="1412341"/>
                </a:cubicBezTo>
                <a:cubicBezTo>
                  <a:pt x="1283317" y="1351200"/>
                  <a:pt x="1303699" y="1426461"/>
                  <a:pt x="1303699" y="1330860"/>
                </a:cubicBezTo>
                <a:cubicBezTo>
                  <a:pt x="1303699" y="1242249"/>
                  <a:pt x="1303550" y="1248935"/>
                  <a:pt x="1285592" y="1195058"/>
                </a:cubicBezTo>
                <a:cubicBezTo>
                  <a:pt x="1288610" y="1161862"/>
                  <a:pt x="1290240" y="1128510"/>
                  <a:pt x="1294645" y="1095470"/>
                </a:cubicBezTo>
                <a:cubicBezTo>
                  <a:pt x="1300667" y="1050307"/>
                  <a:pt x="1311517" y="1056384"/>
                  <a:pt x="1321806" y="1004935"/>
                </a:cubicBezTo>
                <a:cubicBezTo>
                  <a:pt x="1323418" y="996873"/>
                  <a:pt x="1335117" y="934645"/>
                  <a:pt x="1339913" y="923454"/>
                </a:cubicBezTo>
                <a:cubicBezTo>
                  <a:pt x="1344199" y="913453"/>
                  <a:pt x="1351984" y="905347"/>
                  <a:pt x="1358020" y="896294"/>
                </a:cubicBezTo>
                <a:cubicBezTo>
                  <a:pt x="1358612" y="893925"/>
                  <a:pt x="1371403" y="838825"/>
                  <a:pt x="1376127" y="832919"/>
                </a:cubicBezTo>
                <a:cubicBezTo>
                  <a:pt x="1383412" y="823813"/>
                  <a:pt x="1406305" y="840464"/>
                  <a:pt x="1412340" y="84197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/>
              <a:t>2</a:t>
            </a:r>
            <a:endParaRPr lang="en-IN" sz="2800" dirty="0"/>
          </a:p>
        </p:txBody>
      </p:sp>
      <p:sp>
        <p:nvSpPr>
          <p:cNvPr id="9" name="Freeform 8"/>
          <p:cNvSpPr/>
          <p:nvPr/>
        </p:nvSpPr>
        <p:spPr>
          <a:xfrm>
            <a:off x="3965418" y="1213164"/>
            <a:ext cx="624689" cy="552262"/>
          </a:xfrm>
          <a:custGeom>
            <a:avLst/>
            <a:gdLst>
              <a:gd name="connsiteX0" fmla="*/ 624689 w 624689"/>
              <a:gd name="connsiteY0" fmla="*/ 172016 h 552262"/>
              <a:gd name="connsiteX1" fmla="*/ 624689 w 624689"/>
              <a:gd name="connsiteY1" fmla="*/ 172016 h 552262"/>
              <a:gd name="connsiteX2" fmla="*/ 525101 w 624689"/>
              <a:gd name="connsiteY2" fmla="*/ 126749 h 552262"/>
              <a:gd name="connsiteX3" fmla="*/ 516047 w 624689"/>
              <a:gd name="connsiteY3" fmla="*/ 99588 h 552262"/>
              <a:gd name="connsiteX4" fmla="*/ 452673 w 624689"/>
              <a:gd name="connsiteY4" fmla="*/ 90535 h 552262"/>
              <a:gd name="connsiteX5" fmla="*/ 389299 w 624689"/>
              <a:gd name="connsiteY5" fmla="*/ 72428 h 552262"/>
              <a:gd name="connsiteX6" fmla="*/ 344032 w 624689"/>
              <a:gd name="connsiteY6" fmla="*/ 63375 h 552262"/>
              <a:gd name="connsiteX7" fmla="*/ 307818 w 624689"/>
              <a:gd name="connsiteY7" fmla="*/ 54321 h 552262"/>
              <a:gd name="connsiteX8" fmla="*/ 253497 w 624689"/>
              <a:gd name="connsiteY8" fmla="*/ 9054 h 552262"/>
              <a:gd name="connsiteX9" fmla="*/ 226336 w 624689"/>
              <a:gd name="connsiteY9" fmla="*/ 0 h 552262"/>
              <a:gd name="connsiteX10" fmla="*/ 199176 w 624689"/>
              <a:gd name="connsiteY10" fmla="*/ 9054 h 552262"/>
              <a:gd name="connsiteX11" fmla="*/ 144855 w 624689"/>
              <a:gd name="connsiteY11" fmla="*/ 63375 h 552262"/>
              <a:gd name="connsiteX12" fmla="*/ 117695 w 624689"/>
              <a:gd name="connsiteY12" fmla="*/ 81482 h 552262"/>
              <a:gd name="connsiteX13" fmla="*/ 72428 w 624689"/>
              <a:gd name="connsiteY13" fmla="*/ 135802 h 552262"/>
              <a:gd name="connsiteX14" fmla="*/ 45267 w 624689"/>
              <a:gd name="connsiteY14" fmla="*/ 144856 h 552262"/>
              <a:gd name="connsiteX15" fmla="*/ 0 w 624689"/>
              <a:gd name="connsiteY15" fmla="*/ 244444 h 552262"/>
              <a:gd name="connsiteX16" fmla="*/ 9053 w 624689"/>
              <a:gd name="connsiteY16" fmla="*/ 344032 h 552262"/>
              <a:gd name="connsiteX17" fmla="*/ 72428 w 624689"/>
              <a:gd name="connsiteY17" fmla="*/ 425513 h 552262"/>
              <a:gd name="connsiteX18" fmla="*/ 90534 w 624689"/>
              <a:gd name="connsiteY18" fmla="*/ 452674 h 552262"/>
              <a:gd name="connsiteX19" fmla="*/ 81481 w 624689"/>
              <a:gd name="connsiteY19" fmla="*/ 488887 h 552262"/>
              <a:gd name="connsiteX20" fmla="*/ 63374 w 624689"/>
              <a:gd name="connsiteY20" fmla="*/ 543208 h 552262"/>
              <a:gd name="connsiteX21" fmla="*/ 172016 w 624689"/>
              <a:gd name="connsiteY21" fmla="*/ 552262 h 552262"/>
              <a:gd name="connsiteX22" fmla="*/ 298764 w 624689"/>
              <a:gd name="connsiteY22" fmla="*/ 534155 h 552262"/>
              <a:gd name="connsiteX23" fmla="*/ 307818 w 624689"/>
              <a:gd name="connsiteY23" fmla="*/ 452674 h 552262"/>
              <a:gd name="connsiteX24" fmla="*/ 344032 w 624689"/>
              <a:gd name="connsiteY24" fmla="*/ 425513 h 552262"/>
              <a:gd name="connsiteX25" fmla="*/ 434566 w 624689"/>
              <a:gd name="connsiteY25" fmla="*/ 398353 h 552262"/>
              <a:gd name="connsiteX26" fmla="*/ 461727 w 624689"/>
              <a:gd name="connsiteY26" fmla="*/ 389299 h 552262"/>
              <a:gd name="connsiteX27" fmla="*/ 525101 w 624689"/>
              <a:gd name="connsiteY27" fmla="*/ 307818 h 552262"/>
              <a:gd name="connsiteX28" fmla="*/ 570368 w 624689"/>
              <a:gd name="connsiteY28" fmla="*/ 244444 h 552262"/>
              <a:gd name="connsiteX29" fmla="*/ 606582 w 624689"/>
              <a:gd name="connsiteY29" fmla="*/ 235390 h 552262"/>
              <a:gd name="connsiteX30" fmla="*/ 624689 w 624689"/>
              <a:gd name="connsiteY30" fmla="*/ 172016 h 55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24689" h="552262">
                <a:moveTo>
                  <a:pt x="624689" y="172016"/>
                </a:moveTo>
                <a:lnTo>
                  <a:pt x="624689" y="172016"/>
                </a:lnTo>
                <a:cubicBezTo>
                  <a:pt x="618871" y="169834"/>
                  <a:pt x="541306" y="147006"/>
                  <a:pt x="525101" y="126749"/>
                </a:cubicBezTo>
                <a:cubicBezTo>
                  <a:pt x="519139" y="119297"/>
                  <a:pt x="524583" y="103856"/>
                  <a:pt x="516047" y="99588"/>
                </a:cubicBezTo>
                <a:cubicBezTo>
                  <a:pt x="496961" y="90045"/>
                  <a:pt x="473668" y="94352"/>
                  <a:pt x="452673" y="90535"/>
                </a:cubicBezTo>
                <a:cubicBezTo>
                  <a:pt x="390564" y="79243"/>
                  <a:pt x="441023" y="85359"/>
                  <a:pt x="389299" y="72428"/>
                </a:cubicBezTo>
                <a:cubicBezTo>
                  <a:pt x="374371" y="68696"/>
                  <a:pt x="359053" y="66713"/>
                  <a:pt x="344032" y="63375"/>
                </a:cubicBezTo>
                <a:cubicBezTo>
                  <a:pt x="331885" y="60676"/>
                  <a:pt x="319889" y="57339"/>
                  <a:pt x="307818" y="54321"/>
                </a:cubicBezTo>
                <a:cubicBezTo>
                  <a:pt x="287796" y="34300"/>
                  <a:pt x="278704" y="21658"/>
                  <a:pt x="253497" y="9054"/>
                </a:cubicBezTo>
                <a:cubicBezTo>
                  <a:pt x="244961" y="4786"/>
                  <a:pt x="235390" y="3018"/>
                  <a:pt x="226336" y="0"/>
                </a:cubicBezTo>
                <a:cubicBezTo>
                  <a:pt x="217283" y="3018"/>
                  <a:pt x="206709" y="3195"/>
                  <a:pt x="199176" y="9054"/>
                </a:cubicBezTo>
                <a:cubicBezTo>
                  <a:pt x="178963" y="24775"/>
                  <a:pt x="166161" y="49171"/>
                  <a:pt x="144855" y="63375"/>
                </a:cubicBezTo>
                <a:lnTo>
                  <a:pt x="117695" y="81482"/>
                </a:lnTo>
                <a:cubicBezTo>
                  <a:pt x="104334" y="101523"/>
                  <a:pt x="93340" y="121861"/>
                  <a:pt x="72428" y="135802"/>
                </a:cubicBezTo>
                <a:cubicBezTo>
                  <a:pt x="64487" y="141096"/>
                  <a:pt x="54321" y="141838"/>
                  <a:pt x="45267" y="144856"/>
                </a:cubicBezTo>
                <a:cubicBezTo>
                  <a:pt x="4785" y="225820"/>
                  <a:pt x="17588" y="191677"/>
                  <a:pt x="0" y="244444"/>
                </a:cubicBezTo>
                <a:cubicBezTo>
                  <a:pt x="3018" y="277640"/>
                  <a:pt x="-352" y="312054"/>
                  <a:pt x="9053" y="344032"/>
                </a:cubicBezTo>
                <a:cubicBezTo>
                  <a:pt x="21536" y="386473"/>
                  <a:pt x="48020" y="396223"/>
                  <a:pt x="72428" y="425513"/>
                </a:cubicBezTo>
                <a:cubicBezTo>
                  <a:pt x="79394" y="433872"/>
                  <a:pt x="84499" y="443620"/>
                  <a:pt x="90534" y="452674"/>
                </a:cubicBezTo>
                <a:cubicBezTo>
                  <a:pt x="87516" y="464745"/>
                  <a:pt x="85056" y="476969"/>
                  <a:pt x="81481" y="488887"/>
                </a:cubicBezTo>
                <a:cubicBezTo>
                  <a:pt x="75997" y="507169"/>
                  <a:pt x="63374" y="543208"/>
                  <a:pt x="63374" y="543208"/>
                </a:cubicBezTo>
                <a:cubicBezTo>
                  <a:pt x="99588" y="546226"/>
                  <a:pt x="135676" y="552262"/>
                  <a:pt x="172016" y="552262"/>
                </a:cubicBezTo>
                <a:cubicBezTo>
                  <a:pt x="233760" y="552262"/>
                  <a:pt x="250018" y="546341"/>
                  <a:pt x="298764" y="534155"/>
                </a:cubicBezTo>
                <a:cubicBezTo>
                  <a:pt x="301782" y="506995"/>
                  <a:pt x="297307" y="477899"/>
                  <a:pt x="307818" y="452674"/>
                </a:cubicBezTo>
                <a:cubicBezTo>
                  <a:pt x="313622" y="438745"/>
                  <a:pt x="330536" y="432261"/>
                  <a:pt x="344032" y="425513"/>
                </a:cubicBezTo>
                <a:cubicBezTo>
                  <a:pt x="372724" y="411167"/>
                  <a:pt x="404239" y="407018"/>
                  <a:pt x="434566" y="398353"/>
                </a:cubicBezTo>
                <a:cubicBezTo>
                  <a:pt x="443742" y="395731"/>
                  <a:pt x="452673" y="392317"/>
                  <a:pt x="461727" y="389299"/>
                </a:cubicBezTo>
                <a:cubicBezTo>
                  <a:pt x="504275" y="346751"/>
                  <a:pt x="481784" y="372793"/>
                  <a:pt x="525101" y="307818"/>
                </a:cubicBezTo>
                <a:cubicBezTo>
                  <a:pt x="532437" y="296815"/>
                  <a:pt x="563224" y="249547"/>
                  <a:pt x="570368" y="244444"/>
                </a:cubicBezTo>
                <a:cubicBezTo>
                  <a:pt x="580493" y="237212"/>
                  <a:pt x="594511" y="238408"/>
                  <a:pt x="606582" y="235390"/>
                </a:cubicBezTo>
                <a:cubicBezTo>
                  <a:pt x="596420" y="174414"/>
                  <a:pt x="621671" y="182578"/>
                  <a:pt x="624689" y="172016"/>
                </a:cubicBezTo>
                <a:close/>
              </a:path>
            </a:pathLst>
          </a:custGeom>
          <a:solidFill>
            <a:srgbClr val="00B05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/>
              <a:t>6</a:t>
            </a:r>
            <a:endParaRPr lang="en-IN" sz="2400" dirty="0"/>
          </a:p>
        </p:txBody>
      </p:sp>
      <p:sp>
        <p:nvSpPr>
          <p:cNvPr id="10" name="Freeform 9"/>
          <p:cNvSpPr/>
          <p:nvPr/>
        </p:nvSpPr>
        <p:spPr>
          <a:xfrm>
            <a:off x="4173648" y="126749"/>
            <a:ext cx="1141131" cy="1595568"/>
          </a:xfrm>
          <a:custGeom>
            <a:avLst/>
            <a:gdLst>
              <a:gd name="connsiteX0" fmla="*/ 769544 w 1141131"/>
              <a:gd name="connsiteY0" fmla="*/ 0 h 1595568"/>
              <a:gd name="connsiteX1" fmla="*/ 769544 w 1141131"/>
              <a:gd name="connsiteY1" fmla="*/ 0 h 1595568"/>
              <a:gd name="connsiteX2" fmla="*/ 697116 w 1141131"/>
              <a:gd name="connsiteY2" fmla="*/ 36213 h 1595568"/>
              <a:gd name="connsiteX3" fmla="*/ 606582 w 1141131"/>
              <a:gd name="connsiteY3" fmla="*/ 63374 h 1595568"/>
              <a:gd name="connsiteX4" fmla="*/ 579421 w 1141131"/>
              <a:gd name="connsiteY4" fmla="*/ 90534 h 1595568"/>
              <a:gd name="connsiteX5" fmla="*/ 561314 w 1141131"/>
              <a:gd name="connsiteY5" fmla="*/ 117695 h 1595568"/>
              <a:gd name="connsiteX6" fmla="*/ 525101 w 1141131"/>
              <a:gd name="connsiteY6" fmla="*/ 135801 h 1595568"/>
              <a:gd name="connsiteX7" fmla="*/ 470780 w 1141131"/>
              <a:gd name="connsiteY7" fmla="*/ 117695 h 1595568"/>
              <a:gd name="connsiteX8" fmla="*/ 407405 w 1141131"/>
              <a:gd name="connsiteY8" fmla="*/ 153908 h 1595568"/>
              <a:gd name="connsiteX9" fmla="*/ 353085 w 1141131"/>
              <a:gd name="connsiteY9" fmla="*/ 181069 h 1595568"/>
              <a:gd name="connsiteX10" fmla="*/ 334978 w 1141131"/>
              <a:gd name="connsiteY10" fmla="*/ 208229 h 1595568"/>
              <a:gd name="connsiteX11" fmla="*/ 289710 w 1141131"/>
              <a:gd name="connsiteY11" fmla="*/ 307817 h 1595568"/>
              <a:gd name="connsiteX12" fmla="*/ 262550 w 1141131"/>
              <a:gd name="connsiteY12" fmla="*/ 334978 h 1595568"/>
              <a:gd name="connsiteX13" fmla="*/ 226336 w 1141131"/>
              <a:gd name="connsiteY13" fmla="*/ 389299 h 1595568"/>
              <a:gd name="connsiteX14" fmla="*/ 217283 w 1141131"/>
              <a:gd name="connsiteY14" fmla="*/ 416459 h 1595568"/>
              <a:gd name="connsiteX15" fmla="*/ 208229 w 1141131"/>
              <a:gd name="connsiteY15" fmla="*/ 461726 h 1595568"/>
              <a:gd name="connsiteX16" fmla="*/ 181069 w 1141131"/>
              <a:gd name="connsiteY16" fmla="*/ 452673 h 1595568"/>
              <a:gd name="connsiteX17" fmla="*/ 144855 w 1141131"/>
              <a:gd name="connsiteY17" fmla="*/ 461726 h 1595568"/>
              <a:gd name="connsiteX18" fmla="*/ 135802 w 1141131"/>
              <a:gd name="connsiteY18" fmla="*/ 488887 h 1595568"/>
              <a:gd name="connsiteX19" fmla="*/ 153908 w 1141131"/>
              <a:gd name="connsiteY19" fmla="*/ 561314 h 1595568"/>
              <a:gd name="connsiteX20" fmla="*/ 190122 w 1141131"/>
              <a:gd name="connsiteY20" fmla="*/ 615635 h 1595568"/>
              <a:gd name="connsiteX21" fmla="*/ 190122 w 1141131"/>
              <a:gd name="connsiteY21" fmla="*/ 823865 h 1595568"/>
              <a:gd name="connsiteX22" fmla="*/ 144855 w 1141131"/>
              <a:gd name="connsiteY22" fmla="*/ 905346 h 1595568"/>
              <a:gd name="connsiteX23" fmla="*/ 135802 w 1141131"/>
              <a:gd name="connsiteY23" fmla="*/ 941560 h 1595568"/>
              <a:gd name="connsiteX24" fmla="*/ 90534 w 1141131"/>
              <a:gd name="connsiteY24" fmla="*/ 995881 h 1595568"/>
              <a:gd name="connsiteX25" fmla="*/ 72427 w 1141131"/>
              <a:gd name="connsiteY25" fmla="*/ 1023041 h 1595568"/>
              <a:gd name="connsiteX26" fmla="*/ 0 w 1141131"/>
              <a:gd name="connsiteY26" fmla="*/ 1059255 h 1595568"/>
              <a:gd name="connsiteX27" fmla="*/ 9053 w 1141131"/>
              <a:gd name="connsiteY27" fmla="*/ 1104522 h 1595568"/>
              <a:gd name="connsiteX28" fmla="*/ 81481 w 1141131"/>
              <a:gd name="connsiteY28" fmla="*/ 1113576 h 1595568"/>
              <a:gd name="connsiteX29" fmla="*/ 108641 w 1141131"/>
              <a:gd name="connsiteY29" fmla="*/ 1122629 h 1595568"/>
              <a:gd name="connsiteX30" fmla="*/ 135802 w 1141131"/>
              <a:gd name="connsiteY30" fmla="*/ 1140736 h 1595568"/>
              <a:gd name="connsiteX31" fmla="*/ 271603 w 1141131"/>
              <a:gd name="connsiteY31" fmla="*/ 1167897 h 1595568"/>
              <a:gd name="connsiteX32" fmla="*/ 307817 w 1141131"/>
              <a:gd name="connsiteY32" fmla="*/ 1176950 h 1595568"/>
              <a:gd name="connsiteX33" fmla="*/ 353085 w 1141131"/>
              <a:gd name="connsiteY33" fmla="*/ 1231271 h 1595568"/>
              <a:gd name="connsiteX34" fmla="*/ 380245 w 1141131"/>
              <a:gd name="connsiteY34" fmla="*/ 1240324 h 1595568"/>
              <a:gd name="connsiteX35" fmla="*/ 461726 w 1141131"/>
              <a:gd name="connsiteY35" fmla="*/ 1285592 h 1595568"/>
              <a:gd name="connsiteX36" fmla="*/ 488887 w 1141131"/>
              <a:gd name="connsiteY36" fmla="*/ 1312752 h 1595568"/>
              <a:gd name="connsiteX37" fmla="*/ 516047 w 1141131"/>
              <a:gd name="connsiteY37" fmla="*/ 1330859 h 1595568"/>
              <a:gd name="connsiteX38" fmla="*/ 543207 w 1141131"/>
              <a:gd name="connsiteY38" fmla="*/ 1367073 h 1595568"/>
              <a:gd name="connsiteX39" fmla="*/ 561314 w 1141131"/>
              <a:gd name="connsiteY39" fmla="*/ 1394233 h 1595568"/>
              <a:gd name="connsiteX40" fmla="*/ 597528 w 1141131"/>
              <a:gd name="connsiteY40" fmla="*/ 1412340 h 1595568"/>
              <a:gd name="connsiteX41" fmla="*/ 651849 w 1141131"/>
              <a:gd name="connsiteY41" fmla="*/ 1448554 h 1595568"/>
              <a:gd name="connsiteX42" fmla="*/ 679009 w 1141131"/>
              <a:gd name="connsiteY42" fmla="*/ 1466661 h 1595568"/>
              <a:gd name="connsiteX43" fmla="*/ 751437 w 1141131"/>
              <a:gd name="connsiteY43" fmla="*/ 1484768 h 1595568"/>
              <a:gd name="connsiteX44" fmla="*/ 778598 w 1141131"/>
              <a:gd name="connsiteY44" fmla="*/ 1493821 h 1595568"/>
              <a:gd name="connsiteX45" fmla="*/ 851025 w 1141131"/>
              <a:gd name="connsiteY45" fmla="*/ 1502875 h 1595568"/>
              <a:gd name="connsiteX46" fmla="*/ 860079 w 1141131"/>
              <a:gd name="connsiteY46" fmla="*/ 1593409 h 1595568"/>
              <a:gd name="connsiteX47" fmla="*/ 878186 w 1141131"/>
              <a:gd name="connsiteY47" fmla="*/ 1566249 h 1595568"/>
              <a:gd name="connsiteX48" fmla="*/ 887239 w 1141131"/>
              <a:gd name="connsiteY48" fmla="*/ 1539089 h 1595568"/>
              <a:gd name="connsiteX49" fmla="*/ 923453 w 1141131"/>
              <a:gd name="connsiteY49" fmla="*/ 1484768 h 1595568"/>
              <a:gd name="connsiteX50" fmla="*/ 941560 w 1141131"/>
              <a:gd name="connsiteY50" fmla="*/ 1457607 h 1595568"/>
              <a:gd name="connsiteX51" fmla="*/ 950613 w 1141131"/>
              <a:gd name="connsiteY51" fmla="*/ 1421394 h 1595568"/>
              <a:gd name="connsiteX52" fmla="*/ 932506 w 1141131"/>
              <a:gd name="connsiteY52" fmla="*/ 1321805 h 1595568"/>
              <a:gd name="connsiteX53" fmla="*/ 923453 w 1141131"/>
              <a:gd name="connsiteY53" fmla="*/ 1294645 h 1595568"/>
              <a:gd name="connsiteX54" fmla="*/ 896293 w 1141131"/>
              <a:gd name="connsiteY54" fmla="*/ 1276538 h 1595568"/>
              <a:gd name="connsiteX55" fmla="*/ 905346 w 1141131"/>
              <a:gd name="connsiteY55" fmla="*/ 1213164 h 1595568"/>
              <a:gd name="connsiteX56" fmla="*/ 941560 w 1141131"/>
              <a:gd name="connsiteY56" fmla="*/ 1195057 h 1595568"/>
              <a:gd name="connsiteX57" fmla="*/ 959667 w 1141131"/>
              <a:gd name="connsiteY57" fmla="*/ 1167897 h 1595568"/>
              <a:gd name="connsiteX58" fmla="*/ 941560 w 1141131"/>
              <a:gd name="connsiteY58" fmla="*/ 1113576 h 1595568"/>
              <a:gd name="connsiteX59" fmla="*/ 914400 w 1141131"/>
              <a:gd name="connsiteY59" fmla="*/ 1086415 h 1595568"/>
              <a:gd name="connsiteX60" fmla="*/ 941560 w 1141131"/>
              <a:gd name="connsiteY60" fmla="*/ 1077362 h 1595568"/>
              <a:gd name="connsiteX61" fmla="*/ 1131683 w 1141131"/>
              <a:gd name="connsiteY61" fmla="*/ 1068308 h 1595568"/>
              <a:gd name="connsiteX62" fmla="*/ 1122629 w 1141131"/>
              <a:gd name="connsiteY62" fmla="*/ 959667 h 1595568"/>
              <a:gd name="connsiteX63" fmla="*/ 1113576 w 1141131"/>
              <a:gd name="connsiteY63" fmla="*/ 932506 h 1595568"/>
              <a:gd name="connsiteX64" fmla="*/ 1104522 w 1141131"/>
              <a:gd name="connsiteY64" fmla="*/ 896293 h 1595568"/>
              <a:gd name="connsiteX65" fmla="*/ 1113576 w 1141131"/>
              <a:gd name="connsiteY65" fmla="*/ 860079 h 1595568"/>
              <a:gd name="connsiteX66" fmla="*/ 1122629 w 1141131"/>
              <a:gd name="connsiteY66" fmla="*/ 832918 h 1595568"/>
              <a:gd name="connsiteX67" fmla="*/ 1095469 w 1141131"/>
              <a:gd name="connsiteY67" fmla="*/ 688063 h 1595568"/>
              <a:gd name="connsiteX68" fmla="*/ 1104522 w 1141131"/>
              <a:gd name="connsiteY68" fmla="*/ 642796 h 1595568"/>
              <a:gd name="connsiteX69" fmla="*/ 1140736 w 1141131"/>
              <a:gd name="connsiteY69" fmla="*/ 633742 h 1595568"/>
              <a:gd name="connsiteX70" fmla="*/ 1113576 w 1141131"/>
              <a:gd name="connsiteY70" fmla="*/ 615635 h 1595568"/>
              <a:gd name="connsiteX71" fmla="*/ 977774 w 1141131"/>
              <a:gd name="connsiteY71" fmla="*/ 606582 h 1595568"/>
              <a:gd name="connsiteX72" fmla="*/ 905346 w 1141131"/>
              <a:gd name="connsiteY72" fmla="*/ 597528 h 1595568"/>
              <a:gd name="connsiteX73" fmla="*/ 860079 w 1141131"/>
              <a:gd name="connsiteY73" fmla="*/ 525101 h 1595568"/>
              <a:gd name="connsiteX74" fmla="*/ 778598 w 1141131"/>
              <a:gd name="connsiteY74" fmla="*/ 534154 h 1595568"/>
              <a:gd name="connsiteX75" fmla="*/ 688063 w 1141131"/>
              <a:gd name="connsiteY75" fmla="*/ 534154 h 1595568"/>
              <a:gd name="connsiteX76" fmla="*/ 660902 w 1141131"/>
              <a:gd name="connsiteY76" fmla="*/ 506994 h 1595568"/>
              <a:gd name="connsiteX77" fmla="*/ 651849 w 1141131"/>
              <a:gd name="connsiteY77" fmla="*/ 479833 h 1595568"/>
              <a:gd name="connsiteX78" fmla="*/ 633742 w 1141131"/>
              <a:gd name="connsiteY78" fmla="*/ 452673 h 1595568"/>
              <a:gd name="connsiteX79" fmla="*/ 615635 w 1141131"/>
              <a:gd name="connsiteY79" fmla="*/ 416459 h 1595568"/>
              <a:gd name="connsiteX80" fmla="*/ 597528 w 1141131"/>
              <a:gd name="connsiteY80" fmla="*/ 334978 h 1595568"/>
              <a:gd name="connsiteX81" fmla="*/ 579421 w 1141131"/>
              <a:gd name="connsiteY81" fmla="*/ 307817 h 1595568"/>
              <a:gd name="connsiteX82" fmla="*/ 570368 w 1141131"/>
              <a:gd name="connsiteY82" fmla="*/ 280657 h 1595568"/>
              <a:gd name="connsiteX83" fmla="*/ 588475 w 1141131"/>
              <a:gd name="connsiteY83" fmla="*/ 181069 h 1595568"/>
              <a:gd name="connsiteX84" fmla="*/ 615635 w 1141131"/>
              <a:gd name="connsiteY84" fmla="*/ 162962 h 1595568"/>
              <a:gd name="connsiteX85" fmla="*/ 669956 w 1141131"/>
              <a:gd name="connsiteY85" fmla="*/ 117695 h 1595568"/>
              <a:gd name="connsiteX86" fmla="*/ 706170 w 1141131"/>
              <a:gd name="connsiteY86" fmla="*/ 72427 h 1595568"/>
              <a:gd name="connsiteX87" fmla="*/ 724277 w 1141131"/>
              <a:gd name="connsiteY87" fmla="*/ 45267 h 1595568"/>
              <a:gd name="connsiteX88" fmla="*/ 769544 w 1141131"/>
              <a:gd name="connsiteY88" fmla="*/ 0 h 15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141131" h="1595568">
                <a:moveTo>
                  <a:pt x="769544" y="0"/>
                </a:moveTo>
                <a:lnTo>
                  <a:pt x="769544" y="0"/>
                </a:lnTo>
                <a:cubicBezTo>
                  <a:pt x="745401" y="12071"/>
                  <a:pt x="721926" y="25580"/>
                  <a:pt x="697116" y="36213"/>
                </a:cubicBezTo>
                <a:cubicBezTo>
                  <a:pt x="666258" y="49438"/>
                  <a:pt x="638321" y="55439"/>
                  <a:pt x="606582" y="63374"/>
                </a:cubicBezTo>
                <a:cubicBezTo>
                  <a:pt x="597528" y="72427"/>
                  <a:pt x="587618" y="80698"/>
                  <a:pt x="579421" y="90534"/>
                </a:cubicBezTo>
                <a:cubicBezTo>
                  <a:pt x="572455" y="98893"/>
                  <a:pt x="569673" y="110729"/>
                  <a:pt x="561314" y="117695"/>
                </a:cubicBezTo>
                <a:cubicBezTo>
                  <a:pt x="550946" y="126335"/>
                  <a:pt x="537172" y="129766"/>
                  <a:pt x="525101" y="135801"/>
                </a:cubicBezTo>
                <a:cubicBezTo>
                  <a:pt x="506994" y="129766"/>
                  <a:pt x="489788" y="119423"/>
                  <a:pt x="470780" y="117695"/>
                </a:cubicBezTo>
                <a:cubicBezTo>
                  <a:pt x="412489" y="112396"/>
                  <a:pt x="435712" y="125601"/>
                  <a:pt x="407405" y="153908"/>
                </a:cubicBezTo>
                <a:cubicBezTo>
                  <a:pt x="389855" y="171458"/>
                  <a:pt x="375175" y="173705"/>
                  <a:pt x="353085" y="181069"/>
                </a:cubicBezTo>
                <a:cubicBezTo>
                  <a:pt x="347049" y="190122"/>
                  <a:pt x="338799" y="198041"/>
                  <a:pt x="334978" y="208229"/>
                </a:cubicBezTo>
                <a:cubicBezTo>
                  <a:pt x="312498" y="268174"/>
                  <a:pt x="347411" y="250114"/>
                  <a:pt x="289710" y="307817"/>
                </a:cubicBezTo>
                <a:cubicBezTo>
                  <a:pt x="280657" y="316871"/>
                  <a:pt x="270411" y="324871"/>
                  <a:pt x="262550" y="334978"/>
                </a:cubicBezTo>
                <a:cubicBezTo>
                  <a:pt x="249190" y="352156"/>
                  <a:pt x="226336" y="389299"/>
                  <a:pt x="226336" y="389299"/>
                </a:cubicBezTo>
                <a:cubicBezTo>
                  <a:pt x="223318" y="398352"/>
                  <a:pt x="219598" y="407201"/>
                  <a:pt x="217283" y="416459"/>
                </a:cubicBezTo>
                <a:cubicBezTo>
                  <a:pt x="213551" y="431387"/>
                  <a:pt x="219110" y="450845"/>
                  <a:pt x="208229" y="461726"/>
                </a:cubicBezTo>
                <a:cubicBezTo>
                  <a:pt x="201481" y="468474"/>
                  <a:pt x="190122" y="455691"/>
                  <a:pt x="181069" y="452673"/>
                </a:cubicBezTo>
                <a:cubicBezTo>
                  <a:pt x="168998" y="455691"/>
                  <a:pt x="154571" y="453953"/>
                  <a:pt x="144855" y="461726"/>
                </a:cubicBezTo>
                <a:cubicBezTo>
                  <a:pt x="137403" y="467688"/>
                  <a:pt x="135802" y="479344"/>
                  <a:pt x="135802" y="488887"/>
                </a:cubicBezTo>
                <a:cubicBezTo>
                  <a:pt x="135802" y="496913"/>
                  <a:pt x="146764" y="548455"/>
                  <a:pt x="153908" y="561314"/>
                </a:cubicBezTo>
                <a:cubicBezTo>
                  <a:pt x="164476" y="580337"/>
                  <a:pt x="190122" y="615635"/>
                  <a:pt x="190122" y="615635"/>
                </a:cubicBezTo>
                <a:cubicBezTo>
                  <a:pt x="211059" y="699379"/>
                  <a:pt x="209260" y="677142"/>
                  <a:pt x="190122" y="823865"/>
                </a:cubicBezTo>
                <a:cubicBezTo>
                  <a:pt x="188679" y="834929"/>
                  <a:pt x="146972" y="901818"/>
                  <a:pt x="144855" y="905346"/>
                </a:cubicBezTo>
                <a:cubicBezTo>
                  <a:pt x="141837" y="917417"/>
                  <a:pt x="140703" y="930123"/>
                  <a:pt x="135802" y="941560"/>
                </a:cubicBezTo>
                <a:cubicBezTo>
                  <a:pt x="123903" y="969325"/>
                  <a:pt x="109726" y="972851"/>
                  <a:pt x="90534" y="995881"/>
                </a:cubicBezTo>
                <a:cubicBezTo>
                  <a:pt x="83568" y="1004240"/>
                  <a:pt x="81341" y="1016801"/>
                  <a:pt x="72427" y="1023041"/>
                </a:cubicBezTo>
                <a:cubicBezTo>
                  <a:pt x="50314" y="1038520"/>
                  <a:pt x="0" y="1059255"/>
                  <a:pt x="0" y="1059255"/>
                </a:cubicBezTo>
                <a:cubicBezTo>
                  <a:pt x="3018" y="1074344"/>
                  <a:pt x="-3750" y="1095986"/>
                  <a:pt x="9053" y="1104522"/>
                </a:cubicBezTo>
                <a:cubicBezTo>
                  <a:pt x="29297" y="1118018"/>
                  <a:pt x="57543" y="1109224"/>
                  <a:pt x="81481" y="1113576"/>
                </a:cubicBezTo>
                <a:cubicBezTo>
                  <a:pt x="90870" y="1115283"/>
                  <a:pt x="99588" y="1119611"/>
                  <a:pt x="108641" y="1122629"/>
                </a:cubicBezTo>
                <a:cubicBezTo>
                  <a:pt x="117695" y="1128665"/>
                  <a:pt x="125859" y="1136317"/>
                  <a:pt x="135802" y="1140736"/>
                </a:cubicBezTo>
                <a:cubicBezTo>
                  <a:pt x="189299" y="1164513"/>
                  <a:pt x="209450" y="1160991"/>
                  <a:pt x="271603" y="1167897"/>
                </a:cubicBezTo>
                <a:cubicBezTo>
                  <a:pt x="283674" y="1170915"/>
                  <a:pt x="297014" y="1170777"/>
                  <a:pt x="307817" y="1176950"/>
                </a:cubicBezTo>
                <a:cubicBezTo>
                  <a:pt x="368163" y="1211432"/>
                  <a:pt x="306212" y="1193772"/>
                  <a:pt x="353085" y="1231271"/>
                </a:cubicBezTo>
                <a:cubicBezTo>
                  <a:pt x="360537" y="1237233"/>
                  <a:pt x="371192" y="1237306"/>
                  <a:pt x="380245" y="1240324"/>
                </a:cubicBezTo>
                <a:cubicBezTo>
                  <a:pt x="442506" y="1281832"/>
                  <a:pt x="413921" y="1269656"/>
                  <a:pt x="461726" y="1285592"/>
                </a:cubicBezTo>
                <a:cubicBezTo>
                  <a:pt x="470780" y="1294645"/>
                  <a:pt x="479051" y="1304555"/>
                  <a:pt x="488887" y="1312752"/>
                </a:cubicBezTo>
                <a:cubicBezTo>
                  <a:pt x="497246" y="1319718"/>
                  <a:pt x="508353" y="1323165"/>
                  <a:pt x="516047" y="1330859"/>
                </a:cubicBezTo>
                <a:cubicBezTo>
                  <a:pt x="526716" y="1341529"/>
                  <a:pt x="534437" y="1354795"/>
                  <a:pt x="543207" y="1367073"/>
                </a:cubicBezTo>
                <a:cubicBezTo>
                  <a:pt x="549531" y="1375927"/>
                  <a:pt x="552955" y="1387267"/>
                  <a:pt x="561314" y="1394233"/>
                </a:cubicBezTo>
                <a:cubicBezTo>
                  <a:pt x="571682" y="1402873"/>
                  <a:pt x="585955" y="1405396"/>
                  <a:pt x="597528" y="1412340"/>
                </a:cubicBezTo>
                <a:cubicBezTo>
                  <a:pt x="616189" y="1423536"/>
                  <a:pt x="633742" y="1436483"/>
                  <a:pt x="651849" y="1448554"/>
                </a:cubicBezTo>
                <a:cubicBezTo>
                  <a:pt x="660902" y="1454590"/>
                  <a:pt x="668453" y="1464022"/>
                  <a:pt x="679009" y="1466661"/>
                </a:cubicBezTo>
                <a:cubicBezTo>
                  <a:pt x="703152" y="1472697"/>
                  <a:pt x="727828" y="1476899"/>
                  <a:pt x="751437" y="1484768"/>
                </a:cubicBezTo>
                <a:cubicBezTo>
                  <a:pt x="760491" y="1487786"/>
                  <a:pt x="769209" y="1492114"/>
                  <a:pt x="778598" y="1493821"/>
                </a:cubicBezTo>
                <a:cubicBezTo>
                  <a:pt x="802536" y="1498173"/>
                  <a:pt x="826883" y="1499857"/>
                  <a:pt x="851025" y="1502875"/>
                </a:cubicBezTo>
                <a:cubicBezTo>
                  <a:pt x="854043" y="1533053"/>
                  <a:pt x="848132" y="1565533"/>
                  <a:pt x="860079" y="1593409"/>
                </a:cubicBezTo>
                <a:cubicBezTo>
                  <a:pt x="864365" y="1603410"/>
                  <a:pt x="873320" y="1575981"/>
                  <a:pt x="878186" y="1566249"/>
                </a:cubicBezTo>
                <a:cubicBezTo>
                  <a:pt x="882454" y="1557713"/>
                  <a:pt x="882605" y="1547431"/>
                  <a:pt x="887239" y="1539089"/>
                </a:cubicBezTo>
                <a:cubicBezTo>
                  <a:pt x="897807" y="1520066"/>
                  <a:pt x="911382" y="1502875"/>
                  <a:pt x="923453" y="1484768"/>
                </a:cubicBezTo>
                <a:lnTo>
                  <a:pt x="941560" y="1457607"/>
                </a:lnTo>
                <a:cubicBezTo>
                  <a:pt x="944578" y="1445536"/>
                  <a:pt x="950613" y="1433836"/>
                  <a:pt x="950613" y="1421394"/>
                </a:cubicBezTo>
                <a:cubicBezTo>
                  <a:pt x="950613" y="1413317"/>
                  <a:pt x="935451" y="1333583"/>
                  <a:pt x="932506" y="1321805"/>
                </a:cubicBezTo>
                <a:cubicBezTo>
                  <a:pt x="930191" y="1312547"/>
                  <a:pt x="929414" y="1302097"/>
                  <a:pt x="923453" y="1294645"/>
                </a:cubicBezTo>
                <a:cubicBezTo>
                  <a:pt x="916656" y="1286148"/>
                  <a:pt x="905346" y="1282574"/>
                  <a:pt x="896293" y="1276538"/>
                </a:cubicBezTo>
                <a:cubicBezTo>
                  <a:pt x="899311" y="1255413"/>
                  <a:pt x="894983" y="1231818"/>
                  <a:pt x="905346" y="1213164"/>
                </a:cubicBezTo>
                <a:cubicBezTo>
                  <a:pt x="911900" y="1201366"/>
                  <a:pt x="931192" y="1203697"/>
                  <a:pt x="941560" y="1195057"/>
                </a:cubicBezTo>
                <a:cubicBezTo>
                  <a:pt x="949919" y="1188091"/>
                  <a:pt x="953631" y="1176950"/>
                  <a:pt x="959667" y="1167897"/>
                </a:cubicBezTo>
                <a:cubicBezTo>
                  <a:pt x="953631" y="1149790"/>
                  <a:pt x="950829" y="1130261"/>
                  <a:pt x="941560" y="1113576"/>
                </a:cubicBezTo>
                <a:cubicBezTo>
                  <a:pt x="935342" y="1102384"/>
                  <a:pt x="914400" y="1099219"/>
                  <a:pt x="914400" y="1086415"/>
                </a:cubicBezTo>
                <a:cubicBezTo>
                  <a:pt x="914400" y="1076872"/>
                  <a:pt x="932050" y="1078155"/>
                  <a:pt x="941560" y="1077362"/>
                </a:cubicBezTo>
                <a:cubicBezTo>
                  <a:pt x="1004787" y="1072093"/>
                  <a:pt x="1068309" y="1071326"/>
                  <a:pt x="1131683" y="1068308"/>
                </a:cubicBezTo>
                <a:cubicBezTo>
                  <a:pt x="1128665" y="1032094"/>
                  <a:pt x="1127432" y="995687"/>
                  <a:pt x="1122629" y="959667"/>
                </a:cubicBezTo>
                <a:cubicBezTo>
                  <a:pt x="1121368" y="950207"/>
                  <a:pt x="1116198" y="941682"/>
                  <a:pt x="1113576" y="932506"/>
                </a:cubicBezTo>
                <a:cubicBezTo>
                  <a:pt x="1110158" y="920542"/>
                  <a:pt x="1107540" y="908364"/>
                  <a:pt x="1104522" y="896293"/>
                </a:cubicBezTo>
                <a:cubicBezTo>
                  <a:pt x="1107540" y="884222"/>
                  <a:pt x="1110158" y="872043"/>
                  <a:pt x="1113576" y="860079"/>
                </a:cubicBezTo>
                <a:cubicBezTo>
                  <a:pt x="1116198" y="850903"/>
                  <a:pt x="1123628" y="842409"/>
                  <a:pt x="1122629" y="832918"/>
                </a:cubicBezTo>
                <a:cubicBezTo>
                  <a:pt x="1117486" y="784062"/>
                  <a:pt x="1095469" y="688063"/>
                  <a:pt x="1095469" y="688063"/>
                </a:cubicBezTo>
                <a:cubicBezTo>
                  <a:pt x="1098487" y="672974"/>
                  <a:pt x="1094671" y="654617"/>
                  <a:pt x="1104522" y="642796"/>
                </a:cubicBezTo>
                <a:cubicBezTo>
                  <a:pt x="1112488" y="633237"/>
                  <a:pt x="1136801" y="645546"/>
                  <a:pt x="1140736" y="633742"/>
                </a:cubicBezTo>
                <a:cubicBezTo>
                  <a:pt x="1144177" y="623420"/>
                  <a:pt x="1124309" y="617424"/>
                  <a:pt x="1113576" y="615635"/>
                </a:cubicBezTo>
                <a:cubicBezTo>
                  <a:pt x="1068825" y="608177"/>
                  <a:pt x="1022971" y="610512"/>
                  <a:pt x="977774" y="606582"/>
                </a:cubicBezTo>
                <a:cubicBezTo>
                  <a:pt x="953535" y="604474"/>
                  <a:pt x="929489" y="600546"/>
                  <a:pt x="905346" y="597528"/>
                </a:cubicBezTo>
                <a:cubicBezTo>
                  <a:pt x="900006" y="584177"/>
                  <a:pt x="884926" y="529242"/>
                  <a:pt x="860079" y="525101"/>
                </a:cubicBezTo>
                <a:cubicBezTo>
                  <a:pt x="833123" y="520608"/>
                  <a:pt x="805758" y="531136"/>
                  <a:pt x="778598" y="534154"/>
                </a:cubicBezTo>
                <a:cubicBezTo>
                  <a:pt x="742632" y="543145"/>
                  <a:pt x="728019" y="551912"/>
                  <a:pt x="688063" y="534154"/>
                </a:cubicBezTo>
                <a:cubicBezTo>
                  <a:pt x="676363" y="528954"/>
                  <a:pt x="669956" y="516047"/>
                  <a:pt x="660902" y="506994"/>
                </a:cubicBezTo>
                <a:cubicBezTo>
                  <a:pt x="657884" y="497940"/>
                  <a:pt x="656117" y="488369"/>
                  <a:pt x="651849" y="479833"/>
                </a:cubicBezTo>
                <a:cubicBezTo>
                  <a:pt x="646983" y="470101"/>
                  <a:pt x="639140" y="462120"/>
                  <a:pt x="633742" y="452673"/>
                </a:cubicBezTo>
                <a:cubicBezTo>
                  <a:pt x="627046" y="440955"/>
                  <a:pt x="621671" y="428530"/>
                  <a:pt x="615635" y="416459"/>
                </a:cubicBezTo>
                <a:cubicBezTo>
                  <a:pt x="609599" y="389299"/>
                  <a:pt x="606326" y="361373"/>
                  <a:pt x="597528" y="334978"/>
                </a:cubicBezTo>
                <a:cubicBezTo>
                  <a:pt x="594087" y="324655"/>
                  <a:pt x="584287" y="317549"/>
                  <a:pt x="579421" y="307817"/>
                </a:cubicBezTo>
                <a:cubicBezTo>
                  <a:pt x="575153" y="299281"/>
                  <a:pt x="573386" y="289710"/>
                  <a:pt x="570368" y="280657"/>
                </a:cubicBezTo>
                <a:cubicBezTo>
                  <a:pt x="576404" y="247461"/>
                  <a:pt x="576363" y="212560"/>
                  <a:pt x="588475" y="181069"/>
                </a:cubicBezTo>
                <a:cubicBezTo>
                  <a:pt x="592381" y="170913"/>
                  <a:pt x="607276" y="169928"/>
                  <a:pt x="615635" y="162962"/>
                </a:cubicBezTo>
                <a:cubicBezTo>
                  <a:pt x="685336" y="104878"/>
                  <a:pt x="602531" y="162644"/>
                  <a:pt x="669956" y="117695"/>
                </a:cubicBezTo>
                <a:cubicBezTo>
                  <a:pt x="687580" y="64819"/>
                  <a:pt x="665219" y="113377"/>
                  <a:pt x="706170" y="72427"/>
                </a:cubicBezTo>
                <a:cubicBezTo>
                  <a:pt x="713864" y="64733"/>
                  <a:pt x="715781" y="52064"/>
                  <a:pt x="724277" y="45267"/>
                </a:cubicBezTo>
                <a:cubicBezTo>
                  <a:pt x="736787" y="35259"/>
                  <a:pt x="762000" y="7544"/>
                  <a:pt x="7695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/>
              <a:t>5</a:t>
            </a:r>
            <a:endParaRPr lang="en-IN" sz="2800" dirty="0"/>
          </a:p>
        </p:txBody>
      </p:sp>
      <p:sp>
        <p:nvSpPr>
          <p:cNvPr id="12" name="Freeform 11"/>
          <p:cNvSpPr/>
          <p:nvPr/>
        </p:nvSpPr>
        <p:spPr>
          <a:xfrm>
            <a:off x="4753069" y="190123"/>
            <a:ext cx="1303699" cy="1068451"/>
          </a:xfrm>
          <a:custGeom>
            <a:avLst/>
            <a:gdLst>
              <a:gd name="connsiteX0" fmla="*/ 99588 w 1303699"/>
              <a:gd name="connsiteY0" fmla="*/ 54321 h 1068451"/>
              <a:gd name="connsiteX1" fmla="*/ 99588 w 1303699"/>
              <a:gd name="connsiteY1" fmla="*/ 54321 h 1068451"/>
              <a:gd name="connsiteX2" fmla="*/ 135802 w 1303699"/>
              <a:gd name="connsiteY2" fmla="*/ 126748 h 1068451"/>
              <a:gd name="connsiteX3" fmla="*/ 126749 w 1303699"/>
              <a:gd name="connsiteY3" fmla="*/ 153909 h 1068451"/>
              <a:gd name="connsiteX4" fmla="*/ 135802 w 1303699"/>
              <a:gd name="connsiteY4" fmla="*/ 307818 h 1068451"/>
              <a:gd name="connsiteX5" fmla="*/ 181070 w 1303699"/>
              <a:gd name="connsiteY5" fmla="*/ 298764 h 1068451"/>
              <a:gd name="connsiteX6" fmla="*/ 190123 w 1303699"/>
              <a:gd name="connsiteY6" fmla="*/ 271604 h 1068451"/>
              <a:gd name="connsiteX7" fmla="*/ 172016 w 1303699"/>
              <a:gd name="connsiteY7" fmla="*/ 172016 h 1068451"/>
              <a:gd name="connsiteX8" fmla="*/ 181070 w 1303699"/>
              <a:gd name="connsiteY8" fmla="*/ 54321 h 1068451"/>
              <a:gd name="connsiteX9" fmla="*/ 199177 w 1303699"/>
              <a:gd name="connsiteY9" fmla="*/ 27160 h 1068451"/>
              <a:gd name="connsiteX10" fmla="*/ 298765 w 1303699"/>
              <a:gd name="connsiteY10" fmla="*/ 0 h 1068451"/>
              <a:gd name="connsiteX11" fmla="*/ 425513 w 1303699"/>
              <a:gd name="connsiteY11" fmla="*/ 27160 h 1068451"/>
              <a:gd name="connsiteX12" fmla="*/ 479834 w 1303699"/>
              <a:gd name="connsiteY12" fmla="*/ 45267 h 1068451"/>
              <a:gd name="connsiteX13" fmla="*/ 534155 w 1303699"/>
              <a:gd name="connsiteY13" fmla="*/ 72427 h 1068451"/>
              <a:gd name="connsiteX14" fmla="*/ 561315 w 1303699"/>
              <a:gd name="connsiteY14" fmla="*/ 90534 h 1068451"/>
              <a:gd name="connsiteX15" fmla="*/ 615636 w 1303699"/>
              <a:gd name="connsiteY15" fmla="*/ 117695 h 1068451"/>
              <a:gd name="connsiteX16" fmla="*/ 633743 w 1303699"/>
              <a:gd name="connsiteY16" fmla="*/ 144855 h 1068451"/>
              <a:gd name="connsiteX17" fmla="*/ 660903 w 1303699"/>
              <a:gd name="connsiteY17" fmla="*/ 153909 h 1068451"/>
              <a:gd name="connsiteX18" fmla="*/ 787652 w 1303699"/>
              <a:gd name="connsiteY18" fmla="*/ 162962 h 1068451"/>
              <a:gd name="connsiteX19" fmla="*/ 823866 w 1303699"/>
              <a:gd name="connsiteY19" fmla="*/ 172016 h 1068451"/>
              <a:gd name="connsiteX20" fmla="*/ 851026 w 1303699"/>
              <a:gd name="connsiteY20" fmla="*/ 181069 h 1068451"/>
              <a:gd name="connsiteX21" fmla="*/ 923454 w 1303699"/>
              <a:gd name="connsiteY21" fmla="*/ 172016 h 1068451"/>
              <a:gd name="connsiteX22" fmla="*/ 932507 w 1303699"/>
              <a:gd name="connsiteY22" fmla="*/ 117695 h 1068451"/>
              <a:gd name="connsiteX23" fmla="*/ 941561 w 1303699"/>
              <a:gd name="connsiteY23" fmla="*/ 72427 h 1068451"/>
              <a:gd name="connsiteX24" fmla="*/ 1086416 w 1303699"/>
              <a:gd name="connsiteY24" fmla="*/ 81481 h 1068451"/>
              <a:gd name="connsiteX25" fmla="*/ 1104523 w 1303699"/>
              <a:gd name="connsiteY25" fmla="*/ 108641 h 1068451"/>
              <a:gd name="connsiteX26" fmla="*/ 1068309 w 1303699"/>
              <a:gd name="connsiteY26" fmla="*/ 117695 h 1068451"/>
              <a:gd name="connsiteX27" fmla="*/ 1059256 w 1303699"/>
              <a:gd name="connsiteY27" fmla="*/ 144855 h 1068451"/>
              <a:gd name="connsiteX28" fmla="*/ 1131683 w 1303699"/>
              <a:gd name="connsiteY28" fmla="*/ 172016 h 1068451"/>
              <a:gd name="connsiteX29" fmla="*/ 1195058 w 1303699"/>
              <a:gd name="connsiteY29" fmla="*/ 235390 h 1068451"/>
              <a:gd name="connsiteX30" fmla="*/ 1186004 w 1303699"/>
              <a:gd name="connsiteY30" fmla="*/ 280657 h 1068451"/>
              <a:gd name="connsiteX31" fmla="*/ 1176951 w 1303699"/>
              <a:gd name="connsiteY31" fmla="*/ 307818 h 1068451"/>
              <a:gd name="connsiteX32" fmla="*/ 1204111 w 1303699"/>
              <a:gd name="connsiteY32" fmla="*/ 316871 h 1068451"/>
              <a:gd name="connsiteX33" fmla="*/ 1303699 w 1303699"/>
              <a:gd name="connsiteY33" fmla="*/ 325925 h 1068451"/>
              <a:gd name="connsiteX34" fmla="*/ 1267485 w 1303699"/>
              <a:gd name="connsiteY34" fmla="*/ 362138 h 1068451"/>
              <a:gd name="connsiteX35" fmla="*/ 1249379 w 1303699"/>
              <a:gd name="connsiteY35" fmla="*/ 389299 h 1068451"/>
              <a:gd name="connsiteX36" fmla="*/ 1258432 w 1303699"/>
              <a:gd name="connsiteY36" fmla="*/ 416459 h 1068451"/>
              <a:gd name="connsiteX37" fmla="*/ 1285592 w 1303699"/>
              <a:gd name="connsiteY37" fmla="*/ 443620 h 1068451"/>
              <a:gd name="connsiteX38" fmla="*/ 1231272 w 1303699"/>
              <a:gd name="connsiteY38" fmla="*/ 470780 h 1068451"/>
              <a:gd name="connsiteX39" fmla="*/ 1222218 w 1303699"/>
              <a:gd name="connsiteY39" fmla="*/ 525101 h 1068451"/>
              <a:gd name="connsiteX40" fmla="*/ 1213165 w 1303699"/>
              <a:gd name="connsiteY40" fmla="*/ 606582 h 1068451"/>
              <a:gd name="connsiteX41" fmla="*/ 1240325 w 1303699"/>
              <a:gd name="connsiteY41" fmla="*/ 633742 h 1068451"/>
              <a:gd name="connsiteX42" fmla="*/ 1231272 w 1303699"/>
              <a:gd name="connsiteY42" fmla="*/ 697117 h 1068451"/>
              <a:gd name="connsiteX43" fmla="*/ 1104523 w 1303699"/>
              <a:gd name="connsiteY43" fmla="*/ 733330 h 1068451"/>
              <a:gd name="connsiteX44" fmla="*/ 1086416 w 1303699"/>
              <a:gd name="connsiteY44" fmla="*/ 760491 h 1068451"/>
              <a:gd name="connsiteX45" fmla="*/ 1059256 w 1303699"/>
              <a:gd name="connsiteY45" fmla="*/ 787651 h 1068451"/>
              <a:gd name="connsiteX46" fmla="*/ 1050202 w 1303699"/>
              <a:gd name="connsiteY46" fmla="*/ 823865 h 1068451"/>
              <a:gd name="connsiteX47" fmla="*/ 1004935 w 1303699"/>
              <a:gd name="connsiteY47" fmla="*/ 869132 h 1068451"/>
              <a:gd name="connsiteX48" fmla="*/ 977775 w 1303699"/>
              <a:gd name="connsiteY48" fmla="*/ 832919 h 1068451"/>
              <a:gd name="connsiteX49" fmla="*/ 950614 w 1303699"/>
              <a:gd name="connsiteY49" fmla="*/ 805758 h 1068451"/>
              <a:gd name="connsiteX50" fmla="*/ 941561 w 1303699"/>
              <a:gd name="connsiteY50" fmla="*/ 778598 h 1068451"/>
              <a:gd name="connsiteX51" fmla="*/ 878186 w 1303699"/>
              <a:gd name="connsiteY51" fmla="*/ 805758 h 1068451"/>
              <a:gd name="connsiteX52" fmla="*/ 869133 w 1303699"/>
              <a:gd name="connsiteY52" fmla="*/ 832919 h 1068451"/>
              <a:gd name="connsiteX53" fmla="*/ 887240 w 1303699"/>
              <a:gd name="connsiteY53" fmla="*/ 905346 h 1068451"/>
              <a:gd name="connsiteX54" fmla="*/ 914400 w 1303699"/>
              <a:gd name="connsiteY54" fmla="*/ 968721 h 1068451"/>
              <a:gd name="connsiteX55" fmla="*/ 905347 w 1303699"/>
              <a:gd name="connsiteY55" fmla="*/ 995881 h 1068451"/>
              <a:gd name="connsiteX56" fmla="*/ 778598 w 1303699"/>
              <a:gd name="connsiteY56" fmla="*/ 1032095 h 1068451"/>
              <a:gd name="connsiteX57" fmla="*/ 760491 w 1303699"/>
              <a:gd name="connsiteY57" fmla="*/ 1059255 h 1068451"/>
              <a:gd name="connsiteX58" fmla="*/ 669957 w 1303699"/>
              <a:gd name="connsiteY58" fmla="*/ 1059255 h 1068451"/>
              <a:gd name="connsiteX59" fmla="*/ 624689 w 1303699"/>
              <a:gd name="connsiteY59" fmla="*/ 1004934 h 1068451"/>
              <a:gd name="connsiteX60" fmla="*/ 597529 w 1303699"/>
              <a:gd name="connsiteY60" fmla="*/ 977774 h 1068451"/>
              <a:gd name="connsiteX61" fmla="*/ 579422 w 1303699"/>
              <a:gd name="connsiteY61" fmla="*/ 941560 h 1068451"/>
              <a:gd name="connsiteX62" fmla="*/ 561315 w 1303699"/>
              <a:gd name="connsiteY62" fmla="*/ 914400 h 1068451"/>
              <a:gd name="connsiteX63" fmla="*/ 579422 w 1303699"/>
              <a:gd name="connsiteY63" fmla="*/ 860079 h 1068451"/>
              <a:gd name="connsiteX64" fmla="*/ 543208 w 1303699"/>
              <a:gd name="connsiteY64" fmla="*/ 787651 h 1068451"/>
              <a:gd name="connsiteX65" fmla="*/ 552262 w 1303699"/>
              <a:gd name="connsiteY65" fmla="*/ 606582 h 1068451"/>
              <a:gd name="connsiteX66" fmla="*/ 552262 w 1303699"/>
              <a:gd name="connsiteY66" fmla="*/ 525101 h 1068451"/>
              <a:gd name="connsiteX67" fmla="*/ 452674 w 1303699"/>
              <a:gd name="connsiteY67" fmla="*/ 534154 h 1068451"/>
              <a:gd name="connsiteX68" fmla="*/ 425513 w 1303699"/>
              <a:gd name="connsiteY68" fmla="*/ 543208 h 1068451"/>
              <a:gd name="connsiteX69" fmla="*/ 316872 w 1303699"/>
              <a:gd name="connsiteY69" fmla="*/ 534154 h 1068451"/>
              <a:gd name="connsiteX70" fmla="*/ 307818 w 1303699"/>
              <a:gd name="connsiteY70" fmla="*/ 497940 h 1068451"/>
              <a:gd name="connsiteX71" fmla="*/ 217283 w 1303699"/>
              <a:gd name="connsiteY71" fmla="*/ 461727 h 1068451"/>
              <a:gd name="connsiteX72" fmla="*/ 99588 w 1303699"/>
              <a:gd name="connsiteY72" fmla="*/ 452673 h 1068451"/>
              <a:gd name="connsiteX73" fmla="*/ 72428 w 1303699"/>
              <a:gd name="connsiteY73" fmla="*/ 443620 h 1068451"/>
              <a:gd name="connsiteX74" fmla="*/ 45268 w 1303699"/>
              <a:gd name="connsiteY74" fmla="*/ 380245 h 1068451"/>
              <a:gd name="connsiteX75" fmla="*/ 36214 w 1303699"/>
              <a:gd name="connsiteY75" fmla="*/ 353085 h 1068451"/>
              <a:gd name="connsiteX76" fmla="*/ 18107 w 1303699"/>
              <a:gd name="connsiteY76" fmla="*/ 280657 h 1068451"/>
              <a:gd name="connsiteX77" fmla="*/ 0 w 1303699"/>
              <a:gd name="connsiteY77" fmla="*/ 226336 h 1068451"/>
              <a:gd name="connsiteX78" fmla="*/ 9054 w 1303699"/>
              <a:gd name="connsiteY78" fmla="*/ 117695 h 1068451"/>
              <a:gd name="connsiteX79" fmla="*/ 36214 w 1303699"/>
              <a:gd name="connsiteY79" fmla="*/ 99588 h 1068451"/>
              <a:gd name="connsiteX80" fmla="*/ 45268 w 1303699"/>
              <a:gd name="connsiteY80" fmla="*/ 72427 h 1068451"/>
              <a:gd name="connsiteX81" fmla="*/ 99588 w 1303699"/>
              <a:gd name="connsiteY81" fmla="*/ 54321 h 1068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303699" h="1068451">
                <a:moveTo>
                  <a:pt x="99588" y="54321"/>
                </a:moveTo>
                <a:lnTo>
                  <a:pt x="99588" y="54321"/>
                </a:lnTo>
                <a:cubicBezTo>
                  <a:pt x="111659" y="78463"/>
                  <a:pt x="128700" y="100707"/>
                  <a:pt x="135802" y="126748"/>
                </a:cubicBezTo>
                <a:cubicBezTo>
                  <a:pt x="138313" y="135955"/>
                  <a:pt x="126749" y="144366"/>
                  <a:pt x="126749" y="153909"/>
                </a:cubicBezTo>
                <a:cubicBezTo>
                  <a:pt x="126749" y="205301"/>
                  <a:pt x="132784" y="256515"/>
                  <a:pt x="135802" y="307818"/>
                </a:cubicBezTo>
                <a:cubicBezTo>
                  <a:pt x="150891" y="304800"/>
                  <a:pt x="168266" y="307300"/>
                  <a:pt x="181070" y="298764"/>
                </a:cubicBezTo>
                <a:cubicBezTo>
                  <a:pt x="189010" y="293470"/>
                  <a:pt x="190803" y="281123"/>
                  <a:pt x="190123" y="271604"/>
                </a:cubicBezTo>
                <a:cubicBezTo>
                  <a:pt x="187719" y="237950"/>
                  <a:pt x="178052" y="205212"/>
                  <a:pt x="172016" y="172016"/>
                </a:cubicBezTo>
                <a:cubicBezTo>
                  <a:pt x="175034" y="132784"/>
                  <a:pt x="173819" y="92995"/>
                  <a:pt x="181070" y="54321"/>
                </a:cubicBezTo>
                <a:cubicBezTo>
                  <a:pt x="183075" y="43626"/>
                  <a:pt x="189950" y="32927"/>
                  <a:pt x="199177" y="27160"/>
                </a:cubicBezTo>
                <a:cubicBezTo>
                  <a:pt x="220800" y="13645"/>
                  <a:pt x="272913" y="5170"/>
                  <a:pt x="298765" y="0"/>
                </a:cubicBezTo>
                <a:cubicBezTo>
                  <a:pt x="450174" y="15140"/>
                  <a:pt x="341059" y="-6622"/>
                  <a:pt x="425513" y="27160"/>
                </a:cubicBezTo>
                <a:cubicBezTo>
                  <a:pt x="443234" y="34249"/>
                  <a:pt x="479834" y="45267"/>
                  <a:pt x="479834" y="45267"/>
                </a:cubicBezTo>
                <a:cubicBezTo>
                  <a:pt x="557670" y="97158"/>
                  <a:pt x="459189" y="34945"/>
                  <a:pt x="534155" y="72427"/>
                </a:cubicBezTo>
                <a:cubicBezTo>
                  <a:pt x="543887" y="77293"/>
                  <a:pt x="551583" y="85668"/>
                  <a:pt x="561315" y="90534"/>
                </a:cubicBezTo>
                <a:cubicBezTo>
                  <a:pt x="636280" y="128017"/>
                  <a:pt x="537801" y="65804"/>
                  <a:pt x="615636" y="117695"/>
                </a:cubicBezTo>
                <a:cubicBezTo>
                  <a:pt x="621672" y="126748"/>
                  <a:pt x="625247" y="138058"/>
                  <a:pt x="633743" y="144855"/>
                </a:cubicBezTo>
                <a:cubicBezTo>
                  <a:pt x="641195" y="150817"/>
                  <a:pt x="651425" y="152794"/>
                  <a:pt x="660903" y="153909"/>
                </a:cubicBezTo>
                <a:cubicBezTo>
                  <a:pt x="702970" y="158858"/>
                  <a:pt x="745402" y="159944"/>
                  <a:pt x="787652" y="162962"/>
                </a:cubicBezTo>
                <a:cubicBezTo>
                  <a:pt x="799723" y="165980"/>
                  <a:pt x="811902" y="168598"/>
                  <a:pt x="823866" y="172016"/>
                </a:cubicBezTo>
                <a:cubicBezTo>
                  <a:pt x="833042" y="174638"/>
                  <a:pt x="841483" y="181069"/>
                  <a:pt x="851026" y="181069"/>
                </a:cubicBezTo>
                <a:cubicBezTo>
                  <a:pt x="875357" y="181069"/>
                  <a:pt x="899311" y="175034"/>
                  <a:pt x="923454" y="172016"/>
                </a:cubicBezTo>
                <a:cubicBezTo>
                  <a:pt x="961101" y="115544"/>
                  <a:pt x="932507" y="173921"/>
                  <a:pt x="932507" y="117695"/>
                </a:cubicBezTo>
                <a:cubicBezTo>
                  <a:pt x="932507" y="102307"/>
                  <a:pt x="938543" y="87516"/>
                  <a:pt x="941561" y="72427"/>
                </a:cubicBezTo>
                <a:cubicBezTo>
                  <a:pt x="989846" y="75445"/>
                  <a:pt x="1039189" y="70986"/>
                  <a:pt x="1086416" y="81481"/>
                </a:cubicBezTo>
                <a:cubicBezTo>
                  <a:pt x="1097038" y="83841"/>
                  <a:pt x="1109389" y="98909"/>
                  <a:pt x="1104523" y="108641"/>
                </a:cubicBezTo>
                <a:cubicBezTo>
                  <a:pt x="1098958" y="119770"/>
                  <a:pt x="1080380" y="114677"/>
                  <a:pt x="1068309" y="117695"/>
                </a:cubicBezTo>
                <a:cubicBezTo>
                  <a:pt x="1065291" y="126748"/>
                  <a:pt x="1055712" y="135995"/>
                  <a:pt x="1059256" y="144855"/>
                </a:cubicBezTo>
                <a:cubicBezTo>
                  <a:pt x="1067365" y="165126"/>
                  <a:pt x="1120796" y="169838"/>
                  <a:pt x="1131683" y="172016"/>
                </a:cubicBezTo>
                <a:cubicBezTo>
                  <a:pt x="1193945" y="213523"/>
                  <a:pt x="1179122" y="187584"/>
                  <a:pt x="1195058" y="235390"/>
                </a:cubicBezTo>
                <a:cubicBezTo>
                  <a:pt x="1192040" y="250479"/>
                  <a:pt x="1189736" y="265729"/>
                  <a:pt x="1186004" y="280657"/>
                </a:cubicBezTo>
                <a:cubicBezTo>
                  <a:pt x="1183689" y="289915"/>
                  <a:pt x="1172683" y="299282"/>
                  <a:pt x="1176951" y="307818"/>
                </a:cubicBezTo>
                <a:cubicBezTo>
                  <a:pt x="1181219" y="316354"/>
                  <a:pt x="1194664" y="315521"/>
                  <a:pt x="1204111" y="316871"/>
                </a:cubicBezTo>
                <a:cubicBezTo>
                  <a:pt x="1237109" y="321585"/>
                  <a:pt x="1270503" y="322907"/>
                  <a:pt x="1303699" y="325925"/>
                </a:cubicBezTo>
                <a:cubicBezTo>
                  <a:pt x="1283946" y="385185"/>
                  <a:pt x="1311381" y="327020"/>
                  <a:pt x="1267485" y="362138"/>
                </a:cubicBezTo>
                <a:cubicBezTo>
                  <a:pt x="1258988" y="368935"/>
                  <a:pt x="1255414" y="380245"/>
                  <a:pt x="1249379" y="389299"/>
                </a:cubicBezTo>
                <a:cubicBezTo>
                  <a:pt x="1252397" y="398352"/>
                  <a:pt x="1253139" y="408519"/>
                  <a:pt x="1258432" y="416459"/>
                </a:cubicBezTo>
                <a:cubicBezTo>
                  <a:pt x="1265534" y="427112"/>
                  <a:pt x="1285592" y="430816"/>
                  <a:pt x="1285592" y="443620"/>
                </a:cubicBezTo>
                <a:cubicBezTo>
                  <a:pt x="1285592" y="455321"/>
                  <a:pt x="1237970" y="468547"/>
                  <a:pt x="1231272" y="470780"/>
                </a:cubicBezTo>
                <a:cubicBezTo>
                  <a:pt x="1228254" y="488887"/>
                  <a:pt x="1228023" y="507686"/>
                  <a:pt x="1222218" y="525101"/>
                </a:cubicBezTo>
                <a:cubicBezTo>
                  <a:pt x="1206601" y="571950"/>
                  <a:pt x="1180942" y="534080"/>
                  <a:pt x="1213165" y="606582"/>
                </a:cubicBezTo>
                <a:cubicBezTo>
                  <a:pt x="1218365" y="618282"/>
                  <a:pt x="1231272" y="624689"/>
                  <a:pt x="1240325" y="633742"/>
                </a:cubicBezTo>
                <a:cubicBezTo>
                  <a:pt x="1237307" y="654867"/>
                  <a:pt x="1240815" y="678030"/>
                  <a:pt x="1231272" y="697117"/>
                </a:cubicBezTo>
                <a:cubicBezTo>
                  <a:pt x="1210583" y="738495"/>
                  <a:pt x="1130098" y="730773"/>
                  <a:pt x="1104523" y="733330"/>
                </a:cubicBezTo>
                <a:cubicBezTo>
                  <a:pt x="1098487" y="742384"/>
                  <a:pt x="1093382" y="752132"/>
                  <a:pt x="1086416" y="760491"/>
                </a:cubicBezTo>
                <a:cubicBezTo>
                  <a:pt x="1078220" y="770327"/>
                  <a:pt x="1065608" y="776535"/>
                  <a:pt x="1059256" y="787651"/>
                </a:cubicBezTo>
                <a:cubicBezTo>
                  <a:pt x="1053083" y="798454"/>
                  <a:pt x="1055104" y="812428"/>
                  <a:pt x="1050202" y="823865"/>
                </a:cubicBezTo>
                <a:cubicBezTo>
                  <a:pt x="1038130" y="852033"/>
                  <a:pt x="1029079" y="853037"/>
                  <a:pt x="1004935" y="869132"/>
                </a:cubicBezTo>
                <a:cubicBezTo>
                  <a:pt x="995882" y="857061"/>
                  <a:pt x="987595" y="844375"/>
                  <a:pt x="977775" y="832919"/>
                </a:cubicBezTo>
                <a:cubicBezTo>
                  <a:pt x="969442" y="823198"/>
                  <a:pt x="957716" y="816411"/>
                  <a:pt x="950614" y="805758"/>
                </a:cubicBezTo>
                <a:cubicBezTo>
                  <a:pt x="945320" y="797818"/>
                  <a:pt x="944579" y="787651"/>
                  <a:pt x="941561" y="778598"/>
                </a:cubicBezTo>
                <a:cubicBezTo>
                  <a:pt x="919815" y="784034"/>
                  <a:pt x="893817" y="786220"/>
                  <a:pt x="878186" y="805758"/>
                </a:cubicBezTo>
                <a:cubicBezTo>
                  <a:pt x="872224" y="813210"/>
                  <a:pt x="872151" y="823865"/>
                  <a:pt x="869133" y="832919"/>
                </a:cubicBezTo>
                <a:cubicBezTo>
                  <a:pt x="874448" y="859495"/>
                  <a:pt x="876799" y="880983"/>
                  <a:pt x="887240" y="905346"/>
                </a:cubicBezTo>
                <a:cubicBezTo>
                  <a:pt x="920796" y="983640"/>
                  <a:pt x="893173" y="905037"/>
                  <a:pt x="914400" y="968721"/>
                </a:cubicBezTo>
                <a:cubicBezTo>
                  <a:pt x="911382" y="977774"/>
                  <a:pt x="911309" y="988429"/>
                  <a:pt x="905347" y="995881"/>
                </a:cubicBezTo>
                <a:cubicBezTo>
                  <a:pt x="880276" y="1027219"/>
                  <a:pt x="795359" y="1029048"/>
                  <a:pt x="778598" y="1032095"/>
                </a:cubicBezTo>
                <a:cubicBezTo>
                  <a:pt x="772562" y="1041148"/>
                  <a:pt x="768987" y="1052458"/>
                  <a:pt x="760491" y="1059255"/>
                </a:cubicBezTo>
                <a:cubicBezTo>
                  <a:pt x="736548" y="1078409"/>
                  <a:pt x="690317" y="1062164"/>
                  <a:pt x="669957" y="1059255"/>
                </a:cubicBezTo>
                <a:cubicBezTo>
                  <a:pt x="590616" y="979917"/>
                  <a:pt x="687704" y="1080553"/>
                  <a:pt x="624689" y="1004934"/>
                </a:cubicBezTo>
                <a:cubicBezTo>
                  <a:pt x="616493" y="995098"/>
                  <a:pt x="604971" y="988193"/>
                  <a:pt x="597529" y="977774"/>
                </a:cubicBezTo>
                <a:cubicBezTo>
                  <a:pt x="589685" y="966792"/>
                  <a:pt x="586118" y="953278"/>
                  <a:pt x="579422" y="941560"/>
                </a:cubicBezTo>
                <a:cubicBezTo>
                  <a:pt x="574024" y="932113"/>
                  <a:pt x="567351" y="923453"/>
                  <a:pt x="561315" y="914400"/>
                </a:cubicBezTo>
                <a:cubicBezTo>
                  <a:pt x="536419" y="839707"/>
                  <a:pt x="561337" y="941460"/>
                  <a:pt x="579422" y="860079"/>
                </a:cubicBezTo>
                <a:cubicBezTo>
                  <a:pt x="590614" y="809714"/>
                  <a:pt x="572582" y="807233"/>
                  <a:pt x="543208" y="787651"/>
                </a:cubicBezTo>
                <a:cubicBezTo>
                  <a:pt x="546226" y="727295"/>
                  <a:pt x="547027" y="666787"/>
                  <a:pt x="552262" y="606582"/>
                </a:cubicBezTo>
                <a:cubicBezTo>
                  <a:pt x="559903" y="518707"/>
                  <a:pt x="576765" y="672127"/>
                  <a:pt x="552262" y="525101"/>
                </a:cubicBezTo>
                <a:cubicBezTo>
                  <a:pt x="519066" y="528119"/>
                  <a:pt x="485672" y="529440"/>
                  <a:pt x="452674" y="534154"/>
                </a:cubicBezTo>
                <a:cubicBezTo>
                  <a:pt x="443226" y="535504"/>
                  <a:pt x="435056" y="543208"/>
                  <a:pt x="425513" y="543208"/>
                </a:cubicBezTo>
                <a:cubicBezTo>
                  <a:pt x="389174" y="543208"/>
                  <a:pt x="353086" y="537172"/>
                  <a:pt x="316872" y="534154"/>
                </a:cubicBezTo>
                <a:cubicBezTo>
                  <a:pt x="313854" y="522083"/>
                  <a:pt x="313991" y="508743"/>
                  <a:pt x="307818" y="497940"/>
                </a:cubicBezTo>
                <a:cubicBezTo>
                  <a:pt x="285958" y="459685"/>
                  <a:pt x="259350" y="465934"/>
                  <a:pt x="217283" y="461727"/>
                </a:cubicBezTo>
                <a:cubicBezTo>
                  <a:pt x="178131" y="457812"/>
                  <a:pt x="138820" y="455691"/>
                  <a:pt x="99588" y="452673"/>
                </a:cubicBezTo>
                <a:cubicBezTo>
                  <a:pt x="90535" y="449655"/>
                  <a:pt x="79880" y="449582"/>
                  <a:pt x="72428" y="443620"/>
                </a:cubicBezTo>
                <a:cubicBezTo>
                  <a:pt x="52009" y="427284"/>
                  <a:pt x="51712" y="402797"/>
                  <a:pt x="45268" y="380245"/>
                </a:cubicBezTo>
                <a:cubicBezTo>
                  <a:pt x="42646" y="371069"/>
                  <a:pt x="38725" y="362292"/>
                  <a:pt x="36214" y="353085"/>
                </a:cubicBezTo>
                <a:cubicBezTo>
                  <a:pt x="29666" y="329076"/>
                  <a:pt x="25977" y="304266"/>
                  <a:pt x="18107" y="280657"/>
                </a:cubicBezTo>
                <a:lnTo>
                  <a:pt x="0" y="226336"/>
                </a:lnTo>
                <a:cubicBezTo>
                  <a:pt x="3018" y="190122"/>
                  <a:pt x="-929" y="152636"/>
                  <a:pt x="9054" y="117695"/>
                </a:cubicBezTo>
                <a:cubicBezTo>
                  <a:pt x="12043" y="107233"/>
                  <a:pt x="29417" y="108085"/>
                  <a:pt x="36214" y="99588"/>
                </a:cubicBezTo>
                <a:cubicBezTo>
                  <a:pt x="42176" y="92136"/>
                  <a:pt x="39974" y="80368"/>
                  <a:pt x="45268" y="72427"/>
                </a:cubicBezTo>
                <a:cubicBezTo>
                  <a:pt x="74562" y="28486"/>
                  <a:pt x="90535" y="57339"/>
                  <a:pt x="99588" y="5432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/>
              <a:t>7</a:t>
            </a:r>
            <a:endParaRPr lang="en-IN" sz="2400" dirty="0"/>
          </a:p>
        </p:txBody>
      </p:sp>
      <p:sp>
        <p:nvSpPr>
          <p:cNvPr id="13" name="Freeform 12"/>
          <p:cNvSpPr/>
          <p:nvPr/>
        </p:nvSpPr>
        <p:spPr>
          <a:xfrm>
            <a:off x="5966234" y="497941"/>
            <a:ext cx="425513" cy="706170"/>
          </a:xfrm>
          <a:custGeom>
            <a:avLst/>
            <a:gdLst>
              <a:gd name="connsiteX0" fmla="*/ 135802 w 425513"/>
              <a:gd name="connsiteY0" fmla="*/ 0 h 706170"/>
              <a:gd name="connsiteX1" fmla="*/ 135802 w 425513"/>
              <a:gd name="connsiteY1" fmla="*/ 0 h 706170"/>
              <a:gd name="connsiteX2" fmla="*/ 90534 w 425513"/>
              <a:gd name="connsiteY2" fmla="*/ 63374 h 706170"/>
              <a:gd name="connsiteX3" fmla="*/ 63374 w 425513"/>
              <a:gd name="connsiteY3" fmla="*/ 72427 h 706170"/>
              <a:gd name="connsiteX4" fmla="*/ 54320 w 425513"/>
              <a:gd name="connsiteY4" fmla="*/ 181069 h 706170"/>
              <a:gd name="connsiteX5" fmla="*/ 0 w 425513"/>
              <a:gd name="connsiteY5" fmla="*/ 217283 h 706170"/>
              <a:gd name="connsiteX6" fmla="*/ 36214 w 425513"/>
              <a:gd name="connsiteY6" fmla="*/ 325924 h 706170"/>
              <a:gd name="connsiteX7" fmla="*/ 45267 w 425513"/>
              <a:gd name="connsiteY7" fmla="*/ 353085 h 706170"/>
              <a:gd name="connsiteX8" fmla="*/ 63374 w 425513"/>
              <a:gd name="connsiteY8" fmla="*/ 380245 h 706170"/>
              <a:gd name="connsiteX9" fmla="*/ 72427 w 425513"/>
              <a:gd name="connsiteY9" fmla="*/ 407406 h 706170"/>
              <a:gd name="connsiteX10" fmla="*/ 90534 w 425513"/>
              <a:gd name="connsiteY10" fmla="*/ 434566 h 706170"/>
              <a:gd name="connsiteX11" fmla="*/ 99588 w 425513"/>
              <a:gd name="connsiteY11" fmla="*/ 479833 h 706170"/>
              <a:gd name="connsiteX12" fmla="*/ 108641 w 425513"/>
              <a:gd name="connsiteY12" fmla="*/ 516047 h 706170"/>
              <a:gd name="connsiteX13" fmla="*/ 117695 w 425513"/>
              <a:gd name="connsiteY13" fmla="*/ 615635 h 706170"/>
              <a:gd name="connsiteX14" fmla="*/ 135802 w 425513"/>
              <a:gd name="connsiteY14" fmla="*/ 642796 h 706170"/>
              <a:gd name="connsiteX15" fmla="*/ 144855 w 425513"/>
              <a:gd name="connsiteY15" fmla="*/ 669956 h 706170"/>
              <a:gd name="connsiteX16" fmla="*/ 172016 w 425513"/>
              <a:gd name="connsiteY16" fmla="*/ 688063 h 706170"/>
              <a:gd name="connsiteX17" fmla="*/ 235390 w 425513"/>
              <a:gd name="connsiteY17" fmla="*/ 706170 h 706170"/>
              <a:gd name="connsiteX18" fmla="*/ 362138 w 425513"/>
              <a:gd name="connsiteY18" fmla="*/ 679009 h 706170"/>
              <a:gd name="connsiteX19" fmla="*/ 389299 w 425513"/>
              <a:gd name="connsiteY19" fmla="*/ 669956 h 706170"/>
              <a:gd name="connsiteX20" fmla="*/ 416459 w 425513"/>
              <a:gd name="connsiteY20" fmla="*/ 660903 h 706170"/>
              <a:gd name="connsiteX21" fmla="*/ 425513 w 425513"/>
              <a:gd name="connsiteY21" fmla="*/ 633742 h 706170"/>
              <a:gd name="connsiteX22" fmla="*/ 398352 w 425513"/>
              <a:gd name="connsiteY22" fmla="*/ 579421 h 706170"/>
              <a:gd name="connsiteX23" fmla="*/ 371192 w 425513"/>
              <a:gd name="connsiteY23" fmla="*/ 561314 h 706170"/>
              <a:gd name="connsiteX24" fmla="*/ 334978 w 425513"/>
              <a:gd name="connsiteY24" fmla="*/ 506994 h 706170"/>
              <a:gd name="connsiteX25" fmla="*/ 307817 w 425513"/>
              <a:gd name="connsiteY25" fmla="*/ 425512 h 706170"/>
              <a:gd name="connsiteX26" fmla="*/ 334978 w 425513"/>
              <a:gd name="connsiteY26" fmla="*/ 353085 h 706170"/>
              <a:gd name="connsiteX27" fmla="*/ 344031 w 425513"/>
              <a:gd name="connsiteY27" fmla="*/ 325924 h 706170"/>
              <a:gd name="connsiteX28" fmla="*/ 371192 w 425513"/>
              <a:gd name="connsiteY28" fmla="*/ 316871 h 706170"/>
              <a:gd name="connsiteX29" fmla="*/ 362138 w 425513"/>
              <a:gd name="connsiteY29" fmla="*/ 190122 h 706170"/>
              <a:gd name="connsiteX30" fmla="*/ 316871 w 425513"/>
              <a:gd name="connsiteY30" fmla="*/ 181069 h 706170"/>
              <a:gd name="connsiteX31" fmla="*/ 289711 w 425513"/>
              <a:gd name="connsiteY31" fmla="*/ 172015 h 706170"/>
              <a:gd name="connsiteX32" fmla="*/ 253497 w 425513"/>
              <a:gd name="connsiteY32" fmla="*/ 144855 h 706170"/>
              <a:gd name="connsiteX33" fmla="*/ 235390 w 425513"/>
              <a:gd name="connsiteY33" fmla="*/ 72427 h 706170"/>
              <a:gd name="connsiteX34" fmla="*/ 190122 w 425513"/>
              <a:gd name="connsiteY34" fmla="*/ 27160 h 706170"/>
              <a:gd name="connsiteX35" fmla="*/ 135802 w 425513"/>
              <a:gd name="connsiteY35" fmla="*/ 0 h 70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5513" h="706170">
                <a:moveTo>
                  <a:pt x="135802" y="0"/>
                </a:moveTo>
                <a:lnTo>
                  <a:pt x="135802" y="0"/>
                </a:lnTo>
                <a:cubicBezTo>
                  <a:pt x="120713" y="21125"/>
                  <a:pt x="108891" y="45017"/>
                  <a:pt x="90534" y="63374"/>
                </a:cubicBezTo>
                <a:cubicBezTo>
                  <a:pt x="83786" y="70122"/>
                  <a:pt x="66180" y="63306"/>
                  <a:pt x="63374" y="72427"/>
                </a:cubicBezTo>
                <a:cubicBezTo>
                  <a:pt x="52687" y="107160"/>
                  <a:pt x="68885" y="147776"/>
                  <a:pt x="54320" y="181069"/>
                </a:cubicBezTo>
                <a:cubicBezTo>
                  <a:pt x="45598" y="201006"/>
                  <a:pt x="0" y="217283"/>
                  <a:pt x="0" y="217283"/>
                </a:cubicBezTo>
                <a:lnTo>
                  <a:pt x="36214" y="325924"/>
                </a:lnTo>
                <a:cubicBezTo>
                  <a:pt x="39232" y="334978"/>
                  <a:pt x="39973" y="345145"/>
                  <a:pt x="45267" y="353085"/>
                </a:cubicBezTo>
                <a:lnTo>
                  <a:pt x="63374" y="380245"/>
                </a:lnTo>
                <a:cubicBezTo>
                  <a:pt x="66392" y="389299"/>
                  <a:pt x="68159" y="398870"/>
                  <a:pt x="72427" y="407406"/>
                </a:cubicBezTo>
                <a:cubicBezTo>
                  <a:pt x="77293" y="417138"/>
                  <a:pt x="86713" y="424378"/>
                  <a:pt x="90534" y="434566"/>
                </a:cubicBezTo>
                <a:cubicBezTo>
                  <a:pt x="95937" y="448974"/>
                  <a:pt x="96250" y="464812"/>
                  <a:pt x="99588" y="479833"/>
                </a:cubicBezTo>
                <a:cubicBezTo>
                  <a:pt x="102287" y="491980"/>
                  <a:pt x="105623" y="503976"/>
                  <a:pt x="108641" y="516047"/>
                </a:cubicBezTo>
                <a:cubicBezTo>
                  <a:pt x="111659" y="549243"/>
                  <a:pt x="110711" y="583042"/>
                  <a:pt x="117695" y="615635"/>
                </a:cubicBezTo>
                <a:cubicBezTo>
                  <a:pt x="119975" y="626275"/>
                  <a:pt x="130936" y="633064"/>
                  <a:pt x="135802" y="642796"/>
                </a:cubicBezTo>
                <a:cubicBezTo>
                  <a:pt x="140070" y="651332"/>
                  <a:pt x="138893" y="662504"/>
                  <a:pt x="144855" y="669956"/>
                </a:cubicBezTo>
                <a:cubicBezTo>
                  <a:pt x="151652" y="678453"/>
                  <a:pt x="162284" y="683197"/>
                  <a:pt x="172016" y="688063"/>
                </a:cubicBezTo>
                <a:cubicBezTo>
                  <a:pt x="185001" y="694556"/>
                  <a:pt x="223791" y="703270"/>
                  <a:pt x="235390" y="706170"/>
                </a:cubicBezTo>
                <a:cubicBezTo>
                  <a:pt x="326760" y="694748"/>
                  <a:pt x="284732" y="704810"/>
                  <a:pt x="362138" y="679009"/>
                </a:cubicBezTo>
                <a:lnTo>
                  <a:pt x="389299" y="669956"/>
                </a:lnTo>
                <a:lnTo>
                  <a:pt x="416459" y="660903"/>
                </a:lnTo>
                <a:cubicBezTo>
                  <a:pt x="419477" y="651849"/>
                  <a:pt x="425513" y="643285"/>
                  <a:pt x="425513" y="633742"/>
                </a:cubicBezTo>
                <a:cubicBezTo>
                  <a:pt x="425513" y="619016"/>
                  <a:pt x="407506" y="588575"/>
                  <a:pt x="398352" y="579421"/>
                </a:cubicBezTo>
                <a:cubicBezTo>
                  <a:pt x="390658" y="571727"/>
                  <a:pt x="380245" y="567350"/>
                  <a:pt x="371192" y="561314"/>
                </a:cubicBezTo>
                <a:cubicBezTo>
                  <a:pt x="359121" y="543207"/>
                  <a:pt x="343060" y="527199"/>
                  <a:pt x="334978" y="506994"/>
                </a:cubicBezTo>
                <a:cubicBezTo>
                  <a:pt x="312250" y="450173"/>
                  <a:pt x="320813" y="477492"/>
                  <a:pt x="307817" y="425512"/>
                </a:cubicBezTo>
                <a:cubicBezTo>
                  <a:pt x="324511" y="358741"/>
                  <a:pt x="306570" y="419372"/>
                  <a:pt x="334978" y="353085"/>
                </a:cubicBezTo>
                <a:cubicBezTo>
                  <a:pt x="338737" y="344313"/>
                  <a:pt x="337283" y="332672"/>
                  <a:pt x="344031" y="325924"/>
                </a:cubicBezTo>
                <a:cubicBezTo>
                  <a:pt x="350779" y="319176"/>
                  <a:pt x="362138" y="319889"/>
                  <a:pt x="371192" y="316871"/>
                </a:cubicBezTo>
                <a:cubicBezTo>
                  <a:pt x="386414" y="271203"/>
                  <a:pt x="397863" y="251364"/>
                  <a:pt x="362138" y="190122"/>
                </a:cubicBezTo>
                <a:cubicBezTo>
                  <a:pt x="354385" y="176830"/>
                  <a:pt x="331799" y="184801"/>
                  <a:pt x="316871" y="181069"/>
                </a:cubicBezTo>
                <a:cubicBezTo>
                  <a:pt x="307613" y="178754"/>
                  <a:pt x="298764" y="175033"/>
                  <a:pt x="289711" y="172015"/>
                </a:cubicBezTo>
                <a:cubicBezTo>
                  <a:pt x="277640" y="162962"/>
                  <a:pt x="263157" y="156447"/>
                  <a:pt x="253497" y="144855"/>
                </a:cubicBezTo>
                <a:cubicBezTo>
                  <a:pt x="245879" y="135714"/>
                  <a:pt x="236152" y="74458"/>
                  <a:pt x="235390" y="72427"/>
                </a:cubicBezTo>
                <a:cubicBezTo>
                  <a:pt x="223750" y="41387"/>
                  <a:pt x="213833" y="46129"/>
                  <a:pt x="190122" y="27160"/>
                </a:cubicBezTo>
                <a:cubicBezTo>
                  <a:pt x="183457" y="21828"/>
                  <a:pt x="144855" y="4527"/>
                  <a:pt x="135802" y="0"/>
                </a:cubicBezTo>
                <a:close/>
              </a:path>
            </a:pathLst>
          </a:custGeom>
          <a:solidFill>
            <a:srgbClr val="C0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11</a:t>
            </a:r>
            <a:endParaRPr lang="en-IN" dirty="0"/>
          </a:p>
        </p:txBody>
      </p:sp>
      <p:sp>
        <p:nvSpPr>
          <p:cNvPr id="14" name="Freeform 13"/>
          <p:cNvSpPr/>
          <p:nvPr/>
        </p:nvSpPr>
        <p:spPr>
          <a:xfrm>
            <a:off x="6319319" y="741043"/>
            <a:ext cx="372661" cy="395962"/>
          </a:xfrm>
          <a:custGeom>
            <a:avLst/>
            <a:gdLst>
              <a:gd name="connsiteX0" fmla="*/ 72428 w 372661"/>
              <a:gd name="connsiteY0" fmla="*/ 19448 h 395962"/>
              <a:gd name="connsiteX1" fmla="*/ 72428 w 372661"/>
              <a:gd name="connsiteY1" fmla="*/ 19448 h 395962"/>
              <a:gd name="connsiteX2" fmla="*/ 36214 w 372661"/>
              <a:gd name="connsiteY2" fmla="*/ 91876 h 395962"/>
              <a:gd name="connsiteX3" fmla="*/ 0 w 372661"/>
              <a:gd name="connsiteY3" fmla="*/ 146197 h 395962"/>
              <a:gd name="connsiteX4" fmla="*/ 18107 w 372661"/>
              <a:gd name="connsiteY4" fmla="*/ 245785 h 395962"/>
              <a:gd name="connsiteX5" fmla="*/ 45267 w 372661"/>
              <a:gd name="connsiteY5" fmla="*/ 272945 h 395962"/>
              <a:gd name="connsiteX6" fmla="*/ 63374 w 372661"/>
              <a:gd name="connsiteY6" fmla="*/ 336319 h 395962"/>
              <a:gd name="connsiteX7" fmla="*/ 81481 w 372661"/>
              <a:gd name="connsiteY7" fmla="*/ 363480 h 395962"/>
              <a:gd name="connsiteX8" fmla="*/ 90534 w 372661"/>
              <a:gd name="connsiteY8" fmla="*/ 390640 h 395962"/>
              <a:gd name="connsiteX9" fmla="*/ 181069 w 372661"/>
              <a:gd name="connsiteY9" fmla="*/ 354426 h 395962"/>
              <a:gd name="connsiteX10" fmla="*/ 208230 w 372661"/>
              <a:gd name="connsiteY10" fmla="*/ 345373 h 395962"/>
              <a:gd name="connsiteX11" fmla="*/ 316871 w 372661"/>
              <a:gd name="connsiteY11" fmla="*/ 354426 h 395962"/>
              <a:gd name="connsiteX12" fmla="*/ 334978 w 372661"/>
              <a:gd name="connsiteY12" fmla="*/ 327266 h 395962"/>
              <a:gd name="connsiteX13" fmla="*/ 353085 w 372661"/>
              <a:gd name="connsiteY13" fmla="*/ 272945 h 395962"/>
              <a:gd name="connsiteX14" fmla="*/ 316871 w 372661"/>
              <a:gd name="connsiteY14" fmla="*/ 200517 h 395962"/>
              <a:gd name="connsiteX15" fmla="*/ 307818 w 372661"/>
              <a:gd name="connsiteY15" fmla="*/ 173357 h 395962"/>
              <a:gd name="connsiteX16" fmla="*/ 316871 w 372661"/>
              <a:gd name="connsiteY16" fmla="*/ 55662 h 395962"/>
              <a:gd name="connsiteX17" fmla="*/ 371192 w 372661"/>
              <a:gd name="connsiteY17" fmla="*/ 46608 h 395962"/>
              <a:gd name="connsiteX18" fmla="*/ 344031 w 372661"/>
              <a:gd name="connsiteY18" fmla="*/ 28502 h 395962"/>
              <a:gd name="connsiteX19" fmla="*/ 289711 w 372661"/>
              <a:gd name="connsiteY19" fmla="*/ 19448 h 395962"/>
              <a:gd name="connsiteX20" fmla="*/ 262550 w 372661"/>
              <a:gd name="connsiteY20" fmla="*/ 1341 h 395962"/>
              <a:gd name="connsiteX21" fmla="*/ 190123 w 372661"/>
              <a:gd name="connsiteY21" fmla="*/ 19448 h 395962"/>
              <a:gd name="connsiteX22" fmla="*/ 72428 w 372661"/>
              <a:gd name="connsiteY22" fmla="*/ 19448 h 39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72661" h="395962">
                <a:moveTo>
                  <a:pt x="72428" y="19448"/>
                </a:moveTo>
                <a:lnTo>
                  <a:pt x="72428" y="19448"/>
                </a:lnTo>
                <a:cubicBezTo>
                  <a:pt x="60357" y="43591"/>
                  <a:pt x="50706" y="69104"/>
                  <a:pt x="36214" y="91876"/>
                </a:cubicBezTo>
                <a:cubicBezTo>
                  <a:pt x="-11257" y="166472"/>
                  <a:pt x="23210" y="76562"/>
                  <a:pt x="0" y="146197"/>
                </a:cubicBezTo>
                <a:cubicBezTo>
                  <a:pt x="385" y="149273"/>
                  <a:pt x="5223" y="226460"/>
                  <a:pt x="18107" y="245785"/>
                </a:cubicBezTo>
                <a:cubicBezTo>
                  <a:pt x="25209" y="256438"/>
                  <a:pt x="36214" y="263892"/>
                  <a:pt x="45267" y="272945"/>
                </a:cubicBezTo>
                <a:cubicBezTo>
                  <a:pt x="48167" y="284544"/>
                  <a:pt x="56881" y="323334"/>
                  <a:pt x="63374" y="336319"/>
                </a:cubicBezTo>
                <a:cubicBezTo>
                  <a:pt x="68240" y="346051"/>
                  <a:pt x="75445" y="354426"/>
                  <a:pt x="81481" y="363480"/>
                </a:cubicBezTo>
                <a:cubicBezTo>
                  <a:pt x="84499" y="372533"/>
                  <a:pt x="81276" y="388325"/>
                  <a:pt x="90534" y="390640"/>
                </a:cubicBezTo>
                <a:cubicBezTo>
                  <a:pt x="159600" y="407907"/>
                  <a:pt x="143010" y="379799"/>
                  <a:pt x="181069" y="354426"/>
                </a:cubicBezTo>
                <a:cubicBezTo>
                  <a:pt x="189010" y="349132"/>
                  <a:pt x="199176" y="348391"/>
                  <a:pt x="208230" y="345373"/>
                </a:cubicBezTo>
                <a:cubicBezTo>
                  <a:pt x="244444" y="348391"/>
                  <a:pt x="280897" y="359565"/>
                  <a:pt x="316871" y="354426"/>
                </a:cubicBezTo>
                <a:cubicBezTo>
                  <a:pt x="327642" y="352887"/>
                  <a:pt x="330559" y="337209"/>
                  <a:pt x="334978" y="327266"/>
                </a:cubicBezTo>
                <a:cubicBezTo>
                  <a:pt x="342730" y="309825"/>
                  <a:pt x="353085" y="272945"/>
                  <a:pt x="353085" y="272945"/>
                </a:cubicBezTo>
                <a:cubicBezTo>
                  <a:pt x="332667" y="211695"/>
                  <a:pt x="359634" y="286045"/>
                  <a:pt x="316871" y="200517"/>
                </a:cubicBezTo>
                <a:cubicBezTo>
                  <a:pt x="312603" y="191981"/>
                  <a:pt x="310836" y="182410"/>
                  <a:pt x="307818" y="173357"/>
                </a:cubicBezTo>
                <a:cubicBezTo>
                  <a:pt x="310836" y="134125"/>
                  <a:pt x="299274" y="90856"/>
                  <a:pt x="316871" y="55662"/>
                </a:cubicBezTo>
                <a:cubicBezTo>
                  <a:pt x="325080" y="39243"/>
                  <a:pt x="358212" y="59588"/>
                  <a:pt x="371192" y="46608"/>
                </a:cubicBezTo>
                <a:cubicBezTo>
                  <a:pt x="378886" y="38914"/>
                  <a:pt x="354354" y="31943"/>
                  <a:pt x="344031" y="28502"/>
                </a:cubicBezTo>
                <a:cubicBezTo>
                  <a:pt x="326617" y="22697"/>
                  <a:pt x="307818" y="22466"/>
                  <a:pt x="289711" y="19448"/>
                </a:cubicBezTo>
                <a:cubicBezTo>
                  <a:pt x="280657" y="13412"/>
                  <a:pt x="273347" y="2691"/>
                  <a:pt x="262550" y="1341"/>
                </a:cubicBezTo>
                <a:cubicBezTo>
                  <a:pt x="206872" y="-5618"/>
                  <a:pt x="232534" y="16621"/>
                  <a:pt x="190123" y="19448"/>
                </a:cubicBezTo>
                <a:cubicBezTo>
                  <a:pt x="153989" y="21857"/>
                  <a:pt x="92044" y="19448"/>
                  <a:pt x="72428" y="19448"/>
                </a:cubicBezTo>
                <a:close/>
              </a:path>
            </a:pathLst>
          </a:cu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 smtClean="0"/>
              <a:t>12</a:t>
            </a:r>
            <a:endParaRPr lang="en-IN" sz="1200" dirty="0"/>
          </a:p>
        </p:txBody>
      </p:sp>
      <p:sp>
        <p:nvSpPr>
          <p:cNvPr id="15" name="Freeform 14"/>
          <p:cNvSpPr/>
          <p:nvPr/>
        </p:nvSpPr>
        <p:spPr>
          <a:xfrm>
            <a:off x="6606194" y="786931"/>
            <a:ext cx="283493" cy="380966"/>
          </a:xfrm>
          <a:custGeom>
            <a:avLst/>
            <a:gdLst>
              <a:gd name="connsiteX0" fmla="*/ 48103 w 283493"/>
              <a:gd name="connsiteY0" fmla="*/ 27881 h 380966"/>
              <a:gd name="connsiteX1" fmla="*/ 48103 w 283493"/>
              <a:gd name="connsiteY1" fmla="*/ 27881 h 380966"/>
              <a:gd name="connsiteX2" fmla="*/ 129584 w 283493"/>
              <a:gd name="connsiteY2" fmla="*/ 9774 h 380966"/>
              <a:gd name="connsiteX3" fmla="*/ 202012 w 283493"/>
              <a:gd name="connsiteY3" fmla="*/ 27881 h 380966"/>
              <a:gd name="connsiteX4" fmla="*/ 220119 w 283493"/>
              <a:gd name="connsiteY4" fmla="*/ 55041 h 380966"/>
              <a:gd name="connsiteX5" fmla="*/ 247279 w 283493"/>
              <a:gd name="connsiteY5" fmla="*/ 73148 h 380966"/>
              <a:gd name="connsiteX6" fmla="*/ 265386 w 283493"/>
              <a:gd name="connsiteY6" fmla="*/ 127469 h 380966"/>
              <a:gd name="connsiteX7" fmla="*/ 283493 w 283493"/>
              <a:gd name="connsiteY7" fmla="*/ 163683 h 380966"/>
              <a:gd name="connsiteX8" fmla="*/ 265386 w 283493"/>
              <a:gd name="connsiteY8" fmla="*/ 227057 h 380966"/>
              <a:gd name="connsiteX9" fmla="*/ 247279 w 283493"/>
              <a:gd name="connsiteY9" fmla="*/ 254218 h 380966"/>
              <a:gd name="connsiteX10" fmla="*/ 238226 w 283493"/>
              <a:gd name="connsiteY10" fmla="*/ 281378 h 380966"/>
              <a:gd name="connsiteX11" fmla="*/ 229172 w 283493"/>
              <a:gd name="connsiteY11" fmla="*/ 326645 h 380966"/>
              <a:gd name="connsiteX12" fmla="*/ 174852 w 283493"/>
              <a:gd name="connsiteY12" fmla="*/ 362859 h 380966"/>
              <a:gd name="connsiteX13" fmla="*/ 120531 w 283493"/>
              <a:gd name="connsiteY13" fmla="*/ 380966 h 380966"/>
              <a:gd name="connsiteX14" fmla="*/ 11889 w 283493"/>
              <a:gd name="connsiteY14" fmla="*/ 326645 h 380966"/>
              <a:gd name="connsiteX15" fmla="*/ 20943 w 283493"/>
              <a:gd name="connsiteY15" fmla="*/ 290431 h 380966"/>
              <a:gd name="connsiteX16" fmla="*/ 48103 w 283493"/>
              <a:gd name="connsiteY16" fmla="*/ 281378 h 380966"/>
              <a:gd name="connsiteX17" fmla="*/ 29996 w 283493"/>
              <a:gd name="connsiteY17" fmla="*/ 118416 h 380966"/>
              <a:gd name="connsiteX18" fmla="*/ 11889 w 283493"/>
              <a:gd name="connsiteY18" fmla="*/ 91255 h 380966"/>
              <a:gd name="connsiteX19" fmla="*/ 11889 w 283493"/>
              <a:gd name="connsiteY19" fmla="*/ 720 h 380966"/>
              <a:gd name="connsiteX20" fmla="*/ 48103 w 283493"/>
              <a:gd name="connsiteY20" fmla="*/ 27881 h 38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3493" h="380966">
                <a:moveTo>
                  <a:pt x="48103" y="27881"/>
                </a:moveTo>
                <a:lnTo>
                  <a:pt x="48103" y="27881"/>
                </a:lnTo>
                <a:cubicBezTo>
                  <a:pt x="75263" y="21845"/>
                  <a:pt x="101832" y="11756"/>
                  <a:pt x="129584" y="9774"/>
                </a:cubicBezTo>
                <a:cubicBezTo>
                  <a:pt x="147582" y="8488"/>
                  <a:pt x="182969" y="21533"/>
                  <a:pt x="202012" y="27881"/>
                </a:cubicBezTo>
                <a:cubicBezTo>
                  <a:pt x="208048" y="36934"/>
                  <a:pt x="212425" y="47347"/>
                  <a:pt x="220119" y="55041"/>
                </a:cubicBezTo>
                <a:cubicBezTo>
                  <a:pt x="227813" y="62735"/>
                  <a:pt x="241512" y="63921"/>
                  <a:pt x="247279" y="73148"/>
                </a:cubicBezTo>
                <a:cubicBezTo>
                  <a:pt x="257395" y="89333"/>
                  <a:pt x="256850" y="110398"/>
                  <a:pt x="265386" y="127469"/>
                </a:cubicBezTo>
                <a:lnTo>
                  <a:pt x="283493" y="163683"/>
                </a:lnTo>
                <a:cubicBezTo>
                  <a:pt x="280591" y="175292"/>
                  <a:pt x="271883" y="214064"/>
                  <a:pt x="265386" y="227057"/>
                </a:cubicBezTo>
                <a:cubicBezTo>
                  <a:pt x="260520" y="236789"/>
                  <a:pt x="253315" y="245164"/>
                  <a:pt x="247279" y="254218"/>
                </a:cubicBezTo>
                <a:cubicBezTo>
                  <a:pt x="244261" y="263271"/>
                  <a:pt x="240541" y="272120"/>
                  <a:pt x="238226" y="281378"/>
                </a:cubicBezTo>
                <a:cubicBezTo>
                  <a:pt x="234494" y="296306"/>
                  <a:pt x="238619" y="314499"/>
                  <a:pt x="229172" y="326645"/>
                </a:cubicBezTo>
                <a:cubicBezTo>
                  <a:pt x="215812" y="343823"/>
                  <a:pt x="195497" y="355977"/>
                  <a:pt x="174852" y="362859"/>
                </a:cubicBezTo>
                <a:lnTo>
                  <a:pt x="120531" y="380966"/>
                </a:lnTo>
                <a:cubicBezTo>
                  <a:pt x="16762" y="360212"/>
                  <a:pt x="43759" y="390386"/>
                  <a:pt x="11889" y="326645"/>
                </a:cubicBezTo>
                <a:cubicBezTo>
                  <a:pt x="14907" y="314574"/>
                  <a:pt x="13170" y="300147"/>
                  <a:pt x="20943" y="290431"/>
                </a:cubicBezTo>
                <a:cubicBezTo>
                  <a:pt x="26905" y="282979"/>
                  <a:pt x="46919" y="290847"/>
                  <a:pt x="48103" y="281378"/>
                </a:cubicBezTo>
                <a:cubicBezTo>
                  <a:pt x="49575" y="269603"/>
                  <a:pt x="51050" y="160523"/>
                  <a:pt x="29996" y="118416"/>
                </a:cubicBezTo>
                <a:cubicBezTo>
                  <a:pt x="25130" y="108684"/>
                  <a:pt x="17925" y="100309"/>
                  <a:pt x="11889" y="91255"/>
                </a:cubicBezTo>
                <a:cubicBezTo>
                  <a:pt x="159" y="56063"/>
                  <a:pt x="-7616" y="46233"/>
                  <a:pt x="11889" y="720"/>
                </a:cubicBezTo>
                <a:cubicBezTo>
                  <a:pt x="14267" y="-4828"/>
                  <a:pt x="42067" y="23354"/>
                  <a:pt x="48103" y="27881"/>
                </a:cubicBezTo>
                <a:close/>
              </a:path>
            </a:pathLst>
          </a:cu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/>
              <a:t>13</a:t>
            </a:r>
            <a:endParaRPr lang="en-IN" sz="1400" dirty="0"/>
          </a:p>
        </p:txBody>
      </p:sp>
      <p:sp>
        <p:nvSpPr>
          <p:cNvPr id="16" name="Freeform 15"/>
          <p:cNvSpPr/>
          <p:nvPr/>
        </p:nvSpPr>
        <p:spPr>
          <a:xfrm>
            <a:off x="5105503" y="2381061"/>
            <a:ext cx="1114228" cy="1249379"/>
          </a:xfrm>
          <a:custGeom>
            <a:avLst/>
            <a:gdLst>
              <a:gd name="connsiteX0" fmla="*/ 27812 w 1114228"/>
              <a:gd name="connsiteY0" fmla="*/ 81482 h 1249379"/>
              <a:gd name="connsiteX1" fmla="*/ 27812 w 1114228"/>
              <a:gd name="connsiteY1" fmla="*/ 81482 h 1249379"/>
              <a:gd name="connsiteX2" fmla="*/ 236042 w 1114228"/>
              <a:gd name="connsiteY2" fmla="*/ 81482 h 1249379"/>
              <a:gd name="connsiteX3" fmla="*/ 263202 w 1114228"/>
              <a:gd name="connsiteY3" fmla="*/ 54321 h 1249379"/>
              <a:gd name="connsiteX4" fmla="*/ 290362 w 1114228"/>
              <a:gd name="connsiteY4" fmla="*/ 36214 h 1249379"/>
              <a:gd name="connsiteX5" fmla="*/ 362790 w 1114228"/>
              <a:gd name="connsiteY5" fmla="*/ 18107 h 1249379"/>
              <a:gd name="connsiteX6" fmla="*/ 417111 w 1114228"/>
              <a:gd name="connsiteY6" fmla="*/ 0 h 1249379"/>
              <a:gd name="connsiteX7" fmla="*/ 426164 w 1114228"/>
              <a:gd name="connsiteY7" fmla="*/ 27161 h 1249379"/>
              <a:gd name="connsiteX8" fmla="*/ 453325 w 1114228"/>
              <a:gd name="connsiteY8" fmla="*/ 81482 h 1249379"/>
              <a:gd name="connsiteX9" fmla="*/ 444271 w 1114228"/>
              <a:gd name="connsiteY9" fmla="*/ 144856 h 1249379"/>
              <a:gd name="connsiteX10" fmla="*/ 453325 w 1114228"/>
              <a:gd name="connsiteY10" fmla="*/ 226337 h 1249379"/>
              <a:gd name="connsiteX11" fmla="*/ 471432 w 1114228"/>
              <a:gd name="connsiteY11" fmla="*/ 253497 h 1249379"/>
              <a:gd name="connsiteX12" fmla="*/ 534806 w 1114228"/>
              <a:gd name="connsiteY12" fmla="*/ 280658 h 1249379"/>
              <a:gd name="connsiteX13" fmla="*/ 616287 w 1114228"/>
              <a:gd name="connsiteY13" fmla="*/ 289711 h 1249379"/>
              <a:gd name="connsiteX14" fmla="*/ 643447 w 1114228"/>
              <a:gd name="connsiteY14" fmla="*/ 316872 h 1249379"/>
              <a:gd name="connsiteX15" fmla="*/ 652501 w 1114228"/>
              <a:gd name="connsiteY15" fmla="*/ 344032 h 1249379"/>
              <a:gd name="connsiteX16" fmla="*/ 679661 w 1114228"/>
              <a:gd name="connsiteY16" fmla="*/ 353086 h 1249379"/>
              <a:gd name="connsiteX17" fmla="*/ 752089 w 1114228"/>
              <a:gd name="connsiteY17" fmla="*/ 362139 h 1249379"/>
              <a:gd name="connsiteX18" fmla="*/ 824517 w 1114228"/>
              <a:gd name="connsiteY18" fmla="*/ 389299 h 1249379"/>
              <a:gd name="connsiteX19" fmla="*/ 869784 w 1114228"/>
              <a:gd name="connsiteY19" fmla="*/ 443620 h 1249379"/>
              <a:gd name="connsiteX20" fmla="*/ 887891 w 1114228"/>
              <a:gd name="connsiteY20" fmla="*/ 497941 h 1249379"/>
              <a:gd name="connsiteX21" fmla="*/ 896945 w 1114228"/>
              <a:gd name="connsiteY21" fmla="*/ 525101 h 1249379"/>
              <a:gd name="connsiteX22" fmla="*/ 915051 w 1114228"/>
              <a:gd name="connsiteY22" fmla="*/ 552262 h 1249379"/>
              <a:gd name="connsiteX23" fmla="*/ 933158 w 1114228"/>
              <a:gd name="connsiteY23" fmla="*/ 615636 h 1249379"/>
              <a:gd name="connsiteX24" fmla="*/ 951265 w 1114228"/>
              <a:gd name="connsiteY24" fmla="*/ 642796 h 1249379"/>
              <a:gd name="connsiteX25" fmla="*/ 1005586 w 1114228"/>
              <a:gd name="connsiteY25" fmla="*/ 660903 h 1249379"/>
              <a:gd name="connsiteX26" fmla="*/ 1032747 w 1114228"/>
              <a:gd name="connsiteY26" fmla="*/ 669957 h 1249379"/>
              <a:gd name="connsiteX27" fmla="*/ 1059907 w 1114228"/>
              <a:gd name="connsiteY27" fmla="*/ 688064 h 1249379"/>
              <a:gd name="connsiteX28" fmla="*/ 1078014 w 1114228"/>
              <a:gd name="connsiteY28" fmla="*/ 724278 h 1249379"/>
              <a:gd name="connsiteX29" fmla="*/ 1087067 w 1114228"/>
              <a:gd name="connsiteY29" fmla="*/ 751438 h 1249379"/>
              <a:gd name="connsiteX30" fmla="*/ 1114228 w 1114228"/>
              <a:gd name="connsiteY30" fmla="*/ 778598 h 1249379"/>
              <a:gd name="connsiteX31" fmla="*/ 1059907 w 1114228"/>
              <a:gd name="connsiteY31" fmla="*/ 905347 h 1249379"/>
              <a:gd name="connsiteX32" fmla="*/ 1032747 w 1114228"/>
              <a:gd name="connsiteY32" fmla="*/ 878187 h 1249379"/>
              <a:gd name="connsiteX33" fmla="*/ 833570 w 1114228"/>
              <a:gd name="connsiteY33" fmla="*/ 869133 h 1249379"/>
              <a:gd name="connsiteX34" fmla="*/ 752089 w 1114228"/>
              <a:gd name="connsiteY34" fmla="*/ 878187 h 1249379"/>
              <a:gd name="connsiteX35" fmla="*/ 733982 w 1114228"/>
              <a:gd name="connsiteY35" fmla="*/ 905347 h 1249379"/>
              <a:gd name="connsiteX36" fmla="*/ 679661 w 1114228"/>
              <a:gd name="connsiteY36" fmla="*/ 959668 h 1249379"/>
              <a:gd name="connsiteX37" fmla="*/ 643447 w 1114228"/>
              <a:gd name="connsiteY37" fmla="*/ 1013989 h 1249379"/>
              <a:gd name="connsiteX38" fmla="*/ 634394 w 1114228"/>
              <a:gd name="connsiteY38" fmla="*/ 1068309 h 1249379"/>
              <a:gd name="connsiteX39" fmla="*/ 616287 w 1114228"/>
              <a:gd name="connsiteY39" fmla="*/ 1140737 h 1249379"/>
              <a:gd name="connsiteX40" fmla="*/ 589127 w 1114228"/>
              <a:gd name="connsiteY40" fmla="*/ 1249379 h 1249379"/>
              <a:gd name="connsiteX41" fmla="*/ 453325 w 1114228"/>
              <a:gd name="connsiteY41" fmla="*/ 1231272 h 1249379"/>
              <a:gd name="connsiteX42" fmla="*/ 426164 w 1114228"/>
              <a:gd name="connsiteY42" fmla="*/ 1213165 h 1249379"/>
              <a:gd name="connsiteX43" fmla="*/ 399004 w 1114228"/>
              <a:gd name="connsiteY43" fmla="*/ 1204111 h 1249379"/>
              <a:gd name="connsiteX44" fmla="*/ 308469 w 1114228"/>
              <a:gd name="connsiteY44" fmla="*/ 1158844 h 1249379"/>
              <a:gd name="connsiteX45" fmla="*/ 281309 w 1114228"/>
              <a:gd name="connsiteY45" fmla="*/ 1167897 h 1249379"/>
              <a:gd name="connsiteX46" fmla="*/ 245095 w 1114228"/>
              <a:gd name="connsiteY46" fmla="*/ 1204111 h 1249379"/>
              <a:gd name="connsiteX47" fmla="*/ 109293 w 1114228"/>
              <a:gd name="connsiteY47" fmla="*/ 1186004 h 1249379"/>
              <a:gd name="connsiteX48" fmla="*/ 100240 w 1114228"/>
              <a:gd name="connsiteY48" fmla="*/ 1149790 h 1249379"/>
              <a:gd name="connsiteX49" fmla="*/ 82133 w 1114228"/>
              <a:gd name="connsiteY49" fmla="*/ 1122630 h 1249379"/>
              <a:gd name="connsiteX50" fmla="*/ 45919 w 1114228"/>
              <a:gd name="connsiteY50" fmla="*/ 1041149 h 1249379"/>
              <a:gd name="connsiteX51" fmla="*/ 36865 w 1114228"/>
              <a:gd name="connsiteY51" fmla="*/ 679010 h 1249379"/>
              <a:gd name="connsiteX52" fmla="*/ 18758 w 1114228"/>
              <a:gd name="connsiteY52" fmla="*/ 651850 h 1249379"/>
              <a:gd name="connsiteX53" fmla="*/ 9705 w 1114228"/>
              <a:gd name="connsiteY53" fmla="*/ 416460 h 1249379"/>
              <a:gd name="connsiteX54" fmla="*/ 45919 w 1114228"/>
              <a:gd name="connsiteY54" fmla="*/ 353086 h 1249379"/>
              <a:gd name="connsiteX55" fmla="*/ 54972 w 1114228"/>
              <a:gd name="connsiteY55" fmla="*/ 316872 h 1249379"/>
              <a:gd name="connsiteX56" fmla="*/ 73079 w 1114228"/>
              <a:gd name="connsiteY56" fmla="*/ 153909 h 1249379"/>
              <a:gd name="connsiteX57" fmla="*/ 91186 w 1114228"/>
              <a:gd name="connsiteY57" fmla="*/ 126749 h 1249379"/>
              <a:gd name="connsiteX58" fmla="*/ 64026 w 1114228"/>
              <a:gd name="connsiteY58" fmla="*/ 54321 h 1249379"/>
              <a:gd name="connsiteX59" fmla="*/ 27812 w 1114228"/>
              <a:gd name="connsiteY59" fmla="*/ 81482 h 124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14228" h="1249379">
                <a:moveTo>
                  <a:pt x="27812" y="81482"/>
                </a:moveTo>
                <a:lnTo>
                  <a:pt x="27812" y="81482"/>
                </a:lnTo>
                <a:cubicBezTo>
                  <a:pt x="104387" y="89990"/>
                  <a:pt x="154890" y="100577"/>
                  <a:pt x="236042" y="81482"/>
                </a:cubicBezTo>
                <a:cubicBezTo>
                  <a:pt x="248505" y="78549"/>
                  <a:pt x="253366" y="62518"/>
                  <a:pt x="263202" y="54321"/>
                </a:cubicBezTo>
                <a:cubicBezTo>
                  <a:pt x="271561" y="47355"/>
                  <a:pt x="280630" y="41080"/>
                  <a:pt x="290362" y="36214"/>
                </a:cubicBezTo>
                <a:cubicBezTo>
                  <a:pt x="312333" y="25228"/>
                  <a:pt x="340071" y="24303"/>
                  <a:pt x="362790" y="18107"/>
                </a:cubicBezTo>
                <a:cubicBezTo>
                  <a:pt x="381204" y="13085"/>
                  <a:pt x="417111" y="0"/>
                  <a:pt x="417111" y="0"/>
                </a:cubicBezTo>
                <a:cubicBezTo>
                  <a:pt x="420129" y="9054"/>
                  <a:pt x="421896" y="18625"/>
                  <a:pt x="426164" y="27161"/>
                </a:cubicBezTo>
                <a:cubicBezTo>
                  <a:pt x="461268" y="97371"/>
                  <a:pt x="430565" y="13204"/>
                  <a:pt x="453325" y="81482"/>
                </a:cubicBezTo>
                <a:cubicBezTo>
                  <a:pt x="450307" y="102607"/>
                  <a:pt x="444271" y="123517"/>
                  <a:pt x="444271" y="144856"/>
                </a:cubicBezTo>
                <a:cubicBezTo>
                  <a:pt x="444271" y="172183"/>
                  <a:pt x="446697" y="199825"/>
                  <a:pt x="453325" y="226337"/>
                </a:cubicBezTo>
                <a:cubicBezTo>
                  <a:pt x="455964" y="236893"/>
                  <a:pt x="463738" y="245803"/>
                  <a:pt x="471432" y="253497"/>
                </a:cubicBezTo>
                <a:cubicBezTo>
                  <a:pt x="489520" y="271585"/>
                  <a:pt x="510250" y="276880"/>
                  <a:pt x="534806" y="280658"/>
                </a:cubicBezTo>
                <a:cubicBezTo>
                  <a:pt x="561816" y="284813"/>
                  <a:pt x="589127" y="286693"/>
                  <a:pt x="616287" y="289711"/>
                </a:cubicBezTo>
                <a:cubicBezTo>
                  <a:pt x="625340" y="298765"/>
                  <a:pt x="636345" y="306219"/>
                  <a:pt x="643447" y="316872"/>
                </a:cubicBezTo>
                <a:cubicBezTo>
                  <a:pt x="648741" y="324812"/>
                  <a:pt x="645753" y="337284"/>
                  <a:pt x="652501" y="344032"/>
                </a:cubicBezTo>
                <a:cubicBezTo>
                  <a:pt x="659249" y="350780"/>
                  <a:pt x="670272" y="351379"/>
                  <a:pt x="679661" y="353086"/>
                </a:cubicBezTo>
                <a:cubicBezTo>
                  <a:pt x="703599" y="357438"/>
                  <a:pt x="727946" y="359121"/>
                  <a:pt x="752089" y="362139"/>
                </a:cubicBezTo>
                <a:cubicBezTo>
                  <a:pt x="770148" y="368158"/>
                  <a:pt x="812144" y="381566"/>
                  <a:pt x="824517" y="389299"/>
                </a:cubicBezTo>
                <a:cubicBezTo>
                  <a:pt x="837635" y="397498"/>
                  <a:pt x="863046" y="428460"/>
                  <a:pt x="869784" y="443620"/>
                </a:cubicBezTo>
                <a:cubicBezTo>
                  <a:pt x="877536" y="461061"/>
                  <a:pt x="881855" y="479834"/>
                  <a:pt x="887891" y="497941"/>
                </a:cubicBezTo>
                <a:cubicBezTo>
                  <a:pt x="890909" y="506994"/>
                  <a:pt x="891652" y="517160"/>
                  <a:pt x="896945" y="525101"/>
                </a:cubicBezTo>
                <a:cubicBezTo>
                  <a:pt x="902980" y="534155"/>
                  <a:pt x="910185" y="542530"/>
                  <a:pt x="915051" y="552262"/>
                </a:cubicBezTo>
                <a:cubicBezTo>
                  <a:pt x="932680" y="587521"/>
                  <a:pt x="915741" y="574995"/>
                  <a:pt x="933158" y="615636"/>
                </a:cubicBezTo>
                <a:cubicBezTo>
                  <a:pt x="937444" y="625637"/>
                  <a:pt x="942038" y="637029"/>
                  <a:pt x="951265" y="642796"/>
                </a:cubicBezTo>
                <a:cubicBezTo>
                  <a:pt x="967450" y="652912"/>
                  <a:pt x="987479" y="654867"/>
                  <a:pt x="1005586" y="660903"/>
                </a:cubicBezTo>
                <a:cubicBezTo>
                  <a:pt x="1014640" y="663921"/>
                  <a:pt x="1024806" y="664663"/>
                  <a:pt x="1032747" y="669957"/>
                </a:cubicBezTo>
                <a:lnTo>
                  <a:pt x="1059907" y="688064"/>
                </a:lnTo>
                <a:cubicBezTo>
                  <a:pt x="1065943" y="700135"/>
                  <a:pt x="1072698" y="711873"/>
                  <a:pt x="1078014" y="724278"/>
                </a:cubicBezTo>
                <a:cubicBezTo>
                  <a:pt x="1081773" y="733049"/>
                  <a:pt x="1081773" y="743498"/>
                  <a:pt x="1087067" y="751438"/>
                </a:cubicBezTo>
                <a:cubicBezTo>
                  <a:pt x="1094169" y="762091"/>
                  <a:pt x="1105174" y="769545"/>
                  <a:pt x="1114228" y="778598"/>
                </a:cubicBezTo>
                <a:cubicBezTo>
                  <a:pt x="1093364" y="889872"/>
                  <a:pt x="1126104" y="960512"/>
                  <a:pt x="1059907" y="905347"/>
                </a:cubicBezTo>
                <a:cubicBezTo>
                  <a:pt x="1050071" y="897150"/>
                  <a:pt x="1045390" y="880210"/>
                  <a:pt x="1032747" y="878187"/>
                </a:cubicBezTo>
                <a:cubicBezTo>
                  <a:pt x="967121" y="867687"/>
                  <a:pt x="899962" y="872151"/>
                  <a:pt x="833570" y="869133"/>
                </a:cubicBezTo>
                <a:cubicBezTo>
                  <a:pt x="806410" y="872151"/>
                  <a:pt x="777771" y="868848"/>
                  <a:pt x="752089" y="878187"/>
                </a:cubicBezTo>
                <a:cubicBezTo>
                  <a:pt x="741863" y="881905"/>
                  <a:pt x="740306" y="896493"/>
                  <a:pt x="733982" y="905347"/>
                </a:cubicBezTo>
                <a:cubicBezTo>
                  <a:pt x="703355" y="948225"/>
                  <a:pt x="717169" y="934663"/>
                  <a:pt x="679661" y="959668"/>
                </a:cubicBezTo>
                <a:cubicBezTo>
                  <a:pt x="667590" y="977775"/>
                  <a:pt x="647025" y="992523"/>
                  <a:pt x="643447" y="1013989"/>
                </a:cubicBezTo>
                <a:cubicBezTo>
                  <a:pt x="640429" y="1032096"/>
                  <a:pt x="638376" y="1050390"/>
                  <a:pt x="634394" y="1068309"/>
                </a:cubicBezTo>
                <a:cubicBezTo>
                  <a:pt x="617545" y="1144132"/>
                  <a:pt x="631937" y="1031187"/>
                  <a:pt x="616287" y="1140737"/>
                </a:cubicBezTo>
                <a:cubicBezTo>
                  <a:pt x="602303" y="1238628"/>
                  <a:pt x="623878" y="1197252"/>
                  <a:pt x="589127" y="1249379"/>
                </a:cubicBezTo>
                <a:cubicBezTo>
                  <a:pt x="574272" y="1248028"/>
                  <a:pt x="485621" y="1245113"/>
                  <a:pt x="453325" y="1231272"/>
                </a:cubicBezTo>
                <a:cubicBezTo>
                  <a:pt x="443324" y="1226986"/>
                  <a:pt x="435896" y="1218031"/>
                  <a:pt x="426164" y="1213165"/>
                </a:cubicBezTo>
                <a:cubicBezTo>
                  <a:pt x="417628" y="1208897"/>
                  <a:pt x="407346" y="1208746"/>
                  <a:pt x="399004" y="1204111"/>
                </a:cubicBezTo>
                <a:cubicBezTo>
                  <a:pt x="310816" y="1155117"/>
                  <a:pt x="379240" y="1176536"/>
                  <a:pt x="308469" y="1158844"/>
                </a:cubicBezTo>
                <a:cubicBezTo>
                  <a:pt x="299416" y="1161862"/>
                  <a:pt x="288057" y="1161149"/>
                  <a:pt x="281309" y="1167897"/>
                </a:cubicBezTo>
                <a:cubicBezTo>
                  <a:pt x="233024" y="1216182"/>
                  <a:pt x="317520" y="1179970"/>
                  <a:pt x="245095" y="1204111"/>
                </a:cubicBezTo>
                <a:cubicBezTo>
                  <a:pt x="199828" y="1198075"/>
                  <a:pt x="152053" y="1202039"/>
                  <a:pt x="109293" y="1186004"/>
                </a:cubicBezTo>
                <a:cubicBezTo>
                  <a:pt x="97642" y="1181635"/>
                  <a:pt x="105141" y="1161227"/>
                  <a:pt x="100240" y="1149790"/>
                </a:cubicBezTo>
                <a:cubicBezTo>
                  <a:pt x="95954" y="1139789"/>
                  <a:pt x="86552" y="1132573"/>
                  <a:pt x="82133" y="1122630"/>
                </a:cubicBezTo>
                <a:cubicBezTo>
                  <a:pt x="39037" y="1025665"/>
                  <a:pt x="86897" y="1102615"/>
                  <a:pt x="45919" y="1041149"/>
                </a:cubicBezTo>
                <a:cubicBezTo>
                  <a:pt x="58276" y="880496"/>
                  <a:pt x="64029" y="882738"/>
                  <a:pt x="36865" y="679010"/>
                </a:cubicBezTo>
                <a:cubicBezTo>
                  <a:pt x="35427" y="668225"/>
                  <a:pt x="24794" y="660903"/>
                  <a:pt x="18758" y="651850"/>
                </a:cubicBezTo>
                <a:cubicBezTo>
                  <a:pt x="3509" y="545108"/>
                  <a:pt x="-9703" y="519966"/>
                  <a:pt x="9705" y="416460"/>
                </a:cubicBezTo>
                <a:cubicBezTo>
                  <a:pt x="12702" y="400478"/>
                  <a:pt x="36431" y="367318"/>
                  <a:pt x="45919" y="353086"/>
                </a:cubicBezTo>
                <a:cubicBezTo>
                  <a:pt x="48937" y="341015"/>
                  <a:pt x="53669" y="329246"/>
                  <a:pt x="54972" y="316872"/>
                </a:cubicBezTo>
                <a:cubicBezTo>
                  <a:pt x="56931" y="298263"/>
                  <a:pt x="51306" y="197455"/>
                  <a:pt x="73079" y="153909"/>
                </a:cubicBezTo>
                <a:cubicBezTo>
                  <a:pt x="77945" y="144177"/>
                  <a:pt x="85150" y="135802"/>
                  <a:pt x="91186" y="126749"/>
                </a:cubicBezTo>
                <a:cubicBezTo>
                  <a:pt x="84709" y="94362"/>
                  <a:pt x="87338" y="77633"/>
                  <a:pt x="64026" y="54321"/>
                </a:cubicBezTo>
                <a:cubicBezTo>
                  <a:pt x="59254" y="49549"/>
                  <a:pt x="33848" y="76955"/>
                  <a:pt x="27812" y="81482"/>
                </a:cubicBezTo>
                <a:close/>
              </a:path>
            </a:pathLst>
          </a:custGeom>
          <a:solidFill>
            <a:srgbClr val="B3EBFF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smtClean="0">
                <a:solidFill>
                  <a:srgbClr val="FF0000"/>
                </a:solidFill>
              </a:rPr>
              <a:t>8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735404" y="3259248"/>
            <a:ext cx="792145" cy="832952"/>
          </a:xfrm>
          <a:custGeom>
            <a:avLst/>
            <a:gdLst>
              <a:gd name="connsiteX0" fmla="*/ 375685 w 792145"/>
              <a:gd name="connsiteY0" fmla="*/ 787651 h 832952"/>
              <a:gd name="connsiteX1" fmla="*/ 375685 w 792145"/>
              <a:gd name="connsiteY1" fmla="*/ 787651 h 832952"/>
              <a:gd name="connsiteX2" fmla="*/ 402846 w 792145"/>
              <a:gd name="connsiteY2" fmla="*/ 715223 h 832952"/>
              <a:gd name="connsiteX3" fmla="*/ 411899 w 792145"/>
              <a:gd name="connsiteY3" fmla="*/ 688063 h 832952"/>
              <a:gd name="connsiteX4" fmla="*/ 402846 w 792145"/>
              <a:gd name="connsiteY4" fmla="*/ 624689 h 832952"/>
              <a:gd name="connsiteX5" fmla="*/ 348525 w 792145"/>
              <a:gd name="connsiteY5" fmla="*/ 615635 h 832952"/>
              <a:gd name="connsiteX6" fmla="*/ 321364 w 792145"/>
              <a:gd name="connsiteY6" fmla="*/ 597528 h 832952"/>
              <a:gd name="connsiteX7" fmla="*/ 303257 w 792145"/>
              <a:gd name="connsiteY7" fmla="*/ 570368 h 832952"/>
              <a:gd name="connsiteX8" fmla="*/ 276097 w 792145"/>
              <a:gd name="connsiteY8" fmla="*/ 543207 h 832952"/>
              <a:gd name="connsiteX9" fmla="*/ 230830 w 792145"/>
              <a:gd name="connsiteY9" fmla="*/ 497940 h 832952"/>
              <a:gd name="connsiteX10" fmla="*/ 176509 w 792145"/>
              <a:gd name="connsiteY10" fmla="*/ 443619 h 832952"/>
              <a:gd name="connsiteX11" fmla="*/ 149348 w 792145"/>
              <a:gd name="connsiteY11" fmla="*/ 416459 h 832952"/>
              <a:gd name="connsiteX12" fmla="*/ 95028 w 792145"/>
              <a:gd name="connsiteY12" fmla="*/ 389299 h 832952"/>
              <a:gd name="connsiteX13" fmla="*/ 67867 w 792145"/>
              <a:gd name="connsiteY13" fmla="*/ 371192 h 832952"/>
              <a:gd name="connsiteX14" fmla="*/ 13546 w 792145"/>
              <a:gd name="connsiteY14" fmla="*/ 307817 h 832952"/>
              <a:gd name="connsiteX15" fmla="*/ 13546 w 792145"/>
              <a:gd name="connsiteY15" fmla="*/ 153908 h 832952"/>
              <a:gd name="connsiteX16" fmla="*/ 22600 w 792145"/>
              <a:gd name="connsiteY16" fmla="*/ 126748 h 832952"/>
              <a:gd name="connsiteX17" fmla="*/ 40707 w 792145"/>
              <a:gd name="connsiteY17" fmla="*/ 99588 h 832952"/>
              <a:gd name="connsiteX18" fmla="*/ 67867 w 792145"/>
              <a:gd name="connsiteY18" fmla="*/ 27160 h 832952"/>
              <a:gd name="connsiteX19" fmla="*/ 95028 w 792145"/>
              <a:gd name="connsiteY19" fmla="*/ 18106 h 832952"/>
              <a:gd name="connsiteX20" fmla="*/ 122188 w 792145"/>
              <a:gd name="connsiteY20" fmla="*/ 0 h 832952"/>
              <a:gd name="connsiteX21" fmla="*/ 357578 w 792145"/>
              <a:gd name="connsiteY21" fmla="*/ 9053 h 832952"/>
              <a:gd name="connsiteX22" fmla="*/ 420952 w 792145"/>
              <a:gd name="connsiteY22" fmla="*/ 45267 h 832952"/>
              <a:gd name="connsiteX23" fmla="*/ 457166 w 792145"/>
              <a:gd name="connsiteY23" fmla="*/ 99588 h 832952"/>
              <a:gd name="connsiteX24" fmla="*/ 448113 w 792145"/>
              <a:gd name="connsiteY24" fmla="*/ 199176 h 832952"/>
              <a:gd name="connsiteX25" fmla="*/ 430006 w 792145"/>
              <a:gd name="connsiteY25" fmla="*/ 226336 h 832952"/>
              <a:gd name="connsiteX26" fmla="*/ 475273 w 792145"/>
              <a:gd name="connsiteY26" fmla="*/ 280657 h 832952"/>
              <a:gd name="connsiteX27" fmla="*/ 502434 w 792145"/>
              <a:gd name="connsiteY27" fmla="*/ 307817 h 832952"/>
              <a:gd name="connsiteX28" fmla="*/ 602022 w 792145"/>
              <a:gd name="connsiteY28" fmla="*/ 362138 h 832952"/>
              <a:gd name="connsiteX29" fmla="*/ 656343 w 792145"/>
              <a:gd name="connsiteY29" fmla="*/ 407405 h 832952"/>
              <a:gd name="connsiteX30" fmla="*/ 674449 w 792145"/>
              <a:gd name="connsiteY30" fmla="*/ 434566 h 832952"/>
              <a:gd name="connsiteX31" fmla="*/ 683503 w 792145"/>
              <a:gd name="connsiteY31" fmla="*/ 461726 h 832952"/>
              <a:gd name="connsiteX32" fmla="*/ 710663 w 792145"/>
              <a:gd name="connsiteY32" fmla="*/ 488887 h 832952"/>
              <a:gd name="connsiteX33" fmla="*/ 728770 w 792145"/>
              <a:gd name="connsiteY33" fmla="*/ 525101 h 832952"/>
              <a:gd name="connsiteX34" fmla="*/ 737824 w 792145"/>
              <a:gd name="connsiteY34" fmla="*/ 552261 h 832952"/>
              <a:gd name="connsiteX35" fmla="*/ 764984 w 792145"/>
              <a:gd name="connsiteY35" fmla="*/ 570368 h 832952"/>
              <a:gd name="connsiteX36" fmla="*/ 783091 w 792145"/>
              <a:gd name="connsiteY36" fmla="*/ 606582 h 832952"/>
              <a:gd name="connsiteX37" fmla="*/ 792145 w 792145"/>
              <a:gd name="connsiteY37" fmla="*/ 633742 h 832952"/>
              <a:gd name="connsiteX38" fmla="*/ 774038 w 792145"/>
              <a:gd name="connsiteY38" fmla="*/ 706170 h 832952"/>
              <a:gd name="connsiteX39" fmla="*/ 719717 w 792145"/>
              <a:gd name="connsiteY39" fmla="*/ 715223 h 832952"/>
              <a:gd name="connsiteX40" fmla="*/ 674449 w 792145"/>
              <a:gd name="connsiteY40" fmla="*/ 787651 h 832952"/>
              <a:gd name="connsiteX41" fmla="*/ 620129 w 792145"/>
              <a:gd name="connsiteY41" fmla="*/ 796704 h 832952"/>
              <a:gd name="connsiteX42" fmla="*/ 411899 w 792145"/>
              <a:gd name="connsiteY42" fmla="*/ 814811 h 832952"/>
              <a:gd name="connsiteX43" fmla="*/ 384739 w 792145"/>
              <a:gd name="connsiteY43" fmla="*/ 832918 h 832952"/>
              <a:gd name="connsiteX44" fmla="*/ 375685 w 792145"/>
              <a:gd name="connsiteY44" fmla="*/ 787651 h 83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92145" h="832952">
                <a:moveTo>
                  <a:pt x="375685" y="787651"/>
                </a:moveTo>
                <a:lnTo>
                  <a:pt x="375685" y="787651"/>
                </a:lnTo>
                <a:cubicBezTo>
                  <a:pt x="384739" y="763508"/>
                  <a:pt x="394034" y="739455"/>
                  <a:pt x="402846" y="715223"/>
                </a:cubicBezTo>
                <a:cubicBezTo>
                  <a:pt x="406107" y="706255"/>
                  <a:pt x="411899" y="697606"/>
                  <a:pt x="411899" y="688063"/>
                </a:cubicBezTo>
                <a:cubicBezTo>
                  <a:pt x="411899" y="666724"/>
                  <a:pt x="416898" y="640748"/>
                  <a:pt x="402846" y="624689"/>
                </a:cubicBezTo>
                <a:cubicBezTo>
                  <a:pt x="390758" y="610874"/>
                  <a:pt x="366632" y="618653"/>
                  <a:pt x="348525" y="615635"/>
                </a:cubicBezTo>
                <a:cubicBezTo>
                  <a:pt x="339471" y="609599"/>
                  <a:pt x="329058" y="605222"/>
                  <a:pt x="321364" y="597528"/>
                </a:cubicBezTo>
                <a:cubicBezTo>
                  <a:pt x="313670" y="589834"/>
                  <a:pt x="310223" y="578727"/>
                  <a:pt x="303257" y="570368"/>
                </a:cubicBezTo>
                <a:cubicBezTo>
                  <a:pt x="295060" y="560532"/>
                  <a:pt x="284294" y="553043"/>
                  <a:pt x="276097" y="543207"/>
                </a:cubicBezTo>
                <a:cubicBezTo>
                  <a:pt x="238376" y="497941"/>
                  <a:pt x="280622" y="531135"/>
                  <a:pt x="230830" y="497940"/>
                </a:cubicBezTo>
                <a:cubicBezTo>
                  <a:pt x="198955" y="450129"/>
                  <a:pt x="228913" y="488536"/>
                  <a:pt x="176509" y="443619"/>
                </a:cubicBezTo>
                <a:cubicBezTo>
                  <a:pt x="166788" y="435287"/>
                  <a:pt x="159184" y="424656"/>
                  <a:pt x="149348" y="416459"/>
                </a:cubicBezTo>
                <a:cubicBezTo>
                  <a:pt x="125946" y="396958"/>
                  <a:pt x="122250" y="398373"/>
                  <a:pt x="95028" y="389299"/>
                </a:cubicBezTo>
                <a:cubicBezTo>
                  <a:pt x="85974" y="383263"/>
                  <a:pt x="76226" y="378158"/>
                  <a:pt x="67867" y="371192"/>
                </a:cubicBezTo>
                <a:cubicBezTo>
                  <a:pt x="42650" y="350178"/>
                  <a:pt x="33525" y="334455"/>
                  <a:pt x="13546" y="307817"/>
                </a:cubicBezTo>
                <a:cubicBezTo>
                  <a:pt x="-7852" y="243620"/>
                  <a:pt x="-842" y="276209"/>
                  <a:pt x="13546" y="153908"/>
                </a:cubicBezTo>
                <a:cubicBezTo>
                  <a:pt x="14661" y="144430"/>
                  <a:pt x="18332" y="135284"/>
                  <a:pt x="22600" y="126748"/>
                </a:cubicBezTo>
                <a:cubicBezTo>
                  <a:pt x="27466" y="117016"/>
                  <a:pt x="34671" y="108641"/>
                  <a:pt x="40707" y="99588"/>
                </a:cubicBezTo>
                <a:cubicBezTo>
                  <a:pt x="45759" y="79379"/>
                  <a:pt x="52085" y="42942"/>
                  <a:pt x="67867" y="27160"/>
                </a:cubicBezTo>
                <a:cubicBezTo>
                  <a:pt x="74615" y="20412"/>
                  <a:pt x="86492" y="22374"/>
                  <a:pt x="95028" y="18106"/>
                </a:cubicBezTo>
                <a:cubicBezTo>
                  <a:pt x="104760" y="13240"/>
                  <a:pt x="113135" y="6035"/>
                  <a:pt x="122188" y="0"/>
                </a:cubicBezTo>
                <a:cubicBezTo>
                  <a:pt x="200651" y="3018"/>
                  <a:pt x="279243" y="3651"/>
                  <a:pt x="357578" y="9053"/>
                </a:cubicBezTo>
                <a:cubicBezTo>
                  <a:pt x="378825" y="10518"/>
                  <a:pt x="409089" y="31921"/>
                  <a:pt x="420952" y="45267"/>
                </a:cubicBezTo>
                <a:cubicBezTo>
                  <a:pt x="435410" y="61532"/>
                  <a:pt x="457166" y="99588"/>
                  <a:pt x="457166" y="99588"/>
                </a:cubicBezTo>
                <a:cubicBezTo>
                  <a:pt x="454148" y="132784"/>
                  <a:pt x="455097" y="166583"/>
                  <a:pt x="448113" y="199176"/>
                </a:cubicBezTo>
                <a:cubicBezTo>
                  <a:pt x="445833" y="209815"/>
                  <a:pt x="430006" y="215455"/>
                  <a:pt x="430006" y="226336"/>
                </a:cubicBezTo>
                <a:cubicBezTo>
                  <a:pt x="430006" y="261073"/>
                  <a:pt x="455405" y="264100"/>
                  <a:pt x="475273" y="280657"/>
                </a:cubicBezTo>
                <a:cubicBezTo>
                  <a:pt x="485109" y="288854"/>
                  <a:pt x="491577" y="301031"/>
                  <a:pt x="502434" y="307817"/>
                </a:cubicBezTo>
                <a:cubicBezTo>
                  <a:pt x="562149" y="345138"/>
                  <a:pt x="541889" y="302002"/>
                  <a:pt x="602022" y="362138"/>
                </a:cubicBezTo>
                <a:cubicBezTo>
                  <a:pt x="636876" y="396993"/>
                  <a:pt x="618529" y="382197"/>
                  <a:pt x="656343" y="407405"/>
                </a:cubicBezTo>
                <a:cubicBezTo>
                  <a:pt x="662378" y="416459"/>
                  <a:pt x="669583" y="424834"/>
                  <a:pt x="674449" y="434566"/>
                </a:cubicBezTo>
                <a:cubicBezTo>
                  <a:pt x="678717" y="443102"/>
                  <a:pt x="678209" y="453786"/>
                  <a:pt x="683503" y="461726"/>
                </a:cubicBezTo>
                <a:cubicBezTo>
                  <a:pt x="690605" y="472379"/>
                  <a:pt x="703221" y="478468"/>
                  <a:pt x="710663" y="488887"/>
                </a:cubicBezTo>
                <a:cubicBezTo>
                  <a:pt x="718507" y="499869"/>
                  <a:pt x="723453" y="512696"/>
                  <a:pt x="728770" y="525101"/>
                </a:cubicBezTo>
                <a:cubicBezTo>
                  <a:pt x="732529" y="533872"/>
                  <a:pt x="731862" y="544809"/>
                  <a:pt x="737824" y="552261"/>
                </a:cubicBezTo>
                <a:cubicBezTo>
                  <a:pt x="744621" y="560757"/>
                  <a:pt x="755931" y="564332"/>
                  <a:pt x="764984" y="570368"/>
                </a:cubicBezTo>
                <a:cubicBezTo>
                  <a:pt x="746878" y="624687"/>
                  <a:pt x="752913" y="576404"/>
                  <a:pt x="783091" y="606582"/>
                </a:cubicBezTo>
                <a:cubicBezTo>
                  <a:pt x="789839" y="613330"/>
                  <a:pt x="789127" y="624689"/>
                  <a:pt x="792145" y="633742"/>
                </a:cubicBezTo>
                <a:cubicBezTo>
                  <a:pt x="786109" y="657885"/>
                  <a:pt x="790571" y="687570"/>
                  <a:pt x="774038" y="706170"/>
                </a:cubicBezTo>
                <a:cubicBezTo>
                  <a:pt x="761842" y="719890"/>
                  <a:pt x="733532" y="703135"/>
                  <a:pt x="719717" y="715223"/>
                </a:cubicBezTo>
                <a:cubicBezTo>
                  <a:pt x="660095" y="767392"/>
                  <a:pt x="739197" y="766069"/>
                  <a:pt x="674449" y="787651"/>
                </a:cubicBezTo>
                <a:cubicBezTo>
                  <a:pt x="657035" y="793456"/>
                  <a:pt x="638236" y="793686"/>
                  <a:pt x="620129" y="796704"/>
                </a:cubicBezTo>
                <a:cubicBezTo>
                  <a:pt x="523706" y="828846"/>
                  <a:pt x="678055" y="780095"/>
                  <a:pt x="411899" y="814811"/>
                </a:cubicBezTo>
                <a:cubicBezTo>
                  <a:pt x="401110" y="816218"/>
                  <a:pt x="394471" y="828052"/>
                  <a:pt x="384739" y="832918"/>
                </a:cubicBezTo>
                <a:cubicBezTo>
                  <a:pt x="382040" y="834268"/>
                  <a:pt x="377194" y="795195"/>
                  <a:pt x="375685" y="787651"/>
                </a:cubicBezTo>
                <a:close/>
              </a:path>
            </a:pathLst>
          </a:custGeom>
          <a:ln w="5715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9</a:t>
            </a:r>
            <a:endParaRPr lang="en-IN" dirty="0"/>
          </a:p>
        </p:txBody>
      </p:sp>
      <p:sp>
        <p:nvSpPr>
          <p:cNvPr id="18" name="Freeform 17"/>
          <p:cNvSpPr/>
          <p:nvPr/>
        </p:nvSpPr>
        <p:spPr>
          <a:xfrm>
            <a:off x="6047715" y="4354717"/>
            <a:ext cx="428539" cy="506994"/>
          </a:xfrm>
          <a:custGeom>
            <a:avLst/>
            <a:gdLst>
              <a:gd name="connsiteX0" fmla="*/ 144855 w 428539"/>
              <a:gd name="connsiteY0" fmla="*/ 0 h 506994"/>
              <a:gd name="connsiteX1" fmla="*/ 144855 w 428539"/>
              <a:gd name="connsiteY1" fmla="*/ 0 h 506994"/>
              <a:gd name="connsiteX2" fmla="*/ 54321 w 428539"/>
              <a:gd name="connsiteY2" fmla="*/ 117695 h 506994"/>
              <a:gd name="connsiteX3" fmla="*/ 36214 w 428539"/>
              <a:gd name="connsiteY3" fmla="*/ 144855 h 506994"/>
              <a:gd name="connsiteX4" fmla="*/ 27160 w 428539"/>
              <a:gd name="connsiteY4" fmla="*/ 271604 h 506994"/>
              <a:gd name="connsiteX5" fmla="*/ 18107 w 428539"/>
              <a:gd name="connsiteY5" fmla="*/ 298764 h 506994"/>
              <a:gd name="connsiteX6" fmla="*/ 0 w 428539"/>
              <a:gd name="connsiteY6" fmla="*/ 434566 h 506994"/>
              <a:gd name="connsiteX7" fmla="*/ 81481 w 428539"/>
              <a:gd name="connsiteY7" fmla="*/ 479833 h 506994"/>
              <a:gd name="connsiteX8" fmla="*/ 108641 w 428539"/>
              <a:gd name="connsiteY8" fmla="*/ 506994 h 506994"/>
              <a:gd name="connsiteX9" fmla="*/ 172016 w 428539"/>
              <a:gd name="connsiteY9" fmla="*/ 497940 h 506994"/>
              <a:gd name="connsiteX10" fmla="*/ 280657 w 428539"/>
              <a:gd name="connsiteY10" fmla="*/ 488887 h 506994"/>
              <a:gd name="connsiteX11" fmla="*/ 298764 w 428539"/>
              <a:gd name="connsiteY11" fmla="*/ 461727 h 506994"/>
              <a:gd name="connsiteX12" fmla="*/ 325925 w 428539"/>
              <a:gd name="connsiteY12" fmla="*/ 452673 h 506994"/>
              <a:gd name="connsiteX13" fmla="*/ 380245 w 428539"/>
              <a:gd name="connsiteY13" fmla="*/ 416459 h 506994"/>
              <a:gd name="connsiteX14" fmla="*/ 398352 w 428539"/>
              <a:gd name="connsiteY14" fmla="*/ 371192 h 506994"/>
              <a:gd name="connsiteX15" fmla="*/ 425513 w 428539"/>
              <a:gd name="connsiteY15" fmla="*/ 353085 h 506994"/>
              <a:gd name="connsiteX16" fmla="*/ 389299 w 428539"/>
              <a:gd name="connsiteY16" fmla="*/ 289711 h 506994"/>
              <a:gd name="connsiteX17" fmla="*/ 316871 w 428539"/>
              <a:gd name="connsiteY17" fmla="*/ 226336 h 506994"/>
              <a:gd name="connsiteX18" fmla="*/ 262550 w 428539"/>
              <a:gd name="connsiteY18" fmla="*/ 181069 h 506994"/>
              <a:gd name="connsiteX19" fmla="*/ 217283 w 428539"/>
              <a:gd name="connsiteY19" fmla="*/ 126748 h 506994"/>
              <a:gd name="connsiteX20" fmla="*/ 153909 w 428539"/>
              <a:gd name="connsiteY20" fmla="*/ 54321 h 506994"/>
              <a:gd name="connsiteX21" fmla="*/ 144855 w 428539"/>
              <a:gd name="connsiteY21" fmla="*/ 0 h 50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539" h="506994">
                <a:moveTo>
                  <a:pt x="144855" y="0"/>
                </a:moveTo>
                <a:lnTo>
                  <a:pt x="144855" y="0"/>
                </a:lnTo>
                <a:cubicBezTo>
                  <a:pt x="76371" y="79899"/>
                  <a:pt x="105970" y="40222"/>
                  <a:pt x="54321" y="117695"/>
                </a:cubicBezTo>
                <a:lnTo>
                  <a:pt x="36214" y="144855"/>
                </a:lnTo>
                <a:cubicBezTo>
                  <a:pt x="33196" y="187105"/>
                  <a:pt x="32109" y="229537"/>
                  <a:pt x="27160" y="271604"/>
                </a:cubicBezTo>
                <a:cubicBezTo>
                  <a:pt x="26045" y="281082"/>
                  <a:pt x="19368" y="289305"/>
                  <a:pt x="18107" y="298764"/>
                </a:cubicBezTo>
                <a:cubicBezTo>
                  <a:pt x="-1585" y="446454"/>
                  <a:pt x="23130" y="365174"/>
                  <a:pt x="0" y="434566"/>
                </a:cubicBezTo>
                <a:cubicBezTo>
                  <a:pt x="19439" y="492888"/>
                  <a:pt x="-6769" y="439719"/>
                  <a:pt x="81481" y="479833"/>
                </a:cubicBezTo>
                <a:cubicBezTo>
                  <a:pt x="93137" y="485131"/>
                  <a:pt x="99588" y="497940"/>
                  <a:pt x="108641" y="506994"/>
                </a:cubicBezTo>
                <a:cubicBezTo>
                  <a:pt x="129766" y="503976"/>
                  <a:pt x="150794" y="500174"/>
                  <a:pt x="172016" y="497940"/>
                </a:cubicBezTo>
                <a:cubicBezTo>
                  <a:pt x="208156" y="494136"/>
                  <a:pt x="245716" y="498870"/>
                  <a:pt x="280657" y="488887"/>
                </a:cubicBezTo>
                <a:cubicBezTo>
                  <a:pt x="291119" y="485898"/>
                  <a:pt x="290267" y="468524"/>
                  <a:pt x="298764" y="461727"/>
                </a:cubicBezTo>
                <a:cubicBezTo>
                  <a:pt x="306216" y="455765"/>
                  <a:pt x="317583" y="457308"/>
                  <a:pt x="325925" y="452673"/>
                </a:cubicBezTo>
                <a:cubicBezTo>
                  <a:pt x="344948" y="442104"/>
                  <a:pt x="380245" y="416459"/>
                  <a:pt x="380245" y="416459"/>
                </a:cubicBezTo>
                <a:cubicBezTo>
                  <a:pt x="386281" y="401370"/>
                  <a:pt x="388906" y="384416"/>
                  <a:pt x="398352" y="371192"/>
                </a:cubicBezTo>
                <a:cubicBezTo>
                  <a:pt x="404677" y="362338"/>
                  <a:pt x="422524" y="363547"/>
                  <a:pt x="425513" y="353085"/>
                </a:cubicBezTo>
                <a:cubicBezTo>
                  <a:pt x="437148" y="312364"/>
                  <a:pt x="413124" y="305595"/>
                  <a:pt x="389299" y="289711"/>
                </a:cubicBezTo>
                <a:cubicBezTo>
                  <a:pt x="337997" y="212756"/>
                  <a:pt x="422493" y="331958"/>
                  <a:pt x="316871" y="226336"/>
                </a:cubicBezTo>
                <a:cubicBezTo>
                  <a:pt x="282017" y="191482"/>
                  <a:pt x="300364" y="206278"/>
                  <a:pt x="262550" y="181069"/>
                </a:cubicBezTo>
                <a:cubicBezTo>
                  <a:pt x="197847" y="84017"/>
                  <a:pt x="298609" y="231311"/>
                  <a:pt x="217283" y="126748"/>
                </a:cubicBezTo>
                <a:cubicBezTo>
                  <a:pt x="170633" y="66770"/>
                  <a:pt x="201376" y="82802"/>
                  <a:pt x="153909" y="54321"/>
                </a:cubicBezTo>
                <a:cubicBezTo>
                  <a:pt x="148123" y="50849"/>
                  <a:pt x="146364" y="9054"/>
                  <a:pt x="144855" y="0"/>
                </a:cubicBezTo>
                <a:close/>
              </a:path>
            </a:pathLst>
          </a:cu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10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4978" y="0"/>
            <a:ext cx="2604931" cy="685800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2. అర్జెంటీనా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3. చిలీ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4. పెరు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5. కొలంబియా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6. ఈక్వడార్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7. వెనెజుల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8. బొలివియా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9. పరాగ్వే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10. ఉరుగ్వే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11. గుయానా </a:t>
            </a:r>
            <a:endParaRPr lang="en-IN" sz="2400" dirty="0" smtClean="0">
              <a:latin typeface="NATS" pitchFamily="2" charset="0"/>
              <a:cs typeface="NATS" pitchFamily="2" charset="0"/>
            </a:endParaRP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12. సురినామ్ </a:t>
            </a:r>
          </a:p>
          <a:p>
            <a:pPr>
              <a:lnSpc>
                <a:spcPct val="150000"/>
              </a:lnSpc>
            </a:pPr>
            <a:r>
              <a:rPr lang="te-IN" sz="2400" dirty="0">
                <a:latin typeface="NATS" pitchFamily="2" charset="0"/>
                <a:cs typeface="NATS" pitchFamily="2" charset="0"/>
              </a:rPr>
              <a:t>13. ఫ్రెంచ్ గులానా </a:t>
            </a:r>
            <a:endParaRPr lang="en-IN" sz="2400" dirty="0"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2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963165"/>
            <a:ext cx="10961136" cy="56408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19984" y="252826"/>
            <a:ext cx="712012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1800 వ </a:t>
            </a:r>
            <a:r>
              <a:rPr lang="en-US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సం</a:t>
            </a:r>
            <a:r>
              <a:rPr lang="en-US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. </a:t>
            </a:r>
            <a:r>
              <a:rPr lang="en-US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నాటికి</a:t>
            </a:r>
            <a:r>
              <a:rPr lang="en-US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US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యూరప్</a:t>
            </a:r>
            <a:r>
              <a:rPr lang="en-US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US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దేశాల</a:t>
            </a:r>
            <a:r>
              <a:rPr lang="en-US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US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వలస</a:t>
            </a:r>
            <a:r>
              <a:rPr lang="en-US" sz="2800" b="1" dirty="0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US" sz="2800" b="1" dirty="0" err="1" smtClean="0">
                <a:solidFill>
                  <a:prstClr val="white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రాజ్యాలు</a:t>
            </a:r>
            <a:endParaRPr lang="en-IN" sz="2800" dirty="0">
              <a:solidFill>
                <a:prstClr val="white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2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3592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56" b="94621" l="1944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772" y="875899"/>
            <a:ext cx="4592584" cy="5217686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2743200" y="2569945"/>
            <a:ext cx="5438274" cy="11261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6600" dirty="0">
                <a:latin typeface="NATS" pitchFamily="2" charset="0"/>
                <a:cs typeface="NATS" pitchFamily="2" charset="0"/>
              </a:rPr>
              <a:t>భారతదేశం</a:t>
            </a:r>
            <a:r>
              <a:rPr lang="te-IN" sz="6600" dirty="0"/>
              <a:t> 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9221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58" y="202132"/>
            <a:ext cx="5968517" cy="6304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3811604" y="423512"/>
            <a:ext cx="2685449" cy="55826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800" dirty="0">
                <a:solidFill>
                  <a:srgbClr val="FFC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రాష్ట్రాలు </a:t>
            </a:r>
            <a:endParaRPr lang="en-IN" sz="2800" dirty="0">
              <a:solidFill>
                <a:srgbClr val="FFC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66198" y="4079942"/>
            <a:ext cx="1597794" cy="1223578"/>
          </a:xfrm>
          <a:custGeom>
            <a:avLst/>
            <a:gdLst>
              <a:gd name="connsiteX0" fmla="*/ 1597794 w 1597794"/>
              <a:gd name="connsiteY0" fmla="*/ 10794 h 1223578"/>
              <a:gd name="connsiteX1" fmla="*/ 1597794 w 1597794"/>
              <a:gd name="connsiteY1" fmla="*/ 10794 h 1223578"/>
              <a:gd name="connsiteX2" fmla="*/ 1511167 w 1597794"/>
              <a:gd name="connsiteY2" fmla="*/ 1169 h 1223578"/>
              <a:gd name="connsiteX3" fmla="*/ 1482291 w 1597794"/>
              <a:gd name="connsiteY3" fmla="*/ 30045 h 1223578"/>
              <a:gd name="connsiteX4" fmla="*/ 1453415 w 1597794"/>
              <a:gd name="connsiteY4" fmla="*/ 39670 h 1223578"/>
              <a:gd name="connsiteX5" fmla="*/ 1414914 w 1597794"/>
              <a:gd name="connsiteY5" fmla="*/ 30045 h 1223578"/>
              <a:gd name="connsiteX6" fmla="*/ 1395664 w 1597794"/>
              <a:gd name="connsiteY6" fmla="*/ 1169 h 1223578"/>
              <a:gd name="connsiteX7" fmla="*/ 1337912 w 1597794"/>
              <a:gd name="connsiteY7" fmla="*/ 10794 h 1223578"/>
              <a:gd name="connsiteX8" fmla="*/ 1309036 w 1597794"/>
              <a:gd name="connsiteY8" fmla="*/ 20420 h 1223578"/>
              <a:gd name="connsiteX9" fmla="*/ 1260910 w 1597794"/>
              <a:gd name="connsiteY9" fmla="*/ 78171 h 1223578"/>
              <a:gd name="connsiteX10" fmla="*/ 1251285 w 1597794"/>
              <a:gd name="connsiteY10" fmla="*/ 116672 h 1223578"/>
              <a:gd name="connsiteX11" fmla="*/ 1193533 w 1597794"/>
              <a:gd name="connsiteY11" fmla="*/ 135923 h 1223578"/>
              <a:gd name="connsiteX12" fmla="*/ 1164657 w 1597794"/>
              <a:gd name="connsiteY12" fmla="*/ 155173 h 1223578"/>
              <a:gd name="connsiteX13" fmla="*/ 1029904 w 1597794"/>
              <a:gd name="connsiteY13" fmla="*/ 184049 h 1223578"/>
              <a:gd name="connsiteX14" fmla="*/ 981777 w 1597794"/>
              <a:gd name="connsiteY14" fmla="*/ 222550 h 1223578"/>
              <a:gd name="connsiteX15" fmla="*/ 924026 w 1597794"/>
              <a:gd name="connsiteY15" fmla="*/ 261051 h 1223578"/>
              <a:gd name="connsiteX16" fmla="*/ 818148 w 1597794"/>
              <a:gd name="connsiteY16" fmla="*/ 261051 h 1223578"/>
              <a:gd name="connsiteX17" fmla="*/ 789272 w 1597794"/>
              <a:gd name="connsiteY17" fmla="*/ 280302 h 1223578"/>
              <a:gd name="connsiteX18" fmla="*/ 779647 w 1597794"/>
              <a:gd name="connsiteY18" fmla="*/ 309178 h 1223578"/>
              <a:gd name="connsiteX19" fmla="*/ 750771 w 1597794"/>
              <a:gd name="connsiteY19" fmla="*/ 338053 h 1223578"/>
              <a:gd name="connsiteX20" fmla="*/ 673769 w 1597794"/>
              <a:gd name="connsiteY20" fmla="*/ 357304 h 1223578"/>
              <a:gd name="connsiteX21" fmla="*/ 664144 w 1597794"/>
              <a:gd name="connsiteY21" fmla="*/ 386180 h 1223578"/>
              <a:gd name="connsiteX22" fmla="*/ 654518 w 1597794"/>
              <a:gd name="connsiteY22" fmla="*/ 424681 h 1223578"/>
              <a:gd name="connsiteX23" fmla="*/ 625642 w 1597794"/>
              <a:gd name="connsiteY23" fmla="*/ 415055 h 1223578"/>
              <a:gd name="connsiteX24" fmla="*/ 596767 w 1597794"/>
              <a:gd name="connsiteY24" fmla="*/ 386180 h 1223578"/>
              <a:gd name="connsiteX25" fmla="*/ 577516 w 1597794"/>
              <a:gd name="connsiteY25" fmla="*/ 453556 h 1223578"/>
              <a:gd name="connsiteX26" fmla="*/ 558266 w 1597794"/>
              <a:gd name="connsiteY26" fmla="*/ 482432 h 1223578"/>
              <a:gd name="connsiteX27" fmla="*/ 529390 w 1597794"/>
              <a:gd name="connsiteY27" fmla="*/ 492058 h 1223578"/>
              <a:gd name="connsiteX28" fmla="*/ 385011 w 1597794"/>
              <a:gd name="connsiteY28" fmla="*/ 501683 h 1223578"/>
              <a:gd name="connsiteX29" fmla="*/ 375386 w 1597794"/>
              <a:gd name="connsiteY29" fmla="*/ 530559 h 1223578"/>
              <a:gd name="connsiteX30" fmla="*/ 269508 w 1597794"/>
              <a:gd name="connsiteY30" fmla="*/ 540184 h 1223578"/>
              <a:gd name="connsiteX31" fmla="*/ 240632 w 1597794"/>
              <a:gd name="connsiteY31" fmla="*/ 520933 h 1223578"/>
              <a:gd name="connsiteX32" fmla="*/ 182880 w 1597794"/>
              <a:gd name="connsiteY32" fmla="*/ 511308 h 1223578"/>
              <a:gd name="connsiteX33" fmla="*/ 144379 w 1597794"/>
              <a:gd name="connsiteY33" fmla="*/ 482432 h 1223578"/>
              <a:gd name="connsiteX34" fmla="*/ 154005 w 1597794"/>
              <a:gd name="connsiteY34" fmla="*/ 482432 h 1223578"/>
              <a:gd name="connsiteX35" fmla="*/ 173255 w 1597794"/>
              <a:gd name="connsiteY35" fmla="*/ 569060 h 1223578"/>
              <a:gd name="connsiteX36" fmla="*/ 144379 w 1597794"/>
              <a:gd name="connsiteY36" fmla="*/ 597935 h 1223578"/>
              <a:gd name="connsiteX37" fmla="*/ 77002 w 1597794"/>
              <a:gd name="connsiteY37" fmla="*/ 617186 h 1223578"/>
              <a:gd name="connsiteX38" fmla="*/ 67377 w 1597794"/>
              <a:gd name="connsiteY38" fmla="*/ 780815 h 1223578"/>
              <a:gd name="connsiteX39" fmla="*/ 9626 w 1597794"/>
              <a:gd name="connsiteY39" fmla="*/ 790441 h 1223578"/>
              <a:gd name="connsiteX40" fmla="*/ 0 w 1597794"/>
              <a:gd name="connsiteY40" fmla="*/ 819316 h 1223578"/>
              <a:gd name="connsiteX41" fmla="*/ 28876 w 1597794"/>
              <a:gd name="connsiteY41" fmla="*/ 877068 h 1223578"/>
              <a:gd name="connsiteX42" fmla="*/ 57752 w 1597794"/>
              <a:gd name="connsiteY42" fmla="*/ 905944 h 1223578"/>
              <a:gd name="connsiteX43" fmla="*/ 105878 w 1597794"/>
              <a:gd name="connsiteY43" fmla="*/ 915569 h 1223578"/>
              <a:gd name="connsiteX44" fmla="*/ 115504 w 1597794"/>
              <a:gd name="connsiteY44" fmla="*/ 963695 h 1223578"/>
              <a:gd name="connsiteX45" fmla="*/ 125129 w 1597794"/>
              <a:gd name="connsiteY45" fmla="*/ 992571 h 1223578"/>
              <a:gd name="connsiteX46" fmla="*/ 279133 w 1597794"/>
              <a:gd name="connsiteY46" fmla="*/ 1021447 h 1223578"/>
              <a:gd name="connsiteX47" fmla="*/ 298384 w 1597794"/>
              <a:gd name="connsiteY47" fmla="*/ 1050323 h 1223578"/>
              <a:gd name="connsiteX48" fmla="*/ 308009 w 1597794"/>
              <a:gd name="connsiteY48" fmla="*/ 1079199 h 1223578"/>
              <a:gd name="connsiteX49" fmla="*/ 336885 w 1597794"/>
              <a:gd name="connsiteY49" fmla="*/ 1098449 h 1223578"/>
              <a:gd name="connsiteX50" fmla="*/ 356135 w 1597794"/>
              <a:gd name="connsiteY50" fmla="*/ 1127325 h 1223578"/>
              <a:gd name="connsiteX51" fmla="*/ 385011 w 1597794"/>
              <a:gd name="connsiteY51" fmla="*/ 1204327 h 1223578"/>
              <a:gd name="connsiteX52" fmla="*/ 413887 w 1597794"/>
              <a:gd name="connsiteY52" fmla="*/ 1223578 h 1223578"/>
              <a:gd name="connsiteX53" fmla="*/ 452388 w 1597794"/>
              <a:gd name="connsiteY53" fmla="*/ 1213952 h 1223578"/>
              <a:gd name="connsiteX54" fmla="*/ 481264 w 1597794"/>
              <a:gd name="connsiteY54" fmla="*/ 1156201 h 1223578"/>
              <a:gd name="connsiteX55" fmla="*/ 510139 w 1597794"/>
              <a:gd name="connsiteY55" fmla="*/ 1146575 h 1223578"/>
              <a:gd name="connsiteX56" fmla="*/ 606392 w 1597794"/>
              <a:gd name="connsiteY56" fmla="*/ 1136950 h 1223578"/>
              <a:gd name="connsiteX57" fmla="*/ 664144 w 1597794"/>
              <a:gd name="connsiteY57" fmla="*/ 1117700 h 1223578"/>
              <a:gd name="connsiteX58" fmla="*/ 673769 w 1597794"/>
              <a:gd name="connsiteY58" fmla="*/ 1031072 h 1223578"/>
              <a:gd name="connsiteX59" fmla="*/ 693019 w 1597794"/>
              <a:gd name="connsiteY59" fmla="*/ 703813 h 1223578"/>
              <a:gd name="connsiteX60" fmla="*/ 702645 w 1597794"/>
              <a:gd name="connsiteY60" fmla="*/ 674938 h 1223578"/>
              <a:gd name="connsiteX61" fmla="*/ 731520 w 1597794"/>
              <a:gd name="connsiteY61" fmla="*/ 655687 h 1223578"/>
              <a:gd name="connsiteX62" fmla="*/ 741146 w 1597794"/>
              <a:gd name="connsiteY62" fmla="*/ 626811 h 1223578"/>
              <a:gd name="connsiteX63" fmla="*/ 808522 w 1597794"/>
              <a:gd name="connsiteY63" fmla="*/ 626811 h 1223578"/>
              <a:gd name="connsiteX64" fmla="*/ 837398 w 1597794"/>
              <a:gd name="connsiteY64" fmla="*/ 646062 h 1223578"/>
              <a:gd name="connsiteX65" fmla="*/ 866274 w 1597794"/>
              <a:gd name="connsiteY65" fmla="*/ 626811 h 1223578"/>
              <a:gd name="connsiteX66" fmla="*/ 914400 w 1597794"/>
              <a:gd name="connsiteY66" fmla="*/ 549809 h 1223578"/>
              <a:gd name="connsiteX67" fmla="*/ 1097280 w 1597794"/>
              <a:gd name="connsiteY67" fmla="*/ 540184 h 1223578"/>
              <a:gd name="connsiteX68" fmla="*/ 1135781 w 1597794"/>
              <a:gd name="connsiteY68" fmla="*/ 453556 h 1223578"/>
              <a:gd name="connsiteX69" fmla="*/ 1145407 w 1597794"/>
              <a:gd name="connsiteY69" fmla="*/ 424681 h 1223578"/>
              <a:gd name="connsiteX70" fmla="*/ 1174282 w 1597794"/>
              <a:gd name="connsiteY70" fmla="*/ 395805 h 1223578"/>
              <a:gd name="connsiteX71" fmla="*/ 1212784 w 1597794"/>
              <a:gd name="connsiteY71" fmla="*/ 338053 h 1223578"/>
              <a:gd name="connsiteX72" fmla="*/ 1280160 w 1597794"/>
              <a:gd name="connsiteY72" fmla="*/ 309178 h 1223578"/>
              <a:gd name="connsiteX73" fmla="*/ 1337912 w 1597794"/>
              <a:gd name="connsiteY73" fmla="*/ 270676 h 1223578"/>
              <a:gd name="connsiteX74" fmla="*/ 1357162 w 1597794"/>
              <a:gd name="connsiteY74" fmla="*/ 212925 h 1223578"/>
              <a:gd name="connsiteX75" fmla="*/ 1414914 w 1597794"/>
              <a:gd name="connsiteY75" fmla="*/ 174424 h 1223578"/>
              <a:gd name="connsiteX76" fmla="*/ 1501541 w 1597794"/>
              <a:gd name="connsiteY76" fmla="*/ 155173 h 1223578"/>
              <a:gd name="connsiteX77" fmla="*/ 1530417 w 1597794"/>
              <a:gd name="connsiteY77" fmla="*/ 135923 h 1223578"/>
              <a:gd name="connsiteX78" fmla="*/ 1549668 w 1597794"/>
              <a:gd name="connsiteY78" fmla="*/ 78171 h 1223578"/>
              <a:gd name="connsiteX79" fmla="*/ 1597794 w 1597794"/>
              <a:gd name="connsiteY79" fmla="*/ 10794 h 122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597794" h="1223578">
                <a:moveTo>
                  <a:pt x="1597794" y="10794"/>
                </a:moveTo>
                <a:lnTo>
                  <a:pt x="1597794" y="10794"/>
                </a:lnTo>
                <a:cubicBezTo>
                  <a:pt x="1568918" y="7586"/>
                  <a:pt x="1539825" y="-3607"/>
                  <a:pt x="1511167" y="1169"/>
                </a:cubicBezTo>
                <a:cubicBezTo>
                  <a:pt x="1497740" y="3407"/>
                  <a:pt x="1493617" y="22494"/>
                  <a:pt x="1482291" y="30045"/>
                </a:cubicBezTo>
                <a:cubicBezTo>
                  <a:pt x="1473849" y="35673"/>
                  <a:pt x="1463040" y="36462"/>
                  <a:pt x="1453415" y="39670"/>
                </a:cubicBezTo>
                <a:cubicBezTo>
                  <a:pt x="1440581" y="36462"/>
                  <a:pt x="1425921" y="37383"/>
                  <a:pt x="1414914" y="30045"/>
                </a:cubicBezTo>
                <a:cubicBezTo>
                  <a:pt x="1405289" y="23628"/>
                  <a:pt x="1406887" y="3975"/>
                  <a:pt x="1395664" y="1169"/>
                </a:cubicBezTo>
                <a:cubicBezTo>
                  <a:pt x="1376731" y="-3564"/>
                  <a:pt x="1357163" y="7586"/>
                  <a:pt x="1337912" y="10794"/>
                </a:cubicBezTo>
                <a:cubicBezTo>
                  <a:pt x="1328287" y="14003"/>
                  <a:pt x="1317478" y="14792"/>
                  <a:pt x="1309036" y="20420"/>
                </a:cubicBezTo>
                <a:cubicBezTo>
                  <a:pt x="1286800" y="35244"/>
                  <a:pt x="1275116" y="56862"/>
                  <a:pt x="1260910" y="78171"/>
                </a:cubicBezTo>
                <a:cubicBezTo>
                  <a:pt x="1257702" y="91005"/>
                  <a:pt x="1261329" y="108063"/>
                  <a:pt x="1251285" y="116672"/>
                </a:cubicBezTo>
                <a:cubicBezTo>
                  <a:pt x="1235878" y="129878"/>
                  <a:pt x="1210417" y="124667"/>
                  <a:pt x="1193533" y="135923"/>
                </a:cubicBezTo>
                <a:cubicBezTo>
                  <a:pt x="1183908" y="142340"/>
                  <a:pt x="1175228" y="150475"/>
                  <a:pt x="1164657" y="155173"/>
                </a:cubicBezTo>
                <a:cubicBezTo>
                  <a:pt x="1110986" y="179027"/>
                  <a:pt x="1090558" y="176467"/>
                  <a:pt x="1029904" y="184049"/>
                </a:cubicBezTo>
                <a:cubicBezTo>
                  <a:pt x="964878" y="205724"/>
                  <a:pt x="1035360" y="175664"/>
                  <a:pt x="981777" y="222550"/>
                </a:cubicBezTo>
                <a:cubicBezTo>
                  <a:pt x="964365" y="237785"/>
                  <a:pt x="924026" y="261051"/>
                  <a:pt x="924026" y="261051"/>
                </a:cubicBezTo>
                <a:cubicBezTo>
                  <a:pt x="876119" y="251470"/>
                  <a:pt x="868945" y="244118"/>
                  <a:pt x="818148" y="261051"/>
                </a:cubicBezTo>
                <a:cubicBezTo>
                  <a:pt x="807173" y="264709"/>
                  <a:pt x="798897" y="273885"/>
                  <a:pt x="789272" y="280302"/>
                </a:cubicBezTo>
                <a:cubicBezTo>
                  <a:pt x="786064" y="289927"/>
                  <a:pt x="785275" y="300736"/>
                  <a:pt x="779647" y="309178"/>
                </a:cubicBezTo>
                <a:cubicBezTo>
                  <a:pt x="772096" y="320504"/>
                  <a:pt x="762097" y="330502"/>
                  <a:pt x="750771" y="338053"/>
                </a:cubicBezTo>
                <a:cubicBezTo>
                  <a:pt x="738084" y="346511"/>
                  <a:pt x="680716" y="355915"/>
                  <a:pt x="673769" y="357304"/>
                </a:cubicBezTo>
                <a:cubicBezTo>
                  <a:pt x="670561" y="366929"/>
                  <a:pt x="666931" y="376424"/>
                  <a:pt x="664144" y="386180"/>
                </a:cubicBezTo>
                <a:cubicBezTo>
                  <a:pt x="660510" y="398900"/>
                  <a:pt x="665101" y="416744"/>
                  <a:pt x="654518" y="424681"/>
                </a:cubicBezTo>
                <a:cubicBezTo>
                  <a:pt x="646401" y="430768"/>
                  <a:pt x="635267" y="418264"/>
                  <a:pt x="625642" y="415055"/>
                </a:cubicBezTo>
                <a:cubicBezTo>
                  <a:pt x="616017" y="405430"/>
                  <a:pt x="607396" y="377677"/>
                  <a:pt x="596767" y="386180"/>
                </a:cubicBezTo>
                <a:cubicBezTo>
                  <a:pt x="578528" y="400771"/>
                  <a:pt x="586191" y="431869"/>
                  <a:pt x="577516" y="453556"/>
                </a:cubicBezTo>
                <a:cubicBezTo>
                  <a:pt x="573220" y="464297"/>
                  <a:pt x="567299" y="475205"/>
                  <a:pt x="558266" y="482432"/>
                </a:cubicBezTo>
                <a:cubicBezTo>
                  <a:pt x="550343" y="488770"/>
                  <a:pt x="539474" y="490938"/>
                  <a:pt x="529390" y="492058"/>
                </a:cubicBezTo>
                <a:cubicBezTo>
                  <a:pt x="481452" y="497385"/>
                  <a:pt x="433137" y="498475"/>
                  <a:pt x="385011" y="501683"/>
                </a:cubicBezTo>
                <a:cubicBezTo>
                  <a:pt x="381803" y="511308"/>
                  <a:pt x="382560" y="523385"/>
                  <a:pt x="375386" y="530559"/>
                </a:cubicBezTo>
                <a:cubicBezTo>
                  <a:pt x="342316" y="563629"/>
                  <a:pt x="310418" y="546028"/>
                  <a:pt x="269508" y="540184"/>
                </a:cubicBezTo>
                <a:cubicBezTo>
                  <a:pt x="259883" y="533767"/>
                  <a:pt x="251607" y="524591"/>
                  <a:pt x="240632" y="520933"/>
                </a:cubicBezTo>
                <a:cubicBezTo>
                  <a:pt x="222117" y="514761"/>
                  <a:pt x="199825" y="520991"/>
                  <a:pt x="182880" y="511308"/>
                </a:cubicBezTo>
                <a:cubicBezTo>
                  <a:pt x="116367" y="473301"/>
                  <a:pt x="234483" y="482432"/>
                  <a:pt x="144379" y="482432"/>
                </a:cubicBezTo>
                <a:lnTo>
                  <a:pt x="154005" y="482432"/>
                </a:lnTo>
                <a:cubicBezTo>
                  <a:pt x="160422" y="511308"/>
                  <a:pt x="175712" y="539582"/>
                  <a:pt x="173255" y="569060"/>
                </a:cubicBezTo>
                <a:cubicBezTo>
                  <a:pt x="172124" y="582625"/>
                  <a:pt x="155705" y="590384"/>
                  <a:pt x="144379" y="597935"/>
                </a:cubicBezTo>
                <a:cubicBezTo>
                  <a:pt x="136090" y="603461"/>
                  <a:pt x="82142" y="615901"/>
                  <a:pt x="77002" y="617186"/>
                </a:cubicBezTo>
                <a:cubicBezTo>
                  <a:pt x="73794" y="671729"/>
                  <a:pt x="87180" y="729893"/>
                  <a:pt x="67377" y="780815"/>
                </a:cubicBezTo>
                <a:cubicBezTo>
                  <a:pt x="60304" y="799004"/>
                  <a:pt x="26571" y="780758"/>
                  <a:pt x="9626" y="790441"/>
                </a:cubicBezTo>
                <a:cubicBezTo>
                  <a:pt x="817" y="795475"/>
                  <a:pt x="3209" y="809691"/>
                  <a:pt x="0" y="819316"/>
                </a:cubicBezTo>
                <a:cubicBezTo>
                  <a:pt x="9647" y="848255"/>
                  <a:pt x="8145" y="852191"/>
                  <a:pt x="28876" y="877068"/>
                </a:cubicBezTo>
                <a:cubicBezTo>
                  <a:pt x="37590" y="887525"/>
                  <a:pt x="45577" y="899856"/>
                  <a:pt x="57752" y="905944"/>
                </a:cubicBezTo>
                <a:cubicBezTo>
                  <a:pt x="72385" y="913260"/>
                  <a:pt x="89836" y="912361"/>
                  <a:pt x="105878" y="915569"/>
                </a:cubicBezTo>
                <a:cubicBezTo>
                  <a:pt x="109087" y="931611"/>
                  <a:pt x="111536" y="947824"/>
                  <a:pt x="115504" y="963695"/>
                </a:cubicBezTo>
                <a:cubicBezTo>
                  <a:pt x="117965" y="973538"/>
                  <a:pt x="118791" y="984648"/>
                  <a:pt x="125129" y="992571"/>
                </a:cubicBezTo>
                <a:cubicBezTo>
                  <a:pt x="157144" y="1032591"/>
                  <a:pt x="256984" y="1019743"/>
                  <a:pt x="279133" y="1021447"/>
                </a:cubicBezTo>
                <a:cubicBezTo>
                  <a:pt x="285550" y="1031072"/>
                  <a:pt x="293211" y="1039976"/>
                  <a:pt x="298384" y="1050323"/>
                </a:cubicBezTo>
                <a:cubicBezTo>
                  <a:pt x="302921" y="1059398"/>
                  <a:pt x="301671" y="1071276"/>
                  <a:pt x="308009" y="1079199"/>
                </a:cubicBezTo>
                <a:cubicBezTo>
                  <a:pt x="315236" y="1088232"/>
                  <a:pt x="327260" y="1092032"/>
                  <a:pt x="336885" y="1098449"/>
                </a:cubicBezTo>
                <a:cubicBezTo>
                  <a:pt x="343302" y="1108074"/>
                  <a:pt x="350962" y="1116978"/>
                  <a:pt x="356135" y="1127325"/>
                </a:cubicBezTo>
                <a:cubicBezTo>
                  <a:pt x="371591" y="1158239"/>
                  <a:pt x="361365" y="1171224"/>
                  <a:pt x="385011" y="1204327"/>
                </a:cubicBezTo>
                <a:cubicBezTo>
                  <a:pt x="391735" y="1213740"/>
                  <a:pt x="404262" y="1217161"/>
                  <a:pt x="413887" y="1223578"/>
                </a:cubicBezTo>
                <a:cubicBezTo>
                  <a:pt x="426721" y="1220369"/>
                  <a:pt x="441381" y="1221290"/>
                  <a:pt x="452388" y="1213952"/>
                </a:cubicBezTo>
                <a:cubicBezTo>
                  <a:pt x="505938" y="1178251"/>
                  <a:pt x="442832" y="1194633"/>
                  <a:pt x="481264" y="1156201"/>
                </a:cubicBezTo>
                <a:cubicBezTo>
                  <a:pt x="488438" y="1149027"/>
                  <a:pt x="500111" y="1148118"/>
                  <a:pt x="510139" y="1146575"/>
                </a:cubicBezTo>
                <a:cubicBezTo>
                  <a:pt x="542008" y="1141672"/>
                  <a:pt x="574308" y="1140158"/>
                  <a:pt x="606392" y="1136950"/>
                </a:cubicBezTo>
                <a:cubicBezTo>
                  <a:pt x="625643" y="1130533"/>
                  <a:pt x="661903" y="1137868"/>
                  <a:pt x="664144" y="1117700"/>
                </a:cubicBezTo>
                <a:cubicBezTo>
                  <a:pt x="667352" y="1088824"/>
                  <a:pt x="671747" y="1060055"/>
                  <a:pt x="673769" y="1031072"/>
                </a:cubicBezTo>
                <a:cubicBezTo>
                  <a:pt x="681374" y="922062"/>
                  <a:pt x="684188" y="812730"/>
                  <a:pt x="693019" y="703813"/>
                </a:cubicBezTo>
                <a:cubicBezTo>
                  <a:pt x="693839" y="693700"/>
                  <a:pt x="696307" y="682860"/>
                  <a:pt x="702645" y="674938"/>
                </a:cubicBezTo>
                <a:cubicBezTo>
                  <a:pt x="709871" y="665905"/>
                  <a:pt x="721895" y="662104"/>
                  <a:pt x="731520" y="655687"/>
                </a:cubicBezTo>
                <a:cubicBezTo>
                  <a:pt x="734729" y="646062"/>
                  <a:pt x="733972" y="633985"/>
                  <a:pt x="741146" y="626811"/>
                </a:cubicBezTo>
                <a:cubicBezTo>
                  <a:pt x="760477" y="607480"/>
                  <a:pt x="788985" y="621927"/>
                  <a:pt x="808522" y="626811"/>
                </a:cubicBezTo>
                <a:cubicBezTo>
                  <a:pt x="818147" y="633228"/>
                  <a:pt x="825830" y="646062"/>
                  <a:pt x="837398" y="646062"/>
                </a:cubicBezTo>
                <a:cubicBezTo>
                  <a:pt x="848966" y="646062"/>
                  <a:pt x="860143" y="636621"/>
                  <a:pt x="866274" y="626811"/>
                </a:cubicBezTo>
                <a:cubicBezTo>
                  <a:pt x="882011" y="601632"/>
                  <a:pt x="872730" y="555491"/>
                  <a:pt x="914400" y="549809"/>
                </a:cubicBezTo>
                <a:cubicBezTo>
                  <a:pt x="974885" y="541561"/>
                  <a:pt x="1036320" y="543392"/>
                  <a:pt x="1097280" y="540184"/>
                </a:cubicBezTo>
                <a:cubicBezTo>
                  <a:pt x="1127788" y="494422"/>
                  <a:pt x="1112871" y="522286"/>
                  <a:pt x="1135781" y="453556"/>
                </a:cubicBezTo>
                <a:cubicBezTo>
                  <a:pt x="1138989" y="443931"/>
                  <a:pt x="1138233" y="431855"/>
                  <a:pt x="1145407" y="424681"/>
                </a:cubicBezTo>
                <a:cubicBezTo>
                  <a:pt x="1155032" y="415056"/>
                  <a:pt x="1165925" y="406550"/>
                  <a:pt x="1174282" y="395805"/>
                </a:cubicBezTo>
                <a:cubicBezTo>
                  <a:pt x="1188486" y="377542"/>
                  <a:pt x="1192090" y="348400"/>
                  <a:pt x="1212784" y="338053"/>
                </a:cubicBezTo>
                <a:cubicBezTo>
                  <a:pt x="1260360" y="314266"/>
                  <a:pt x="1237673" y="323340"/>
                  <a:pt x="1280160" y="309178"/>
                </a:cubicBezTo>
                <a:cubicBezTo>
                  <a:pt x="1299411" y="296344"/>
                  <a:pt x="1330596" y="292625"/>
                  <a:pt x="1337912" y="270676"/>
                </a:cubicBezTo>
                <a:cubicBezTo>
                  <a:pt x="1344329" y="251426"/>
                  <a:pt x="1340278" y="224181"/>
                  <a:pt x="1357162" y="212925"/>
                </a:cubicBezTo>
                <a:cubicBezTo>
                  <a:pt x="1376413" y="200091"/>
                  <a:pt x="1392468" y="180035"/>
                  <a:pt x="1414914" y="174424"/>
                </a:cubicBezTo>
                <a:cubicBezTo>
                  <a:pt x="1469286" y="160831"/>
                  <a:pt x="1440443" y="167394"/>
                  <a:pt x="1501541" y="155173"/>
                </a:cubicBezTo>
                <a:cubicBezTo>
                  <a:pt x="1511166" y="148756"/>
                  <a:pt x="1524286" y="145733"/>
                  <a:pt x="1530417" y="135923"/>
                </a:cubicBezTo>
                <a:cubicBezTo>
                  <a:pt x="1541172" y="118715"/>
                  <a:pt x="1538412" y="95055"/>
                  <a:pt x="1549668" y="78171"/>
                </a:cubicBezTo>
                <a:cubicBezTo>
                  <a:pt x="1590686" y="16645"/>
                  <a:pt x="1589773" y="22023"/>
                  <a:pt x="1597794" y="10794"/>
                </a:cubicBezTo>
                <a:close/>
              </a:path>
            </a:pathLst>
          </a:cu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dirty="0" smtClean="0"/>
              <a:t>       </a:t>
            </a:r>
            <a:r>
              <a:rPr lang="en-IN" sz="2400" dirty="0" smtClean="0">
                <a:solidFill>
                  <a:srgbClr val="FF0000"/>
                </a:solidFill>
              </a:rPr>
              <a:t> 29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800952" y="3906531"/>
            <a:ext cx="713093" cy="757754"/>
          </a:xfrm>
          <a:custGeom>
            <a:avLst/>
            <a:gdLst>
              <a:gd name="connsiteX0" fmla="*/ 0 w 713093"/>
              <a:gd name="connsiteY0" fmla="*/ 655844 h 757754"/>
              <a:gd name="connsiteX1" fmla="*/ 0 w 713093"/>
              <a:gd name="connsiteY1" fmla="*/ 655844 h 757754"/>
              <a:gd name="connsiteX2" fmla="*/ 48126 w 713093"/>
              <a:gd name="connsiteY2" fmla="*/ 588467 h 757754"/>
              <a:gd name="connsiteX3" fmla="*/ 86627 w 713093"/>
              <a:gd name="connsiteY3" fmla="*/ 251583 h 757754"/>
              <a:gd name="connsiteX4" fmla="*/ 96252 w 713093"/>
              <a:gd name="connsiteY4" fmla="*/ 184206 h 757754"/>
              <a:gd name="connsiteX5" fmla="*/ 77002 w 713093"/>
              <a:gd name="connsiteY5" fmla="*/ 126454 h 757754"/>
              <a:gd name="connsiteX6" fmla="*/ 154004 w 713093"/>
              <a:gd name="connsiteY6" fmla="*/ 116829 h 757754"/>
              <a:gd name="connsiteX7" fmla="*/ 173254 w 713093"/>
              <a:gd name="connsiteY7" fmla="*/ 87953 h 757754"/>
              <a:gd name="connsiteX8" fmla="*/ 202130 w 713093"/>
              <a:gd name="connsiteY8" fmla="*/ 68703 h 757754"/>
              <a:gd name="connsiteX9" fmla="*/ 211755 w 713093"/>
              <a:gd name="connsiteY9" fmla="*/ 10951 h 757754"/>
              <a:gd name="connsiteX10" fmla="*/ 240631 w 713093"/>
              <a:gd name="connsiteY10" fmla="*/ 1326 h 757754"/>
              <a:gd name="connsiteX11" fmla="*/ 259882 w 713093"/>
              <a:gd name="connsiteY11" fmla="*/ 30202 h 757754"/>
              <a:gd name="connsiteX12" fmla="*/ 288757 w 713093"/>
              <a:gd name="connsiteY12" fmla="*/ 49452 h 757754"/>
              <a:gd name="connsiteX13" fmla="*/ 356134 w 713093"/>
              <a:gd name="connsiteY13" fmla="*/ 59077 h 757754"/>
              <a:gd name="connsiteX14" fmla="*/ 385010 w 713093"/>
              <a:gd name="connsiteY14" fmla="*/ 78328 h 757754"/>
              <a:gd name="connsiteX15" fmla="*/ 500513 w 713093"/>
              <a:gd name="connsiteY15" fmla="*/ 87953 h 757754"/>
              <a:gd name="connsiteX16" fmla="*/ 510139 w 713093"/>
              <a:gd name="connsiteY16" fmla="*/ 126454 h 757754"/>
              <a:gd name="connsiteX17" fmla="*/ 529389 w 713093"/>
              <a:gd name="connsiteY17" fmla="*/ 184206 h 757754"/>
              <a:gd name="connsiteX18" fmla="*/ 539014 w 713093"/>
              <a:gd name="connsiteY18" fmla="*/ 232332 h 757754"/>
              <a:gd name="connsiteX19" fmla="*/ 654517 w 713093"/>
              <a:gd name="connsiteY19" fmla="*/ 328585 h 757754"/>
              <a:gd name="connsiteX20" fmla="*/ 702644 w 713093"/>
              <a:gd name="connsiteY20" fmla="*/ 386336 h 757754"/>
              <a:gd name="connsiteX21" fmla="*/ 712269 w 713093"/>
              <a:gd name="connsiteY21" fmla="*/ 415212 h 757754"/>
              <a:gd name="connsiteX22" fmla="*/ 683393 w 713093"/>
              <a:gd name="connsiteY22" fmla="*/ 434463 h 757754"/>
              <a:gd name="connsiteX23" fmla="*/ 654517 w 713093"/>
              <a:gd name="connsiteY23" fmla="*/ 463338 h 757754"/>
              <a:gd name="connsiteX24" fmla="*/ 596766 w 713093"/>
              <a:gd name="connsiteY24" fmla="*/ 511465 h 757754"/>
              <a:gd name="connsiteX25" fmla="*/ 558265 w 713093"/>
              <a:gd name="connsiteY25" fmla="*/ 569216 h 757754"/>
              <a:gd name="connsiteX26" fmla="*/ 539014 w 713093"/>
              <a:gd name="connsiteY26" fmla="*/ 598092 h 757754"/>
              <a:gd name="connsiteX27" fmla="*/ 490888 w 713093"/>
              <a:gd name="connsiteY27" fmla="*/ 588467 h 757754"/>
              <a:gd name="connsiteX28" fmla="*/ 481263 w 713093"/>
              <a:gd name="connsiteY28" fmla="*/ 559591 h 757754"/>
              <a:gd name="connsiteX29" fmla="*/ 462012 w 713093"/>
              <a:gd name="connsiteY29" fmla="*/ 617343 h 757754"/>
              <a:gd name="connsiteX30" fmla="*/ 413886 w 713093"/>
              <a:gd name="connsiteY30" fmla="*/ 665469 h 757754"/>
              <a:gd name="connsiteX31" fmla="*/ 308008 w 713093"/>
              <a:gd name="connsiteY31" fmla="*/ 655844 h 757754"/>
              <a:gd name="connsiteX32" fmla="*/ 269507 w 713093"/>
              <a:gd name="connsiteY32" fmla="*/ 665469 h 757754"/>
              <a:gd name="connsiteX33" fmla="*/ 259882 w 713093"/>
              <a:gd name="connsiteY33" fmla="*/ 694345 h 757754"/>
              <a:gd name="connsiteX34" fmla="*/ 240631 w 713093"/>
              <a:gd name="connsiteY34" fmla="*/ 723221 h 757754"/>
              <a:gd name="connsiteX35" fmla="*/ 231006 w 713093"/>
              <a:gd name="connsiteY35" fmla="*/ 752096 h 757754"/>
              <a:gd name="connsiteX36" fmla="*/ 134753 w 713093"/>
              <a:gd name="connsiteY36" fmla="*/ 713595 h 757754"/>
              <a:gd name="connsiteX37" fmla="*/ 105877 w 713093"/>
              <a:gd name="connsiteY37" fmla="*/ 703970 h 757754"/>
              <a:gd name="connsiteX38" fmla="*/ 48126 w 713093"/>
              <a:gd name="connsiteY38" fmla="*/ 694345 h 757754"/>
              <a:gd name="connsiteX39" fmla="*/ 0 w 713093"/>
              <a:gd name="connsiteY39" fmla="*/ 684720 h 757754"/>
              <a:gd name="connsiteX40" fmla="*/ 0 w 713093"/>
              <a:gd name="connsiteY40" fmla="*/ 655844 h 75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3093" h="757754">
                <a:moveTo>
                  <a:pt x="0" y="655844"/>
                </a:moveTo>
                <a:lnTo>
                  <a:pt x="0" y="655844"/>
                </a:lnTo>
                <a:cubicBezTo>
                  <a:pt x="16042" y="633385"/>
                  <a:pt x="44130" y="615776"/>
                  <a:pt x="48126" y="588467"/>
                </a:cubicBezTo>
                <a:cubicBezTo>
                  <a:pt x="99524" y="237242"/>
                  <a:pt x="-49638" y="297003"/>
                  <a:pt x="86627" y="251583"/>
                </a:cubicBezTo>
                <a:cubicBezTo>
                  <a:pt x="111715" y="213949"/>
                  <a:pt x="110397" y="231358"/>
                  <a:pt x="96252" y="184206"/>
                </a:cubicBezTo>
                <a:cubicBezTo>
                  <a:pt x="90421" y="164770"/>
                  <a:pt x="77002" y="126454"/>
                  <a:pt x="77002" y="126454"/>
                </a:cubicBezTo>
                <a:cubicBezTo>
                  <a:pt x="102669" y="123246"/>
                  <a:pt x="129987" y="126436"/>
                  <a:pt x="154004" y="116829"/>
                </a:cubicBezTo>
                <a:cubicBezTo>
                  <a:pt x="164745" y="112533"/>
                  <a:pt x="165074" y="96133"/>
                  <a:pt x="173254" y="87953"/>
                </a:cubicBezTo>
                <a:cubicBezTo>
                  <a:pt x="181434" y="79773"/>
                  <a:pt x="192505" y="75120"/>
                  <a:pt x="202130" y="68703"/>
                </a:cubicBezTo>
                <a:cubicBezTo>
                  <a:pt x="205338" y="49452"/>
                  <a:pt x="202072" y="27896"/>
                  <a:pt x="211755" y="10951"/>
                </a:cubicBezTo>
                <a:cubicBezTo>
                  <a:pt x="216789" y="2142"/>
                  <a:pt x="231211" y="-2442"/>
                  <a:pt x="240631" y="1326"/>
                </a:cubicBezTo>
                <a:cubicBezTo>
                  <a:pt x="251372" y="5622"/>
                  <a:pt x="251702" y="22022"/>
                  <a:pt x="259882" y="30202"/>
                </a:cubicBezTo>
                <a:cubicBezTo>
                  <a:pt x="268062" y="38382"/>
                  <a:pt x="277677" y="46128"/>
                  <a:pt x="288757" y="49452"/>
                </a:cubicBezTo>
                <a:cubicBezTo>
                  <a:pt x="310487" y="55971"/>
                  <a:pt x="333675" y="55869"/>
                  <a:pt x="356134" y="59077"/>
                </a:cubicBezTo>
                <a:cubicBezTo>
                  <a:pt x="365759" y="65494"/>
                  <a:pt x="373666" y="76059"/>
                  <a:pt x="385010" y="78328"/>
                </a:cubicBezTo>
                <a:cubicBezTo>
                  <a:pt x="422894" y="85905"/>
                  <a:pt x="464454" y="74084"/>
                  <a:pt x="500513" y="87953"/>
                </a:cubicBezTo>
                <a:cubicBezTo>
                  <a:pt x="512860" y="92702"/>
                  <a:pt x="506338" y="113783"/>
                  <a:pt x="510139" y="126454"/>
                </a:cubicBezTo>
                <a:cubicBezTo>
                  <a:pt x="515970" y="145890"/>
                  <a:pt x="525410" y="164308"/>
                  <a:pt x="529389" y="184206"/>
                </a:cubicBezTo>
                <a:cubicBezTo>
                  <a:pt x="532597" y="200248"/>
                  <a:pt x="530231" y="218530"/>
                  <a:pt x="539014" y="232332"/>
                </a:cubicBezTo>
                <a:cubicBezTo>
                  <a:pt x="594203" y="319058"/>
                  <a:pt x="590195" y="264263"/>
                  <a:pt x="654517" y="328585"/>
                </a:cubicBezTo>
                <a:cubicBezTo>
                  <a:pt x="691573" y="365641"/>
                  <a:pt x="675842" y="346135"/>
                  <a:pt x="702644" y="386336"/>
                </a:cubicBezTo>
                <a:cubicBezTo>
                  <a:pt x="705852" y="395961"/>
                  <a:pt x="716037" y="405792"/>
                  <a:pt x="712269" y="415212"/>
                </a:cubicBezTo>
                <a:cubicBezTo>
                  <a:pt x="707973" y="425953"/>
                  <a:pt x="692280" y="427057"/>
                  <a:pt x="683393" y="434463"/>
                </a:cubicBezTo>
                <a:cubicBezTo>
                  <a:pt x="672936" y="443177"/>
                  <a:pt x="664974" y="454624"/>
                  <a:pt x="654517" y="463338"/>
                </a:cubicBezTo>
                <a:cubicBezTo>
                  <a:pt x="619396" y="492605"/>
                  <a:pt x="627844" y="471508"/>
                  <a:pt x="596766" y="511465"/>
                </a:cubicBezTo>
                <a:cubicBezTo>
                  <a:pt x="582562" y="529727"/>
                  <a:pt x="571099" y="549966"/>
                  <a:pt x="558265" y="569216"/>
                </a:cubicBezTo>
                <a:lnTo>
                  <a:pt x="539014" y="598092"/>
                </a:lnTo>
                <a:cubicBezTo>
                  <a:pt x="522972" y="594884"/>
                  <a:pt x="504500" y="597542"/>
                  <a:pt x="490888" y="588467"/>
                </a:cubicBezTo>
                <a:cubicBezTo>
                  <a:pt x="482446" y="582839"/>
                  <a:pt x="488437" y="552417"/>
                  <a:pt x="481263" y="559591"/>
                </a:cubicBezTo>
                <a:cubicBezTo>
                  <a:pt x="466914" y="573940"/>
                  <a:pt x="473268" y="600459"/>
                  <a:pt x="462012" y="617343"/>
                </a:cubicBezTo>
                <a:cubicBezTo>
                  <a:pt x="436345" y="655843"/>
                  <a:pt x="452387" y="639801"/>
                  <a:pt x="413886" y="665469"/>
                </a:cubicBezTo>
                <a:cubicBezTo>
                  <a:pt x="378593" y="662261"/>
                  <a:pt x="343446" y="655844"/>
                  <a:pt x="308008" y="655844"/>
                </a:cubicBezTo>
                <a:cubicBezTo>
                  <a:pt x="294779" y="655844"/>
                  <a:pt x="279837" y="657205"/>
                  <a:pt x="269507" y="665469"/>
                </a:cubicBezTo>
                <a:cubicBezTo>
                  <a:pt x="261584" y="671807"/>
                  <a:pt x="264419" y="685270"/>
                  <a:pt x="259882" y="694345"/>
                </a:cubicBezTo>
                <a:cubicBezTo>
                  <a:pt x="254709" y="704692"/>
                  <a:pt x="247048" y="713596"/>
                  <a:pt x="240631" y="723221"/>
                </a:cubicBezTo>
                <a:cubicBezTo>
                  <a:pt x="237423" y="732846"/>
                  <a:pt x="240849" y="749635"/>
                  <a:pt x="231006" y="752096"/>
                </a:cubicBezTo>
                <a:cubicBezTo>
                  <a:pt x="157580" y="770452"/>
                  <a:pt x="175215" y="740569"/>
                  <a:pt x="134753" y="713595"/>
                </a:cubicBezTo>
                <a:cubicBezTo>
                  <a:pt x="126311" y="707967"/>
                  <a:pt x="115781" y="706171"/>
                  <a:pt x="105877" y="703970"/>
                </a:cubicBezTo>
                <a:cubicBezTo>
                  <a:pt x="86826" y="699737"/>
                  <a:pt x="67327" y="697836"/>
                  <a:pt x="48126" y="694345"/>
                </a:cubicBezTo>
                <a:cubicBezTo>
                  <a:pt x="32030" y="691419"/>
                  <a:pt x="16042" y="687928"/>
                  <a:pt x="0" y="684720"/>
                </a:cubicBezTo>
                <a:lnTo>
                  <a:pt x="0" y="655844"/>
                </a:lnTo>
                <a:close/>
              </a:path>
            </a:pathLst>
          </a:custGeom>
          <a:solidFill>
            <a:srgbClr val="FF00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28</a:t>
            </a:r>
            <a:endParaRPr lang="en-IN" dirty="0"/>
          </a:p>
        </p:txBody>
      </p:sp>
      <p:sp>
        <p:nvSpPr>
          <p:cNvPr id="6" name="Freeform 5"/>
          <p:cNvSpPr/>
          <p:nvPr/>
        </p:nvSpPr>
        <p:spPr>
          <a:xfrm>
            <a:off x="3342245" y="3059514"/>
            <a:ext cx="835119" cy="1300730"/>
          </a:xfrm>
          <a:custGeom>
            <a:avLst/>
            <a:gdLst>
              <a:gd name="connsiteX0" fmla="*/ 199852 w 835119"/>
              <a:gd name="connsiteY0" fmla="*/ 1271854 h 1300730"/>
              <a:gd name="connsiteX1" fmla="*/ 199852 w 835119"/>
              <a:gd name="connsiteY1" fmla="*/ 1271854 h 1300730"/>
              <a:gd name="connsiteX2" fmla="*/ 65098 w 835119"/>
              <a:gd name="connsiteY2" fmla="*/ 1175602 h 1300730"/>
              <a:gd name="connsiteX3" fmla="*/ 16972 w 835119"/>
              <a:gd name="connsiteY3" fmla="*/ 1117850 h 1300730"/>
              <a:gd name="connsiteX4" fmla="*/ 16972 w 835119"/>
              <a:gd name="connsiteY4" fmla="*/ 983097 h 1300730"/>
              <a:gd name="connsiteX5" fmla="*/ 103599 w 835119"/>
              <a:gd name="connsiteY5" fmla="*/ 934970 h 1300730"/>
              <a:gd name="connsiteX6" fmla="*/ 93974 w 835119"/>
              <a:gd name="connsiteY6" fmla="*/ 867593 h 1300730"/>
              <a:gd name="connsiteX7" fmla="*/ 74723 w 835119"/>
              <a:gd name="connsiteY7" fmla="*/ 809842 h 1300730"/>
              <a:gd name="connsiteX8" fmla="*/ 84349 w 835119"/>
              <a:gd name="connsiteY8" fmla="*/ 713589 h 1300730"/>
              <a:gd name="connsiteX9" fmla="*/ 84349 w 835119"/>
              <a:gd name="connsiteY9" fmla="*/ 463332 h 1300730"/>
              <a:gd name="connsiteX10" fmla="*/ 113224 w 835119"/>
              <a:gd name="connsiteY10" fmla="*/ 444082 h 1300730"/>
              <a:gd name="connsiteX11" fmla="*/ 161351 w 835119"/>
              <a:gd name="connsiteY11" fmla="*/ 386330 h 1300730"/>
              <a:gd name="connsiteX12" fmla="*/ 228728 w 835119"/>
              <a:gd name="connsiteY12" fmla="*/ 299703 h 1300730"/>
              <a:gd name="connsiteX13" fmla="*/ 315355 w 835119"/>
              <a:gd name="connsiteY13" fmla="*/ 232326 h 1300730"/>
              <a:gd name="connsiteX14" fmla="*/ 382732 w 835119"/>
              <a:gd name="connsiteY14" fmla="*/ 203450 h 1300730"/>
              <a:gd name="connsiteX15" fmla="*/ 373107 w 835119"/>
              <a:gd name="connsiteY15" fmla="*/ 174574 h 1300730"/>
              <a:gd name="connsiteX16" fmla="*/ 344231 w 835119"/>
              <a:gd name="connsiteY16" fmla="*/ 155324 h 1300730"/>
              <a:gd name="connsiteX17" fmla="*/ 324980 w 835119"/>
              <a:gd name="connsiteY17" fmla="*/ 126448 h 1300730"/>
              <a:gd name="connsiteX18" fmla="*/ 315355 w 835119"/>
              <a:gd name="connsiteY18" fmla="*/ 97572 h 1300730"/>
              <a:gd name="connsiteX19" fmla="*/ 344231 w 835119"/>
              <a:gd name="connsiteY19" fmla="*/ 78322 h 1300730"/>
              <a:gd name="connsiteX20" fmla="*/ 517486 w 835119"/>
              <a:gd name="connsiteY20" fmla="*/ 39821 h 1300730"/>
              <a:gd name="connsiteX21" fmla="*/ 623363 w 835119"/>
              <a:gd name="connsiteY21" fmla="*/ 30195 h 1300730"/>
              <a:gd name="connsiteX22" fmla="*/ 652239 w 835119"/>
              <a:gd name="connsiteY22" fmla="*/ 1320 h 1300730"/>
              <a:gd name="connsiteX23" fmla="*/ 700366 w 835119"/>
              <a:gd name="connsiteY23" fmla="*/ 39821 h 1300730"/>
              <a:gd name="connsiteX24" fmla="*/ 729241 w 835119"/>
              <a:gd name="connsiteY24" fmla="*/ 97572 h 1300730"/>
              <a:gd name="connsiteX25" fmla="*/ 758117 w 835119"/>
              <a:gd name="connsiteY25" fmla="*/ 107198 h 1300730"/>
              <a:gd name="connsiteX26" fmla="*/ 786993 w 835119"/>
              <a:gd name="connsiteY26" fmla="*/ 136073 h 1300730"/>
              <a:gd name="connsiteX27" fmla="*/ 815869 w 835119"/>
              <a:gd name="connsiteY27" fmla="*/ 203450 h 1300730"/>
              <a:gd name="connsiteX28" fmla="*/ 835119 w 835119"/>
              <a:gd name="connsiteY28" fmla="*/ 232326 h 1300730"/>
              <a:gd name="connsiteX29" fmla="*/ 806243 w 835119"/>
              <a:gd name="connsiteY29" fmla="*/ 318953 h 1300730"/>
              <a:gd name="connsiteX30" fmla="*/ 777368 w 835119"/>
              <a:gd name="connsiteY30" fmla="*/ 328579 h 1300730"/>
              <a:gd name="connsiteX31" fmla="*/ 738867 w 835119"/>
              <a:gd name="connsiteY31" fmla="*/ 367080 h 1300730"/>
              <a:gd name="connsiteX32" fmla="*/ 729241 w 835119"/>
              <a:gd name="connsiteY32" fmla="*/ 395955 h 1300730"/>
              <a:gd name="connsiteX33" fmla="*/ 690740 w 835119"/>
              <a:gd name="connsiteY33" fmla="*/ 453707 h 1300730"/>
              <a:gd name="connsiteX34" fmla="*/ 671490 w 835119"/>
              <a:gd name="connsiteY34" fmla="*/ 482583 h 1300730"/>
              <a:gd name="connsiteX35" fmla="*/ 661864 w 835119"/>
              <a:gd name="connsiteY35" fmla="*/ 511459 h 1300730"/>
              <a:gd name="connsiteX36" fmla="*/ 652239 w 835119"/>
              <a:gd name="connsiteY36" fmla="*/ 578835 h 1300730"/>
              <a:gd name="connsiteX37" fmla="*/ 642614 w 835119"/>
              <a:gd name="connsiteY37" fmla="*/ 607711 h 1300730"/>
              <a:gd name="connsiteX38" fmla="*/ 613738 w 835119"/>
              <a:gd name="connsiteY38" fmla="*/ 626962 h 1300730"/>
              <a:gd name="connsiteX39" fmla="*/ 565612 w 835119"/>
              <a:gd name="connsiteY39" fmla="*/ 665463 h 1300730"/>
              <a:gd name="connsiteX40" fmla="*/ 536736 w 835119"/>
              <a:gd name="connsiteY40" fmla="*/ 655838 h 1300730"/>
              <a:gd name="connsiteX41" fmla="*/ 498235 w 835119"/>
              <a:gd name="connsiteY41" fmla="*/ 665463 h 1300730"/>
              <a:gd name="connsiteX42" fmla="*/ 478984 w 835119"/>
              <a:gd name="connsiteY42" fmla="*/ 723214 h 1300730"/>
              <a:gd name="connsiteX43" fmla="*/ 469359 w 835119"/>
              <a:gd name="connsiteY43" fmla="*/ 848343 h 1300730"/>
              <a:gd name="connsiteX44" fmla="*/ 440483 w 835119"/>
              <a:gd name="connsiteY44" fmla="*/ 857968 h 1300730"/>
              <a:gd name="connsiteX45" fmla="*/ 353856 w 835119"/>
              <a:gd name="connsiteY45" fmla="*/ 886844 h 1300730"/>
              <a:gd name="connsiteX46" fmla="*/ 363481 w 835119"/>
              <a:gd name="connsiteY46" fmla="*/ 915720 h 1300730"/>
              <a:gd name="connsiteX47" fmla="*/ 392357 w 835119"/>
              <a:gd name="connsiteY47" fmla="*/ 934970 h 1300730"/>
              <a:gd name="connsiteX48" fmla="*/ 411608 w 835119"/>
              <a:gd name="connsiteY48" fmla="*/ 963846 h 1300730"/>
              <a:gd name="connsiteX49" fmla="*/ 401982 w 835119"/>
              <a:gd name="connsiteY49" fmla="*/ 1146726 h 1300730"/>
              <a:gd name="connsiteX50" fmla="*/ 373107 w 835119"/>
              <a:gd name="connsiteY50" fmla="*/ 1165977 h 1300730"/>
              <a:gd name="connsiteX51" fmla="*/ 344231 w 835119"/>
              <a:gd name="connsiteY51" fmla="*/ 1194852 h 1300730"/>
              <a:gd name="connsiteX52" fmla="*/ 286479 w 835119"/>
              <a:gd name="connsiteY52" fmla="*/ 1223728 h 1300730"/>
              <a:gd name="connsiteX53" fmla="*/ 257603 w 835119"/>
              <a:gd name="connsiteY53" fmla="*/ 1252604 h 1300730"/>
              <a:gd name="connsiteX54" fmla="*/ 247978 w 835119"/>
              <a:gd name="connsiteY54" fmla="*/ 1281480 h 1300730"/>
              <a:gd name="connsiteX55" fmla="*/ 219102 w 835119"/>
              <a:gd name="connsiteY55" fmla="*/ 1300730 h 1300730"/>
              <a:gd name="connsiteX56" fmla="*/ 199852 w 835119"/>
              <a:gd name="connsiteY56" fmla="*/ 1271854 h 130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35119" h="1300730">
                <a:moveTo>
                  <a:pt x="199852" y="1271854"/>
                </a:moveTo>
                <a:lnTo>
                  <a:pt x="199852" y="1271854"/>
                </a:lnTo>
                <a:cubicBezTo>
                  <a:pt x="154934" y="1239770"/>
                  <a:pt x="106640" y="1211951"/>
                  <a:pt x="65098" y="1175602"/>
                </a:cubicBezTo>
                <a:cubicBezTo>
                  <a:pt x="-91227" y="1038818"/>
                  <a:pt x="164131" y="1215958"/>
                  <a:pt x="16972" y="1117850"/>
                </a:cubicBezTo>
                <a:cubicBezTo>
                  <a:pt x="1340" y="1070951"/>
                  <a:pt x="-11730" y="1044602"/>
                  <a:pt x="16972" y="983097"/>
                </a:cubicBezTo>
                <a:cubicBezTo>
                  <a:pt x="29166" y="956966"/>
                  <a:pt x="76454" y="944018"/>
                  <a:pt x="103599" y="934970"/>
                </a:cubicBezTo>
                <a:cubicBezTo>
                  <a:pt x="100391" y="912511"/>
                  <a:pt x="99075" y="889699"/>
                  <a:pt x="93974" y="867593"/>
                </a:cubicBezTo>
                <a:cubicBezTo>
                  <a:pt x="89411" y="847821"/>
                  <a:pt x="74723" y="809842"/>
                  <a:pt x="74723" y="809842"/>
                </a:cubicBezTo>
                <a:cubicBezTo>
                  <a:pt x="77932" y="777758"/>
                  <a:pt x="84349" y="745833"/>
                  <a:pt x="84349" y="713589"/>
                </a:cubicBezTo>
                <a:cubicBezTo>
                  <a:pt x="84349" y="594845"/>
                  <a:pt x="53320" y="595204"/>
                  <a:pt x="84349" y="463332"/>
                </a:cubicBezTo>
                <a:cubicBezTo>
                  <a:pt x="86998" y="452072"/>
                  <a:pt x="104337" y="451488"/>
                  <a:pt x="113224" y="444082"/>
                </a:cubicBezTo>
                <a:cubicBezTo>
                  <a:pt x="141016" y="420922"/>
                  <a:pt x="142422" y="414723"/>
                  <a:pt x="161351" y="386330"/>
                </a:cubicBezTo>
                <a:cubicBezTo>
                  <a:pt x="179585" y="331626"/>
                  <a:pt x="163801" y="364630"/>
                  <a:pt x="228728" y="299703"/>
                </a:cubicBezTo>
                <a:cubicBezTo>
                  <a:pt x="253644" y="274787"/>
                  <a:pt x="280812" y="243840"/>
                  <a:pt x="315355" y="232326"/>
                </a:cubicBezTo>
                <a:cubicBezTo>
                  <a:pt x="357843" y="218164"/>
                  <a:pt x="335156" y="227239"/>
                  <a:pt x="382732" y="203450"/>
                </a:cubicBezTo>
                <a:cubicBezTo>
                  <a:pt x="379524" y="193825"/>
                  <a:pt x="379445" y="182497"/>
                  <a:pt x="373107" y="174574"/>
                </a:cubicBezTo>
                <a:cubicBezTo>
                  <a:pt x="365880" y="165541"/>
                  <a:pt x="352411" y="163504"/>
                  <a:pt x="344231" y="155324"/>
                </a:cubicBezTo>
                <a:cubicBezTo>
                  <a:pt x="336051" y="147144"/>
                  <a:pt x="331397" y="136073"/>
                  <a:pt x="324980" y="126448"/>
                </a:cubicBezTo>
                <a:cubicBezTo>
                  <a:pt x="321772" y="116823"/>
                  <a:pt x="311587" y="106992"/>
                  <a:pt x="315355" y="97572"/>
                </a:cubicBezTo>
                <a:cubicBezTo>
                  <a:pt x="319651" y="86831"/>
                  <a:pt x="333553" y="82771"/>
                  <a:pt x="344231" y="78322"/>
                </a:cubicBezTo>
                <a:cubicBezTo>
                  <a:pt x="424079" y="45052"/>
                  <a:pt x="433387" y="48231"/>
                  <a:pt x="517486" y="39821"/>
                </a:cubicBezTo>
                <a:lnTo>
                  <a:pt x="623363" y="30195"/>
                </a:lnTo>
                <a:cubicBezTo>
                  <a:pt x="632988" y="20570"/>
                  <a:pt x="639325" y="5624"/>
                  <a:pt x="652239" y="1320"/>
                </a:cubicBezTo>
                <a:cubicBezTo>
                  <a:pt x="677599" y="-7133"/>
                  <a:pt x="692009" y="27286"/>
                  <a:pt x="700366" y="39821"/>
                </a:cubicBezTo>
                <a:cubicBezTo>
                  <a:pt x="706707" y="58843"/>
                  <a:pt x="712278" y="84002"/>
                  <a:pt x="729241" y="97572"/>
                </a:cubicBezTo>
                <a:cubicBezTo>
                  <a:pt x="737164" y="103910"/>
                  <a:pt x="748492" y="103989"/>
                  <a:pt x="758117" y="107198"/>
                </a:cubicBezTo>
                <a:cubicBezTo>
                  <a:pt x="767742" y="116823"/>
                  <a:pt x="779081" y="124996"/>
                  <a:pt x="786993" y="136073"/>
                </a:cubicBezTo>
                <a:cubicBezTo>
                  <a:pt x="820367" y="182796"/>
                  <a:pt x="794927" y="161565"/>
                  <a:pt x="815869" y="203450"/>
                </a:cubicBezTo>
                <a:cubicBezTo>
                  <a:pt x="821042" y="213797"/>
                  <a:pt x="828702" y="222701"/>
                  <a:pt x="835119" y="232326"/>
                </a:cubicBezTo>
                <a:cubicBezTo>
                  <a:pt x="830422" y="260509"/>
                  <a:pt x="832272" y="298130"/>
                  <a:pt x="806243" y="318953"/>
                </a:cubicBezTo>
                <a:cubicBezTo>
                  <a:pt x="798321" y="325291"/>
                  <a:pt x="786993" y="325370"/>
                  <a:pt x="777368" y="328579"/>
                </a:cubicBezTo>
                <a:cubicBezTo>
                  <a:pt x="751699" y="405579"/>
                  <a:pt x="790202" y="315745"/>
                  <a:pt x="738867" y="367080"/>
                </a:cubicBezTo>
                <a:cubicBezTo>
                  <a:pt x="731693" y="374254"/>
                  <a:pt x="734168" y="387086"/>
                  <a:pt x="729241" y="395955"/>
                </a:cubicBezTo>
                <a:cubicBezTo>
                  <a:pt x="718005" y="416180"/>
                  <a:pt x="703574" y="434456"/>
                  <a:pt x="690740" y="453707"/>
                </a:cubicBezTo>
                <a:cubicBezTo>
                  <a:pt x="684323" y="463332"/>
                  <a:pt x="675148" y="471609"/>
                  <a:pt x="671490" y="482583"/>
                </a:cubicBezTo>
                <a:lnTo>
                  <a:pt x="661864" y="511459"/>
                </a:lnTo>
                <a:cubicBezTo>
                  <a:pt x="658656" y="533918"/>
                  <a:pt x="656688" y="556589"/>
                  <a:pt x="652239" y="578835"/>
                </a:cubicBezTo>
                <a:cubicBezTo>
                  <a:pt x="650249" y="588784"/>
                  <a:pt x="648952" y="599788"/>
                  <a:pt x="642614" y="607711"/>
                </a:cubicBezTo>
                <a:cubicBezTo>
                  <a:pt x="635387" y="616744"/>
                  <a:pt x="623363" y="620545"/>
                  <a:pt x="613738" y="626962"/>
                </a:cubicBezTo>
                <a:cubicBezTo>
                  <a:pt x="598956" y="649135"/>
                  <a:pt x="596607" y="665463"/>
                  <a:pt x="565612" y="665463"/>
                </a:cubicBezTo>
                <a:cubicBezTo>
                  <a:pt x="555466" y="665463"/>
                  <a:pt x="546361" y="659046"/>
                  <a:pt x="536736" y="655838"/>
                </a:cubicBezTo>
                <a:cubicBezTo>
                  <a:pt x="523902" y="659046"/>
                  <a:pt x="506844" y="655419"/>
                  <a:pt x="498235" y="665463"/>
                </a:cubicBezTo>
                <a:cubicBezTo>
                  <a:pt x="485029" y="680869"/>
                  <a:pt x="478984" y="723214"/>
                  <a:pt x="478984" y="723214"/>
                </a:cubicBezTo>
                <a:cubicBezTo>
                  <a:pt x="475776" y="764924"/>
                  <a:pt x="480851" y="808120"/>
                  <a:pt x="469359" y="848343"/>
                </a:cubicBezTo>
                <a:cubicBezTo>
                  <a:pt x="466572" y="858099"/>
                  <a:pt x="450239" y="855181"/>
                  <a:pt x="440483" y="857968"/>
                </a:cubicBezTo>
                <a:cubicBezTo>
                  <a:pt x="367954" y="878690"/>
                  <a:pt x="436815" y="853659"/>
                  <a:pt x="353856" y="886844"/>
                </a:cubicBezTo>
                <a:cubicBezTo>
                  <a:pt x="357064" y="896469"/>
                  <a:pt x="357143" y="907797"/>
                  <a:pt x="363481" y="915720"/>
                </a:cubicBezTo>
                <a:cubicBezTo>
                  <a:pt x="370708" y="924753"/>
                  <a:pt x="384177" y="926790"/>
                  <a:pt x="392357" y="934970"/>
                </a:cubicBezTo>
                <a:cubicBezTo>
                  <a:pt x="400537" y="943150"/>
                  <a:pt x="405191" y="954221"/>
                  <a:pt x="411608" y="963846"/>
                </a:cubicBezTo>
                <a:cubicBezTo>
                  <a:pt x="408399" y="1024806"/>
                  <a:pt x="413404" y="1086760"/>
                  <a:pt x="401982" y="1146726"/>
                </a:cubicBezTo>
                <a:cubicBezTo>
                  <a:pt x="399817" y="1158090"/>
                  <a:pt x="381994" y="1158571"/>
                  <a:pt x="373107" y="1165977"/>
                </a:cubicBezTo>
                <a:cubicBezTo>
                  <a:pt x="362650" y="1174691"/>
                  <a:pt x="354688" y="1186138"/>
                  <a:pt x="344231" y="1194852"/>
                </a:cubicBezTo>
                <a:cubicBezTo>
                  <a:pt x="319351" y="1215585"/>
                  <a:pt x="315421" y="1214081"/>
                  <a:pt x="286479" y="1223728"/>
                </a:cubicBezTo>
                <a:cubicBezTo>
                  <a:pt x="276854" y="1233353"/>
                  <a:pt x="265154" y="1241278"/>
                  <a:pt x="257603" y="1252604"/>
                </a:cubicBezTo>
                <a:cubicBezTo>
                  <a:pt x="251975" y="1261046"/>
                  <a:pt x="254316" y="1273557"/>
                  <a:pt x="247978" y="1281480"/>
                </a:cubicBezTo>
                <a:cubicBezTo>
                  <a:pt x="240751" y="1290513"/>
                  <a:pt x="228727" y="1294313"/>
                  <a:pt x="219102" y="1300730"/>
                </a:cubicBezTo>
                <a:lnTo>
                  <a:pt x="199852" y="127185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 smtClean="0">
                <a:solidFill>
                  <a:srgbClr val="FF0000"/>
                </a:solidFill>
              </a:rPr>
              <a:t>22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657600" y="3388093"/>
            <a:ext cx="1087655" cy="895149"/>
          </a:xfrm>
          <a:custGeom>
            <a:avLst/>
            <a:gdLst>
              <a:gd name="connsiteX0" fmla="*/ 38501 w 1087655"/>
              <a:gd name="connsiteY0" fmla="*/ 847023 h 895149"/>
              <a:gd name="connsiteX1" fmla="*/ 38501 w 1087655"/>
              <a:gd name="connsiteY1" fmla="*/ 847023 h 895149"/>
              <a:gd name="connsiteX2" fmla="*/ 67377 w 1087655"/>
              <a:gd name="connsiteY2" fmla="*/ 644892 h 895149"/>
              <a:gd name="connsiteX3" fmla="*/ 57752 w 1087655"/>
              <a:gd name="connsiteY3" fmla="*/ 616016 h 895149"/>
              <a:gd name="connsiteX4" fmla="*/ 67377 w 1087655"/>
              <a:gd name="connsiteY4" fmla="*/ 548640 h 895149"/>
              <a:gd name="connsiteX5" fmla="*/ 144379 w 1087655"/>
              <a:gd name="connsiteY5" fmla="*/ 539014 h 895149"/>
              <a:gd name="connsiteX6" fmla="*/ 163629 w 1087655"/>
              <a:gd name="connsiteY6" fmla="*/ 510139 h 895149"/>
              <a:gd name="connsiteX7" fmla="*/ 192505 w 1087655"/>
              <a:gd name="connsiteY7" fmla="*/ 365760 h 895149"/>
              <a:gd name="connsiteX8" fmla="*/ 202131 w 1087655"/>
              <a:gd name="connsiteY8" fmla="*/ 327259 h 895149"/>
              <a:gd name="connsiteX9" fmla="*/ 231006 w 1087655"/>
              <a:gd name="connsiteY9" fmla="*/ 317633 h 895149"/>
              <a:gd name="connsiteX10" fmla="*/ 308008 w 1087655"/>
              <a:gd name="connsiteY10" fmla="*/ 298383 h 895149"/>
              <a:gd name="connsiteX11" fmla="*/ 327259 w 1087655"/>
              <a:gd name="connsiteY11" fmla="*/ 269507 h 895149"/>
              <a:gd name="connsiteX12" fmla="*/ 356135 w 1087655"/>
              <a:gd name="connsiteY12" fmla="*/ 202130 h 895149"/>
              <a:gd name="connsiteX13" fmla="*/ 365760 w 1087655"/>
              <a:gd name="connsiteY13" fmla="*/ 163629 h 895149"/>
              <a:gd name="connsiteX14" fmla="*/ 375385 w 1087655"/>
              <a:gd name="connsiteY14" fmla="*/ 134753 h 895149"/>
              <a:gd name="connsiteX15" fmla="*/ 385011 w 1087655"/>
              <a:gd name="connsiteY15" fmla="*/ 86627 h 895149"/>
              <a:gd name="connsiteX16" fmla="*/ 413886 w 1087655"/>
              <a:gd name="connsiteY16" fmla="*/ 57751 h 895149"/>
              <a:gd name="connsiteX17" fmla="*/ 462013 w 1087655"/>
              <a:gd name="connsiteY17" fmla="*/ 0 h 895149"/>
              <a:gd name="connsiteX18" fmla="*/ 490888 w 1087655"/>
              <a:gd name="connsiteY18" fmla="*/ 19250 h 895149"/>
              <a:gd name="connsiteX19" fmla="*/ 577516 w 1087655"/>
              <a:gd name="connsiteY19" fmla="*/ 0 h 895149"/>
              <a:gd name="connsiteX20" fmla="*/ 606392 w 1087655"/>
              <a:gd name="connsiteY20" fmla="*/ 9625 h 895149"/>
              <a:gd name="connsiteX21" fmla="*/ 664143 w 1087655"/>
              <a:gd name="connsiteY21" fmla="*/ 48126 h 895149"/>
              <a:gd name="connsiteX22" fmla="*/ 789272 w 1087655"/>
              <a:gd name="connsiteY22" fmla="*/ 86627 h 895149"/>
              <a:gd name="connsiteX23" fmla="*/ 818147 w 1087655"/>
              <a:gd name="connsiteY23" fmla="*/ 105878 h 895149"/>
              <a:gd name="connsiteX24" fmla="*/ 847023 w 1087655"/>
              <a:gd name="connsiteY24" fmla="*/ 0 h 895149"/>
              <a:gd name="connsiteX25" fmla="*/ 885524 w 1087655"/>
              <a:gd name="connsiteY25" fmla="*/ 28875 h 895149"/>
              <a:gd name="connsiteX26" fmla="*/ 914400 w 1087655"/>
              <a:gd name="connsiteY26" fmla="*/ 48126 h 895149"/>
              <a:gd name="connsiteX27" fmla="*/ 943276 w 1087655"/>
              <a:gd name="connsiteY27" fmla="*/ 77002 h 895149"/>
              <a:gd name="connsiteX28" fmla="*/ 1020278 w 1087655"/>
              <a:gd name="connsiteY28" fmla="*/ 96252 h 895149"/>
              <a:gd name="connsiteX29" fmla="*/ 1039528 w 1087655"/>
              <a:gd name="connsiteY29" fmla="*/ 125128 h 895149"/>
              <a:gd name="connsiteX30" fmla="*/ 1087655 w 1087655"/>
              <a:gd name="connsiteY30" fmla="*/ 182880 h 895149"/>
              <a:gd name="connsiteX31" fmla="*/ 1058779 w 1087655"/>
              <a:gd name="connsiteY31" fmla="*/ 202130 h 895149"/>
              <a:gd name="connsiteX32" fmla="*/ 1029903 w 1087655"/>
              <a:gd name="connsiteY32" fmla="*/ 211755 h 895149"/>
              <a:gd name="connsiteX33" fmla="*/ 1010653 w 1087655"/>
              <a:gd name="connsiteY33" fmla="*/ 240631 h 895149"/>
              <a:gd name="connsiteX34" fmla="*/ 1010653 w 1087655"/>
              <a:gd name="connsiteY34" fmla="*/ 413886 h 895149"/>
              <a:gd name="connsiteX35" fmla="*/ 981777 w 1087655"/>
              <a:gd name="connsiteY35" fmla="*/ 433136 h 895149"/>
              <a:gd name="connsiteX36" fmla="*/ 943276 w 1087655"/>
              <a:gd name="connsiteY36" fmla="*/ 490888 h 895149"/>
              <a:gd name="connsiteX37" fmla="*/ 866274 w 1087655"/>
              <a:gd name="connsiteY37" fmla="*/ 539014 h 895149"/>
              <a:gd name="connsiteX38" fmla="*/ 837398 w 1087655"/>
              <a:gd name="connsiteY38" fmla="*/ 567890 h 895149"/>
              <a:gd name="connsiteX39" fmla="*/ 770021 w 1087655"/>
              <a:gd name="connsiteY39" fmla="*/ 558265 h 895149"/>
              <a:gd name="connsiteX40" fmla="*/ 721895 w 1087655"/>
              <a:gd name="connsiteY40" fmla="*/ 539014 h 895149"/>
              <a:gd name="connsiteX41" fmla="*/ 654518 w 1087655"/>
              <a:gd name="connsiteY41" fmla="*/ 606391 h 895149"/>
              <a:gd name="connsiteX42" fmla="*/ 596766 w 1087655"/>
              <a:gd name="connsiteY42" fmla="*/ 654518 h 895149"/>
              <a:gd name="connsiteX43" fmla="*/ 567891 w 1087655"/>
              <a:gd name="connsiteY43" fmla="*/ 683393 h 895149"/>
              <a:gd name="connsiteX44" fmla="*/ 490888 w 1087655"/>
              <a:gd name="connsiteY44" fmla="*/ 702644 h 895149"/>
              <a:gd name="connsiteX45" fmla="*/ 452387 w 1087655"/>
              <a:gd name="connsiteY45" fmla="*/ 760395 h 895149"/>
              <a:gd name="connsiteX46" fmla="*/ 413886 w 1087655"/>
              <a:gd name="connsiteY46" fmla="*/ 741145 h 895149"/>
              <a:gd name="connsiteX47" fmla="*/ 404261 w 1087655"/>
              <a:gd name="connsiteY47" fmla="*/ 712269 h 895149"/>
              <a:gd name="connsiteX48" fmla="*/ 375385 w 1087655"/>
              <a:gd name="connsiteY48" fmla="*/ 702644 h 895149"/>
              <a:gd name="connsiteX49" fmla="*/ 288758 w 1087655"/>
              <a:gd name="connsiteY49" fmla="*/ 712269 h 895149"/>
              <a:gd name="connsiteX50" fmla="*/ 269507 w 1087655"/>
              <a:gd name="connsiteY50" fmla="*/ 741145 h 895149"/>
              <a:gd name="connsiteX51" fmla="*/ 221381 w 1087655"/>
              <a:gd name="connsiteY51" fmla="*/ 798896 h 895149"/>
              <a:gd name="connsiteX52" fmla="*/ 202131 w 1087655"/>
              <a:gd name="connsiteY52" fmla="*/ 837398 h 895149"/>
              <a:gd name="connsiteX53" fmla="*/ 173255 w 1087655"/>
              <a:gd name="connsiteY53" fmla="*/ 847023 h 895149"/>
              <a:gd name="connsiteX54" fmla="*/ 96253 w 1087655"/>
              <a:gd name="connsiteY54" fmla="*/ 856648 h 895149"/>
              <a:gd name="connsiteX55" fmla="*/ 0 w 1087655"/>
              <a:gd name="connsiteY55" fmla="*/ 895149 h 895149"/>
              <a:gd name="connsiteX56" fmla="*/ 28876 w 1087655"/>
              <a:gd name="connsiteY56" fmla="*/ 885524 h 895149"/>
              <a:gd name="connsiteX57" fmla="*/ 38501 w 1087655"/>
              <a:gd name="connsiteY57" fmla="*/ 847023 h 89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087655" h="895149">
                <a:moveTo>
                  <a:pt x="38501" y="847023"/>
                </a:moveTo>
                <a:lnTo>
                  <a:pt x="38501" y="847023"/>
                </a:lnTo>
                <a:cubicBezTo>
                  <a:pt x="92688" y="695299"/>
                  <a:pt x="100609" y="755669"/>
                  <a:pt x="67377" y="644892"/>
                </a:cubicBezTo>
                <a:cubicBezTo>
                  <a:pt x="64462" y="635174"/>
                  <a:pt x="60960" y="625641"/>
                  <a:pt x="57752" y="616016"/>
                </a:cubicBezTo>
                <a:cubicBezTo>
                  <a:pt x="60960" y="593557"/>
                  <a:pt x="50421" y="563712"/>
                  <a:pt x="67377" y="548640"/>
                </a:cubicBezTo>
                <a:cubicBezTo>
                  <a:pt x="86710" y="531455"/>
                  <a:pt x="120362" y="548621"/>
                  <a:pt x="144379" y="539014"/>
                </a:cubicBezTo>
                <a:cubicBezTo>
                  <a:pt x="155119" y="534718"/>
                  <a:pt x="157212" y="519764"/>
                  <a:pt x="163629" y="510139"/>
                </a:cubicBezTo>
                <a:cubicBezTo>
                  <a:pt x="173254" y="462013"/>
                  <a:pt x="180601" y="413374"/>
                  <a:pt x="192505" y="365760"/>
                </a:cubicBezTo>
                <a:cubicBezTo>
                  <a:pt x="195714" y="352926"/>
                  <a:pt x="193867" y="337589"/>
                  <a:pt x="202131" y="327259"/>
                </a:cubicBezTo>
                <a:cubicBezTo>
                  <a:pt x="208469" y="319336"/>
                  <a:pt x="221163" y="320094"/>
                  <a:pt x="231006" y="317633"/>
                </a:cubicBezTo>
                <a:lnTo>
                  <a:pt x="308008" y="298383"/>
                </a:lnTo>
                <a:cubicBezTo>
                  <a:pt x="314425" y="288758"/>
                  <a:pt x="322702" y="280140"/>
                  <a:pt x="327259" y="269507"/>
                </a:cubicBezTo>
                <a:cubicBezTo>
                  <a:pt x="364552" y="182490"/>
                  <a:pt x="307804" y="274625"/>
                  <a:pt x="356135" y="202130"/>
                </a:cubicBezTo>
                <a:cubicBezTo>
                  <a:pt x="359343" y="189296"/>
                  <a:pt x="362126" y="176349"/>
                  <a:pt x="365760" y="163629"/>
                </a:cubicBezTo>
                <a:cubicBezTo>
                  <a:pt x="368547" y="153873"/>
                  <a:pt x="372924" y="144596"/>
                  <a:pt x="375385" y="134753"/>
                </a:cubicBezTo>
                <a:cubicBezTo>
                  <a:pt x="379353" y="118882"/>
                  <a:pt x="377695" y="101260"/>
                  <a:pt x="385011" y="86627"/>
                </a:cubicBezTo>
                <a:cubicBezTo>
                  <a:pt x="391098" y="74452"/>
                  <a:pt x="405172" y="68208"/>
                  <a:pt x="413886" y="57751"/>
                </a:cubicBezTo>
                <a:cubicBezTo>
                  <a:pt x="480874" y="-22636"/>
                  <a:pt x="377671" y="84340"/>
                  <a:pt x="462013" y="0"/>
                </a:cubicBezTo>
                <a:cubicBezTo>
                  <a:pt x="471638" y="6417"/>
                  <a:pt x="479391" y="17973"/>
                  <a:pt x="490888" y="19250"/>
                </a:cubicBezTo>
                <a:cubicBezTo>
                  <a:pt x="516298" y="22073"/>
                  <a:pt x="552142" y="8458"/>
                  <a:pt x="577516" y="0"/>
                </a:cubicBezTo>
                <a:cubicBezTo>
                  <a:pt x="587141" y="3208"/>
                  <a:pt x="597523" y="4698"/>
                  <a:pt x="606392" y="9625"/>
                </a:cubicBezTo>
                <a:cubicBezTo>
                  <a:pt x="626617" y="20861"/>
                  <a:pt x="664143" y="48126"/>
                  <a:pt x="664143" y="48126"/>
                </a:cubicBezTo>
                <a:cubicBezTo>
                  <a:pt x="687360" y="117778"/>
                  <a:pt x="658423" y="60457"/>
                  <a:pt x="789272" y="86627"/>
                </a:cubicBezTo>
                <a:cubicBezTo>
                  <a:pt x="800615" y="88896"/>
                  <a:pt x="808522" y="99461"/>
                  <a:pt x="818147" y="105878"/>
                </a:cubicBezTo>
                <a:cubicBezTo>
                  <a:pt x="842571" y="32606"/>
                  <a:pt x="833418" y="68024"/>
                  <a:pt x="847023" y="0"/>
                </a:cubicBezTo>
                <a:cubicBezTo>
                  <a:pt x="859857" y="9625"/>
                  <a:pt x="872470" y="19551"/>
                  <a:pt x="885524" y="28875"/>
                </a:cubicBezTo>
                <a:cubicBezTo>
                  <a:pt x="894938" y="35599"/>
                  <a:pt x="905513" y="40720"/>
                  <a:pt x="914400" y="48126"/>
                </a:cubicBezTo>
                <a:cubicBezTo>
                  <a:pt x="924857" y="56840"/>
                  <a:pt x="931950" y="69451"/>
                  <a:pt x="943276" y="77002"/>
                </a:cubicBezTo>
                <a:cubicBezTo>
                  <a:pt x="955960" y="85458"/>
                  <a:pt x="1013337" y="94864"/>
                  <a:pt x="1020278" y="96252"/>
                </a:cubicBezTo>
                <a:cubicBezTo>
                  <a:pt x="1026695" y="105877"/>
                  <a:pt x="1032122" y="116241"/>
                  <a:pt x="1039528" y="125128"/>
                </a:cubicBezTo>
                <a:cubicBezTo>
                  <a:pt x="1101294" y="199248"/>
                  <a:pt x="1039854" y="111180"/>
                  <a:pt x="1087655" y="182880"/>
                </a:cubicBezTo>
                <a:cubicBezTo>
                  <a:pt x="1078030" y="189297"/>
                  <a:pt x="1069126" y="196957"/>
                  <a:pt x="1058779" y="202130"/>
                </a:cubicBezTo>
                <a:cubicBezTo>
                  <a:pt x="1049704" y="206667"/>
                  <a:pt x="1037826" y="205417"/>
                  <a:pt x="1029903" y="211755"/>
                </a:cubicBezTo>
                <a:cubicBezTo>
                  <a:pt x="1020870" y="218982"/>
                  <a:pt x="1017070" y="231006"/>
                  <a:pt x="1010653" y="240631"/>
                </a:cubicBezTo>
                <a:cubicBezTo>
                  <a:pt x="1016660" y="294695"/>
                  <a:pt x="1030313" y="359822"/>
                  <a:pt x="1010653" y="413886"/>
                </a:cubicBezTo>
                <a:cubicBezTo>
                  <a:pt x="1006700" y="424758"/>
                  <a:pt x="991402" y="426719"/>
                  <a:pt x="981777" y="433136"/>
                </a:cubicBezTo>
                <a:cubicBezTo>
                  <a:pt x="968943" y="452387"/>
                  <a:pt x="963115" y="478985"/>
                  <a:pt x="943276" y="490888"/>
                </a:cubicBezTo>
                <a:cubicBezTo>
                  <a:pt x="936568" y="494913"/>
                  <a:pt x="878972" y="528432"/>
                  <a:pt x="866274" y="539014"/>
                </a:cubicBezTo>
                <a:cubicBezTo>
                  <a:pt x="855817" y="547728"/>
                  <a:pt x="847023" y="558265"/>
                  <a:pt x="837398" y="567890"/>
                </a:cubicBezTo>
                <a:cubicBezTo>
                  <a:pt x="814939" y="564682"/>
                  <a:pt x="790753" y="567479"/>
                  <a:pt x="770021" y="558265"/>
                </a:cubicBezTo>
                <a:cubicBezTo>
                  <a:pt x="711378" y="532202"/>
                  <a:pt x="791359" y="515860"/>
                  <a:pt x="721895" y="539014"/>
                </a:cubicBezTo>
                <a:cubicBezTo>
                  <a:pt x="677766" y="605208"/>
                  <a:pt x="705343" y="589450"/>
                  <a:pt x="654518" y="606391"/>
                </a:cubicBezTo>
                <a:cubicBezTo>
                  <a:pt x="570158" y="690751"/>
                  <a:pt x="677169" y="587516"/>
                  <a:pt x="596766" y="654518"/>
                </a:cubicBezTo>
                <a:cubicBezTo>
                  <a:pt x="586309" y="663232"/>
                  <a:pt x="580283" y="677760"/>
                  <a:pt x="567891" y="683393"/>
                </a:cubicBezTo>
                <a:cubicBezTo>
                  <a:pt x="543805" y="694341"/>
                  <a:pt x="516556" y="696227"/>
                  <a:pt x="490888" y="702644"/>
                </a:cubicBezTo>
                <a:cubicBezTo>
                  <a:pt x="486058" y="721963"/>
                  <a:pt x="485623" y="760395"/>
                  <a:pt x="452387" y="760395"/>
                </a:cubicBezTo>
                <a:cubicBezTo>
                  <a:pt x="438039" y="760395"/>
                  <a:pt x="426720" y="747562"/>
                  <a:pt x="413886" y="741145"/>
                </a:cubicBezTo>
                <a:cubicBezTo>
                  <a:pt x="410678" y="731520"/>
                  <a:pt x="411435" y="719443"/>
                  <a:pt x="404261" y="712269"/>
                </a:cubicBezTo>
                <a:cubicBezTo>
                  <a:pt x="397087" y="705095"/>
                  <a:pt x="385531" y="702644"/>
                  <a:pt x="375385" y="702644"/>
                </a:cubicBezTo>
                <a:cubicBezTo>
                  <a:pt x="346332" y="702644"/>
                  <a:pt x="317634" y="709061"/>
                  <a:pt x="288758" y="712269"/>
                </a:cubicBezTo>
                <a:cubicBezTo>
                  <a:pt x="282341" y="721894"/>
                  <a:pt x="276913" y="732258"/>
                  <a:pt x="269507" y="741145"/>
                </a:cubicBezTo>
                <a:cubicBezTo>
                  <a:pt x="233319" y="784571"/>
                  <a:pt x="247446" y="753282"/>
                  <a:pt x="221381" y="798896"/>
                </a:cubicBezTo>
                <a:cubicBezTo>
                  <a:pt x="214262" y="811354"/>
                  <a:pt x="212277" y="827252"/>
                  <a:pt x="202131" y="837398"/>
                </a:cubicBezTo>
                <a:cubicBezTo>
                  <a:pt x="194957" y="844572"/>
                  <a:pt x="183237" y="845208"/>
                  <a:pt x="173255" y="847023"/>
                </a:cubicBezTo>
                <a:cubicBezTo>
                  <a:pt x="147805" y="851650"/>
                  <a:pt x="121920" y="853440"/>
                  <a:pt x="96253" y="856648"/>
                </a:cubicBezTo>
                <a:cubicBezTo>
                  <a:pt x="39602" y="884974"/>
                  <a:pt x="71364" y="871362"/>
                  <a:pt x="0" y="895149"/>
                </a:cubicBezTo>
                <a:lnTo>
                  <a:pt x="28876" y="885524"/>
                </a:lnTo>
                <a:cubicBezTo>
                  <a:pt x="60421" y="864493"/>
                  <a:pt x="36897" y="853440"/>
                  <a:pt x="38501" y="84702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23</a:t>
            </a:r>
            <a:endParaRPr lang="en-IN" dirty="0"/>
          </a:p>
        </p:txBody>
      </p:sp>
      <p:sp>
        <p:nvSpPr>
          <p:cNvPr id="8" name="Freeform 7"/>
          <p:cNvSpPr/>
          <p:nvPr/>
        </p:nvSpPr>
        <p:spPr>
          <a:xfrm>
            <a:off x="2107933" y="4196615"/>
            <a:ext cx="933650" cy="1386038"/>
          </a:xfrm>
          <a:custGeom>
            <a:avLst/>
            <a:gdLst>
              <a:gd name="connsiteX0" fmla="*/ 683393 w 933650"/>
              <a:gd name="connsiteY0" fmla="*/ 365760 h 1386038"/>
              <a:gd name="connsiteX1" fmla="*/ 683393 w 933650"/>
              <a:gd name="connsiteY1" fmla="*/ 365760 h 1386038"/>
              <a:gd name="connsiteX2" fmla="*/ 731520 w 933650"/>
              <a:gd name="connsiteY2" fmla="*/ 221381 h 1386038"/>
              <a:gd name="connsiteX3" fmla="*/ 741145 w 933650"/>
              <a:gd name="connsiteY3" fmla="*/ 173254 h 1386038"/>
              <a:gd name="connsiteX4" fmla="*/ 731520 w 933650"/>
              <a:gd name="connsiteY4" fmla="*/ 19250 h 1386038"/>
              <a:gd name="connsiteX5" fmla="*/ 702644 w 933650"/>
              <a:gd name="connsiteY5" fmla="*/ 0 h 1386038"/>
              <a:gd name="connsiteX6" fmla="*/ 625642 w 933650"/>
              <a:gd name="connsiteY6" fmla="*/ 9625 h 1386038"/>
              <a:gd name="connsiteX7" fmla="*/ 587141 w 933650"/>
              <a:gd name="connsiteY7" fmla="*/ 67377 h 1386038"/>
              <a:gd name="connsiteX8" fmla="*/ 558265 w 933650"/>
              <a:gd name="connsiteY8" fmla="*/ 77002 h 1386038"/>
              <a:gd name="connsiteX9" fmla="*/ 500513 w 933650"/>
              <a:gd name="connsiteY9" fmla="*/ 115503 h 1386038"/>
              <a:gd name="connsiteX10" fmla="*/ 471638 w 933650"/>
              <a:gd name="connsiteY10" fmla="*/ 144379 h 1386038"/>
              <a:gd name="connsiteX11" fmla="*/ 385010 w 933650"/>
              <a:gd name="connsiteY11" fmla="*/ 192505 h 1386038"/>
              <a:gd name="connsiteX12" fmla="*/ 356134 w 933650"/>
              <a:gd name="connsiteY12" fmla="*/ 173254 h 1386038"/>
              <a:gd name="connsiteX13" fmla="*/ 308008 w 933650"/>
              <a:gd name="connsiteY13" fmla="*/ 182880 h 1386038"/>
              <a:gd name="connsiteX14" fmla="*/ 298383 w 933650"/>
              <a:gd name="connsiteY14" fmla="*/ 231006 h 1386038"/>
              <a:gd name="connsiteX15" fmla="*/ 288758 w 933650"/>
              <a:gd name="connsiteY15" fmla="*/ 269507 h 1386038"/>
              <a:gd name="connsiteX16" fmla="*/ 269507 w 933650"/>
              <a:gd name="connsiteY16" fmla="*/ 298383 h 1386038"/>
              <a:gd name="connsiteX17" fmla="*/ 134753 w 933650"/>
              <a:gd name="connsiteY17" fmla="*/ 308008 h 1386038"/>
              <a:gd name="connsiteX18" fmla="*/ 125128 w 933650"/>
              <a:gd name="connsiteY18" fmla="*/ 336884 h 1386038"/>
              <a:gd name="connsiteX19" fmla="*/ 57751 w 933650"/>
              <a:gd name="connsiteY19" fmla="*/ 365760 h 1386038"/>
              <a:gd name="connsiteX20" fmla="*/ 48126 w 933650"/>
              <a:gd name="connsiteY20" fmla="*/ 394636 h 1386038"/>
              <a:gd name="connsiteX21" fmla="*/ 67376 w 933650"/>
              <a:gd name="connsiteY21" fmla="*/ 452387 h 1386038"/>
              <a:gd name="connsiteX22" fmla="*/ 48126 w 933650"/>
              <a:gd name="connsiteY22" fmla="*/ 481263 h 1386038"/>
              <a:gd name="connsiteX23" fmla="*/ 28875 w 933650"/>
              <a:gd name="connsiteY23" fmla="*/ 635267 h 1386038"/>
              <a:gd name="connsiteX24" fmla="*/ 0 w 933650"/>
              <a:gd name="connsiteY24" fmla="*/ 664143 h 1386038"/>
              <a:gd name="connsiteX25" fmla="*/ 19250 w 933650"/>
              <a:gd name="connsiteY25" fmla="*/ 750770 h 1386038"/>
              <a:gd name="connsiteX26" fmla="*/ 38501 w 933650"/>
              <a:gd name="connsiteY26" fmla="*/ 779646 h 1386038"/>
              <a:gd name="connsiteX27" fmla="*/ 67376 w 933650"/>
              <a:gd name="connsiteY27" fmla="*/ 789271 h 1386038"/>
              <a:gd name="connsiteX28" fmla="*/ 86627 w 933650"/>
              <a:gd name="connsiteY28" fmla="*/ 972151 h 1386038"/>
              <a:gd name="connsiteX29" fmla="*/ 115503 w 933650"/>
              <a:gd name="connsiteY29" fmla="*/ 1029903 h 1386038"/>
              <a:gd name="connsiteX30" fmla="*/ 125128 w 933650"/>
              <a:gd name="connsiteY30" fmla="*/ 1058779 h 1386038"/>
              <a:gd name="connsiteX31" fmla="*/ 134753 w 933650"/>
              <a:gd name="connsiteY31" fmla="*/ 1183907 h 1386038"/>
              <a:gd name="connsiteX32" fmla="*/ 163629 w 933650"/>
              <a:gd name="connsiteY32" fmla="*/ 1203158 h 1386038"/>
              <a:gd name="connsiteX33" fmla="*/ 240631 w 933650"/>
              <a:gd name="connsiteY33" fmla="*/ 1241659 h 1386038"/>
              <a:gd name="connsiteX34" fmla="*/ 259882 w 933650"/>
              <a:gd name="connsiteY34" fmla="*/ 1270534 h 1386038"/>
              <a:gd name="connsiteX35" fmla="*/ 298383 w 933650"/>
              <a:gd name="connsiteY35" fmla="*/ 1328286 h 1386038"/>
              <a:gd name="connsiteX36" fmla="*/ 404261 w 933650"/>
              <a:gd name="connsiteY36" fmla="*/ 1337911 h 1386038"/>
              <a:gd name="connsiteX37" fmla="*/ 433136 w 933650"/>
              <a:gd name="connsiteY37" fmla="*/ 1357162 h 1386038"/>
              <a:gd name="connsiteX38" fmla="*/ 462012 w 933650"/>
              <a:gd name="connsiteY38" fmla="*/ 1366787 h 1386038"/>
              <a:gd name="connsiteX39" fmla="*/ 587141 w 933650"/>
              <a:gd name="connsiteY39" fmla="*/ 1386038 h 1386038"/>
              <a:gd name="connsiteX40" fmla="*/ 673768 w 933650"/>
              <a:gd name="connsiteY40" fmla="*/ 1376412 h 1386038"/>
              <a:gd name="connsiteX41" fmla="*/ 712269 w 933650"/>
              <a:gd name="connsiteY41" fmla="*/ 1174282 h 1386038"/>
              <a:gd name="connsiteX42" fmla="*/ 885524 w 933650"/>
              <a:gd name="connsiteY42" fmla="*/ 1164657 h 1386038"/>
              <a:gd name="connsiteX43" fmla="*/ 914400 w 933650"/>
              <a:gd name="connsiteY43" fmla="*/ 1106905 h 1386038"/>
              <a:gd name="connsiteX44" fmla="*/ 933650 w 933650"/>
              <a:gd name="connsiteY44" fmla="*/ 1078029 h 1386038"/>
              <a:gd name="connsiteX45" fmla="*/ 904774 w 933650"/>
              <a:gd name="connsiteY45" fmla="*/ 1049153 h 1386038"/>
              <a:gd name="connsiteX46" fmla="*/ 837398 w 933650"/>
              <a:gd name="connsiteY46" fmla="*/ 943276 h 1386038"/>
              <a:gd name="connsiteX47" fmla="*/ 808522 w 933650"/>
              <a:gd name="connsiteY47" fmla="*/ 924025 h 1386038"/>
              <a:gd name="connsiteX48" fmla="*/ 741145 w 933650"/>
              <a:gd name="connsiteY48" fmla="*/ 914400 h 1386038"/>
              <a:gd name="connsiteX49" fmla="*/ 712269 w 933650"/>
              <a:gd name="connsiteY49" fmla="*/ 895149 h 1386038"/>
              <a:gd name="connsiteX50" fmla="*/ 693019 w 933650"/>
              <a:gd name="connsiteY50" fmla="*/ 866273 h 1386038"/>
              <a:gd name="connsiteX51" fmla="*/ 664143 w 933650"/>
              <a:gd name="connsiteY51" fmla="*/ 875899 h 1386038"/>
              <a:gd name="connsiteX52" fmla="*/ 606391 w 933650"/>
              <a:gd name="connsiteY52" fmla="*/ 827772 h 1386038"/>
              <a:gd name="connsiteX53" fmla="*/ 577515 w 933650"/>
              <a:gd name="connsiteY53" fmla="*/ 721894 h 1386038"/>
              <a:gd name="connsiteX54" fmla="*/ 558265 w 933650"/>
              <a:gd name="connsiteY54" fmla="*/ 693019 h 1386038"/>
              <a:gd name="connsiteX55" fmla="*/ 587141 w 933650"/>
              <a:gd name="connsiteY55" fmla="*/ 683393 h 1386038"/>
              <a:gd name="connsiteX56" fmla="*/ 616016 w 933650"/>
              <a:gd name="connsiteY56" fmla="*/ 625642 h 1386038"/>
              <a:gd name="connsiteX57" fmla="*/ 635267 w 933650"/>
              <a:gd name="connsiteY57" fmla="*/ 596766 h 1386038"/>
              <a:gd name="connsiteX58" fmla="*/ 654518 w 933650"/>
              <a:gd name="connsiteY58" fmla="*/ 490888 h 1386038"/>
              <a:gd name="connsiteX59" fmla="*/ 731520 w 933650"/>
              <a:gd name="connsiteY59" fmla="*/ 481263 h 1386038"/>
              <a:gd name="connsiteX60" fmla="*/ 760395 w 933650"/>
              <a:gd name="connsiteY60" fmla="*/ 452387 h 1386038"/>
              <a:gd name="connsiteX61" fmla="*/ 770021 w 933650"/>
              <a:gd name="connsiteY61" fmla="*/ 423511 h 1386038"/>
              <a:gd name="connsiteX62" fmla="*/ 741145 w 933650"/>
              <a:gd name="connsiteY62" fmla="*/ 413886 h 1386038"/>
              <a:gd name="connsiteX63" fmla="*/ 712269 w 933650"/>
              <a:gd name="connsiteY63" fmla="*/ 394636 h 1386038"/>
              <a:gd name="connsiteX64" fmla="*/ 683393 w 933650"/>
              <a:gd name="connsiteY64" fmla="*/ 385010 h 1386038"/>
              <a:gd name="connsiteX65" fmla="*/ 683393 w 933650"/>
              <a:gd name="connsiteY65" fmla="*/ 365760 h 138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933650" h="1386038">
                <a:moveTo>
                  <a:pt x="683393" y="365760"/>
                </a:moveTo>
                <a:lnTo>
                  <a:pt x="683393" y="365760"/>
                </a:lnTo>
                <a:cubicBezTo>
                  <a:pt x="699435" y="317634"/>
                  <a:pt x="716943" y="269971"/>
                  <a:pt x="731520" y="221381"/>
                </a:cubicBezTo>
                <a:cubicBezTo>
                  <a:pt x="736221" y="205711"/>
                  <a:pt x="741145" y="189614"/>
                  <a:pt x="741145" y="173254"/>
                </a:cubicBezTo>
                <a:cubicBezTo>
                  <a:pt x="741145" y="121819"/>
                  <a:pt x="742678" y="69460"/>
                  <a:pt x="731520" y="19250"/>
                </a:cubicBezTo>
                <a:cubicBezTo>
                  <a:pt x="729011" y="7957"/>
                  <a:pt x="712269" y="6417"/>
                  <a:pt x="702644" y="0"/>
                </a:cubicBezTo>
                <a:cubicBezTo>
                  <a:pt x="676977" y="3208"/>
                  <a:pt x="647985" y="-3409"/>
                  <a:pt x="625642" y="9625"/>
                </a:cubicBezTo>
                <a:cubicBezTo>
                  <a:pt x="605657" y="21283"/>
                  <a:pt x="609090" y="60061"/>
                  <a:pt x="587141" y="67377"/>
                </a:cubicBezTo>
                <a:lnTo>
                  <a:pt x="558265" y="77002"/>
                </a:lnTo>
                <a:cubicBezTo>
                  <a:pt x="466144" y="169123"/>
                  <a:pt x="584095" y="59781"/>
                  <a:pt x="500513" y="115503"/>
                </a:cubicBezTo>
                <a:cubicBezTo>
                  <a:pt x="489187" y="123054"/>
                  <a:pt x="481263" y="134754"/>
                  <a:pt x="471638" y="144379"/>
                </a:cubicBezTo>
                <a:cubicBezTo>
                  <a:pt x="445213" y="223653"/>
                  <a:pt x="472475" y="205000"/>
                  <a:pt x="385010" y="192505"/>
                </a:cubicBezTo>
                <a:cubicBezTo>
                  <a:pt x="375385" y="186088"/>
                  <a:pt x="367613" y="174689"/>
                  <a:pt x="356134" y="173254"/>
                </a:cubicBezTo>
                <a:cubicBezTo>
                  <a:pt x="339901" y="171225"/>
                  <a:pt x="319576" y="171312"/>
                  <a:pt x="308008" y="182880"/>
                </a:cubicBezTo>
                <a:cubicBezTo>
                  <a:pt x="296440" y="194448"/>
                  <a:pt x="301932" y="215036"/>
                  <a:pt x="298383" y="231006"/>
                </a:cubicBezTo>
                <a:cubicBezTo>
                  <a:pt x="295513" y="243920"/>
                  <a:pt x="293969" y="257348"/>
                  <a:pt x="288758" y="269507"/>
                </a:cubicBezTo>
                <a:cubicBezTo>
                  <a:pt x="284201" y="280140"/>
                  <a:pt x="280730" y="295577"/>
                  <a:pt x="269507" y="298383"/>
                </a:cubicBezTo>
                <a:cubicBezTo>
                  <a:pt x="225819" y="309305"/>
                  <a:pt x="179671" y="304800"/>
                  <a:pt x="134753" y="308008"/>
                </a:cubicBezTo>
                <a:cubicBezTo>
                  <a:pt x="131545" y="317633"/>
                  <a:pt x="131466" y="328961"/>
                  <a:pt x="125128" y="336884"/>
                </a:cubicBezTo>
                <a:cubicBezTo>
                  <a:pt x="108511" y="357655"/>
                  <a:pt x="80868" y="359980"/>
                  <a:pt x="57751" y="365760"/>
                </a:cubicBezTo>
                <a:cubicBezTo>
                  <a:pt x="54543" y="375385"/>
                  <a:pt x="47006" y="384552"/>
                  <a:pt x="48126" y="394636"/>
                </a:cubicBezTo>
                <a:cubicBezTo>
                  <a:pt x="50367" y="414803"/>
                  <a:pt x="67376" y="452387"/>
                  <a:pt x="67376" y="452387"/>
                </a:cubicBezTo>
                <a:cubicBezTo>
                  <a:pt x="60959" y="462012"/>
                  <a:pt x="52683" y="470630"/>
                  <a:pt x="48126" y="481263"/>
                </a:cubicBezTo>
                <a:cubicBezTo>
                  <a:pt x="30096" y="523334"/>
                  <a:pt x="36781" y="605618"/>
                  <a:pt x="28875" y="635267"/>
                </a:cubicBezTo>
                <a:cubicBezTo>
                  <a:pt x="25368" y="648419"/>
                  <a:pt x="9625" y="654518"/>
                  <a:pt x="0" y="664143"/>
                </a:cubicBezTo>
                <a:cubicBezTo>
                  <a:pt x="3696" y="686321"/>
                  <a:pt x="7403" y="727076"/>
                  <a:pt x="19250" y="750770"/>
                </a:cubicBezTo>
                <a:cubicBezTo>
                  <a:pt x="24423" y="761117"/>
                  <a:pt x="29468" y="772419"/>
                  <a:pt x="38501" y="779646"/>
                </a:cubicBezTo>
                <a:cubicBezTo>
                  <a:pt x="46423" y="785984"/>
                  <a:pt x="57751" y="786063"/>
                  <a:pt x="67376" y="789271"/>
                </a:cubicBezTo>
                <a:cubicBezTo>
                  <a:pt x="95292" y="873012"/>
                  <a:pt x="66112" y="777251"/>
                  <a:pt x="86627" y="972151"/>
                </a:cubicBezTo>
                <a:cubicBezTo>
                  <a:pt x="89118" y="995813"/>
                  <a:pt x="102929" y="1011043"/>
                  <a:pt x="115503" y="1029903"/>
                </a:cubicBezTo>
                <a:cubicBezTo>
                  <a:pt x="118711" y="1039528"/>
                  <a:pt x="123870" y="1048711"/>
                  <a:pt x="125128" y="1058779"/>
                </a:cubicBezTo>
                <a:cubicBezTo>
                  <a:pt x="130317" y="1100289"/>
                  <a:pt x="123974" y="1143487"/>
                  <a:pt x="134753" y="1183907"/>
                </a:cubicBezTo>
                <a:cubicBezTo>
                  <a:pt x="137734" y="1195085"/>
                  <a:pt x="153282" y="1197985"/>
                  <a:pt x="163629" y="1203158"/>
                </a:cubicBezTo>
                <a:cubicBezTo>
                  <a:pt x="257817" y="1250252"/>
                  <a:pt x="173730" y="1197058"/>
                  <a:pt x="240631" y="1241659"/>
                </a:cubicBezTo>
                <a:cubicBezTo>
                  <a:pt x="247048" y="1251284"/>
                  <a:pt x="255325" y="1259901"/>
                  <a:pt x="259882" y="1270534"/>
                </a:cubicBezTo>
                <a:cubicBezTo>
                  <a:pt x="272354" y="1299636"/>
                  <a:pt x="258463" y="1319732"/>
                  <a:pt x="298383" y="1328286"/>
                </a:cubicBezTo>
                <a:cubicBezTo>
                  <a:pt x="333035" y="1335711"/>
                  <a:pt x="368968" y="1334703"/>
                  <a:pt x="404261" y="1337911"/>
                </a:cubicBezTo>
                <a:cubicBezTo>
                  <a:pt x="413886" y="1344328"/>
                  <a:pt x="422789" y="1351989"/>
                  <a:pt x="433136" y="1357162"/>
                </a:cubicBezTo>
                <a:cubicBezTo>
                  <a:pt x="442211" y="1361699"/>
                  <a:pt x="452169" y="1364326"/>
                  <a:pt x="462012" y="1366787"/>
                </a:cubicBezTo>
                <a:cubicBezTo>
                  <a:pt x="506103" y="1377809"/>
                  <a:pt x="540391" y="1380194"/>
                  <a:pt x="587141" y="1386038"/>
                </a:cubicBezTo>
                <a:cubicBezTo>
                  <a:pt x="616017" y="1382829"/>
                  <a:pt x="645582" y="1383459"/>
                  <a:pt x="673768" y="1376412"/>
                </a:cubicBezTo>
                <a:cubicBezTo>
                  <a:pt x="755444" y="1355993"/>
                  <a:pt x="691444" y="1196203"/>
                  <a:pt x="712269" y="1174282"/>
                </a:cubicBezTo>
                <a:cubicBezTo>
                  <a:pt x="752107" y="1132348"/>
                  <a:pt x="827772" y="1167865"/>
                  <a:pt x="885524" y="1164657"/>
                </a:cubicBezTo>
                <a:cubicBezTo>
                  <a:pt x="940691" y="1081903"/>
                  <a:pt x="874550" y="1186606"/>
                  <a:pt x="914400" y="1106905"/>
                </a:cubicBezTo>
                <a:cubicBezTo>
                  <a:pt x="919573" y="1096558"/>
                  <a:pt x="927233" y="1087654"/>
                  <a:pt x="933650" y="1078029"/>
                </a:cubicBezTo>
                <a:cubicBezTo>
                  <a:pt x="924025" y="1068404"/>
                  <a:pt x="912082" y="1060637"/>
                  <a:pt x="904774" y="1049153"/>
                </a:cubicBezTo>
                <a:cubicBezTo>
                  <a:pt x="857701" y="975181"/>
                  <a:pt x="887743" y="985231"/>
                  <a:pt x="837398" y="943276"/>
                </a:cubicBezTo>
                <a:cubicBezTo>
                  <a:pt x="828511" y="935870"/>
                  <a:pt x="819602" y="927349"/>
                  <a:pt x="808522" y="924025"/>
                </a:cubicBezTo>
                <a:cubicBezTo>
                  <a:pt x="786792" y="917506"/>
                  <a:pt x="763604" y="917608"/>
                  <a:pt x="741145" y="914400"/>
                </a:cubicBezTo>
                <a:cubicBezTo>
                  <a:pt x="731520" y="907983"/>
                  <a:pt x="720449" y="903329"/>
                  <a:pt x="712269" y="895149"/>
                </a:cubicBezTo>
                <a:cubicBezTo>
                  <a:pt x="704089" y="886969"/>
                  <a:pt x="703760" y="870569"/>
                  <a:pt x="693019" y="866273"/>
                </a:cubicBezTo>
                <a:cubicBezTo>
                  <a:pt x="683599" y="862505"/>
                  <a:pt x="673768" y="872690"/>
                  <a:pt x="664143" y="875899"/>
                </a:cubicBezTo>
                <a:cubicBezTo>
                  <a:pt x="646171" y="863917"/>
                  <a:pt x="617290" y="847389"/>
                  <a:pt x="606391" y="827772"/>
                </a:cubicBezTo>
                <a:cubicBezTo>
                  <a:pt x="570358" y="762912"/>
                  <a:pt x="600481" y="783137"/>
                  <a:pt x="577515" y="721894"/>
                </a:cubicBezTo>
                <a:cubicBezTo>
                  <a:pt x="573453" y="711063"/>
                  <a:pt x="564682" y="702644"/>
                  <a:pt x="558265" y="693019"/>
                </a:cubicBezTo>
                <a:cubicBezTo>
                  <a:pt x="567890" y="689810"/>
                  <a:pt x="579218" y="689731"/>
                  <a:pt x="587141" y="683393"/>
                </a:cubicBezTo>
                <a:cubicBezTo>
                  <a:pt x="610129" y="665003"/>
                  <a:pt x="604391" y="648892"/>
                  <a:pt x="616016" y="625642"/>
                </a:cubicBezTo>
                <a:cubicBezTo>
                  <a:pt x="621189" y="615295"/>
                  <a:pt x="628850" y="606391"/>
                  <a:pt x="635267" y="596766"/>
                </a:cubicBezTo>
                <a:cubicBezTo>
                  <a:pt x="641684" y="561473"/>
                  <a:pt x="631554" y="518445"/>
                  <a:pt x="654518" y="490888"/>
                </a:cubicBezTo>
                <a:cubicBezTo>
                  <a:pt x="671078" y="471016"/>
                  <a:pt x="707210" y="490103"/>
                  <a:pt x="731520" y="481263"/>
                </a:cubicBezTo>
                <a:cubicBezTo>
                  <a:pt x="744312" y="476611"/>
                  <a:pt x="750770" y="462012"/>
                  <a:pt x="760395" y="452387"/>
                </a:cubicBezTo>
                <a:cubicBezTo>
                  <a:pt x="763604" y="442762"/>
                  <a:pt x="774558" y="432586"/>
                  <a:pt x="770021" y="423511"/>
                </a:cubicBezTo>
                <a:cubicBezTo>
                  <a:pt x="765484" y="414436"/>
                  <a:pt x="750220" y="418423"/>
                  <a:pt x="741145" y="413886"/>
                </a:cubicBezTo>
                <a:cubicBezTo>
                  <a:pt x="730798" y="408713"/>
                  <a:pt x="722616" y="399809"/>
                  <a:pt x="712269" y="394636"/>
                </a:cubicBezTo>
                <a:cubicBezTo>
                  <a:pt x="703194" y="390099"/>
                  <a:pt x="692813" y="388778"/>
                  <a:pt x="683393" y="385010"/>
                </a:cubicBezTo>
                <a:cubicBezTo>
                  <a:pt x="676732" y="382346"/>
                  <a:pt x="683393" y="368968"/>
                  <a:pt x="683393" y="36576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25</a:t>
            </a:r>
            <a:endParaRPr lang="en-IN" dirty="0"/>
          </a:p>
        </p:txBody>
      </p:sp>
      <p:sp>
        <p:nvSpPr>
          <p:cNvPr id="9" name="Freeform 8"/>
          <p:cNvSpPr/>
          <p:nvPr/>
        </p:nvSpPr>
        <p:spPr>
          <a:xfrm>
            <a:off x="2512194" y="5207267"/>
            <a:ext cx="832501" cy="1106906"/>
          </a:xfrm>
          <a:custGeom>
            <a:avLst/>
            <a:gdLst>
              <a:gd name="connsiteX0" fmla="*/ 827772 w 832501"/>
              <a:gd name="connsiteY0" fmla="*/ 0 h 1106906"/>
              <a:gd name="connsiteX1" fmla="*/ 827772 w 832501"/>
              <a:gd name="connsiteY1" fmla="*/ 0 h 1106906"/>
              <a:gd name="connsiteX2" fmla="*/ 721894 w 832501"/>
              <a:gd name="connsiteY2" fmla="*/ 19251 h 1106906"/>
              <a:gd name="connsiteX3" fmla="*/ 702644 w 832501"/>
              <a:gd name="connsiteY3" fmla="*/ 48127 h 1106906"/>
              <a:gd name="connsiteX4" fmla="*/ 625642 w 832501"/>
              <a:gd name="connsiteY4" fmla="*/ 86628 h 1106906"/>
              <a:gd name="connsiteX5" fmla="*/ 577515 w 832501"/>
              <a:gd name="connsiteY5" fmla="*/ 105878 h 1106906"/>
              <a:gd name="connsiteX6" fmla="*/ 539014 w 832501"/>
              <a:gd name="connsiteY6" fmla="*/ 115504 h 1106906"/>
              <a:gd name="connsiteX7" fmla="*/ 510139 w 832501"/>
              <a:gd name="connsiteY7" fmla="*/ 144379 h 1106906"/>
              <a:gd name="connsiteX8" fmla="*/ 481263 w 832501"/>
              <a:gd name="connsiteY8" fmla="*/ 163630 h 1106906"/>
              <a:gd name="connsiteX9" fmla="*/ 462012 w 832501"/>
              <a:gd name="connsiteY9" fmla="*/ 192506 h 1106906"/>
              <a:gd name="connsiteX10" fmla="*/ 423511 w 832501"/>
              <a:gd name="connsiteY10" fmla="*/ 173255 h 1106906"/>
              <a:gd name="connsiteX11" fmla="*/ 404261 w 832501"/>
              <a:gd name="connsiteY11" fmla="*/ 144379 h 1106906"/>
              <a:gd name="connsiteX12" fmla="*/ 356134 w 832501"/>
              <a:gd name="connsiteY12" fmla="*/ 154005 h 1106906"/>
              <a:gd name="connsiteX13" fmla="*/ 336884 w 832501"/>
              <a:gd name="connsiteY13" fmla="*/ 221381 h 1106906"/>
              <a:gd name="connsiteX14" fmla="*/ 327259 w 832501"/>
              <a:gd name="connsiteY14" fmla="*/ 250257 h 1106906"/>
              <a:gd name="connsiteX15" fmla="*/ 308008 w 832501"/>
              <a:gd name="connsiteY15" fmla="*/ 279133 h 1106906"/>
              <a:gd name="connsiteX16" fmla="*/ 288758 w 832501"/>
              <a:gd name="connsiteY16" fmla="*/ 336885 h 1106906"/>
              <a:gd name="connsiteX17" fmla="*/ 231006 w 832501"/>
              <a:gd name="connsiteY17" fmla="*/ 394636 h 1106906"/>
              <a:gd name="connsiteX18" fmla="*/ 163629 w 832501"/>
              <a:gd name="connsiteY18" fmla="*/ 385011 h 1106906"/>
              <a:gd name="connsiteX19" fmla="*/ 134753 w 832501"/>
              <a:gd name="connsiteY19" fmla="*/ 356135 h 1106906"/>
              <a:gd name="connsiteX20" fmla="*/ 105878 w 832501"/>
              <a:gd name="connsiteY20" fmla="*/ 346510 h 1106906"/>
              <a:gd name="connsiteX21" fmla="*/ 0 w 832501"/>
              <a:gd name="connsiteY21" fmla="*/ 394636 h 1106906"/>
              <a:gd name="connsiteX22" fmla="*/ 9625 w 832501"/>
              <a:gd name="connsiteY22" fmla="*/ 433137 h 1106906"/>
              <a:gd name="connsiteX23" fmla="*/ 67377 w 832501"/>
              <a:gd name="connsiteY23" fmla="*/ 490889 h 1106906"/>
              <a:gd name="connsiteX24" fmla="*/ 77002 w 832501"/>
              <a:gd name="connsiteY24" fmla="*/ 519765 h 1106906"/>
              <a:gd name="connsiteX25" fmla="*/ 86627 w 832501"/>
              <a:gd name="connsiteY25" fmla="*/ 577516 h 1106906"/>
              <a:gd name="connsiteX26" fmla="*/ 125128 w 832501"/>
              <a:gd name="connsiteY26" fmla="*/ 635268 h 1106906"/>
              <a:gd name="connsiteX27" fmla="*/ 134753 w 832501"/>
              <a:gd name="connsiteY27" fmla="*/ 673769 h 1106906"/>
              <a:gd name="connsiteX28" fmla="*/ 173254 w 832501"/>
              <a:gd name="connsiteY28" fmla="*/ 693019 h 1106906"/>
              <a:gd name="connsiteX29" fmla="*/ 202130 w 832501"/>
              <a:gd name="connsiteY29" fmla="*/ 712270 h 1106906"/>
              <a:gd name="connsiteX30" fmla="*/ 211755 w 832501"/>
              <a:gd name="connsiteY30" fmla="*/ 798897 h 1106906"/>
              <a:gd name="connsiteX31" fmla="*/ 231006 w 832501"/>
              <a:gd name="connsiteY31" fmla="*/ 856649 h 1106906"/>
              <a:gd name="connsiteX32" fmla="*/ 211755 w 832501"/>
              <a:gd name="connsiteY32" fmla="*/ 885525 h 1106906"/>
              <a:gd name="connsiteX33" fmla="*/ 202130 w 832501"/>
              <a:gd name="connsiteY33" fmla="*/ 914400 h 1106906"/>
              <a:gd name="connsiteX34" fmla="*/ 173254 w 832501"/>
              <a:gd name="connsiteY34" fmla="*/ 952901 h 1106906"/>
              <a:gd name="connsiteX35" fmla="*/ 163629 w 832501"/>
              <a:gd name="connsiteY35" fmla="*/ 981777 h 1106906"/>
              <a:gd name="connsiteX36" fmla="*/ 173254 w 832501"/>
              <a:gd name="connsiteY36" fmla="*/ 1010653 h 1106906"/>
              <a:gd name="connsiteX37" fmla="*/ 182880 w 832501"/>
              <a:gd name="connsiteY37" fmla="*/ 1068405 h 1106906"/>
              <a:gd name="connsiteX38" fmla="*/ 192505 w 832501"/>
              <a:gd name="connsiteY38" fmla="*/ 1106906 h 1106906"/>
              <a:gd name="connsiteX39" fmla="*/ 250257 w 832501"/>
              <a:gd name="connsiteY39" fmla="*/ 1087655 h 1106906"/>
              <a:gd name="connsiteX40" fmla="*/ 269507 w 832501"/>
              <a:gd name="connsiteY40" fmla="*/ 1058779 h 1106906"/>
              <a:gd name="connsiteX41" fmla="*/ 327259 w 832501"/>
              <a:gd name="connsiteY41" fmla="*/ 1049154 h 1106906"/>
              <a:gd name="connsiteX42" fmla="*/ 375385 w 832501"/>
              <a:gd name="connsiteY42" fmla="*/ 962527 h 1106906"/>
              <a:gd name="connsiteX43" fmla="*/ 394635 w 832501"/>
              <a:gd name="connsiteY43" fmla="*/ 933651 h 1106906"/>
              <a:gd name="connsiteX44" fmla="*/ 452387 w 832501"/>
              <a:gd name="connsiteY44" fmla="*/ 885525 h 1106906"/>
              <a:gd name="connsiteX45" fmla="*/ 481263 w 832501"/>
              <a:gd name="connsiteY45" fmla="*/ 875899 h 1106906"/>
              <a:gd name="connsiteX46" fmla="*/ 500513 w 832501"/>
              <a:gd name="connsiteY46" fmla="*/ 847024 h 1106906"/>
              <a:gd name="connsiteX47" fmla="*/ 529389 w 832501"/>
              <a:gd name="connsiteY47" fmla="*/ 827773 h 1106906"/>
              <a:gd name="connsiteX48" fmla="*/ 558265 w 832501"/>
              <a:gd name="connsiteY48" fmla="*/ 741146 h 1106906"/>
              <a:gd name="connsiteX49" fmla="*/ 567890 w 832501"/>
              <a:gd name="connsiteY49" fmla="*/ 712270 h 1106906"/>
              <a:gd name="connsiteX50" fmla="*/ 596766 w 832501"/>
              <a:gd name="connsiteY50" fmla="*/ 693019 h 1106906"/>
              <a:gd name="connsiteX51" fmla="*/ 616017 w 832501"/>
              <a:gd name="connsiteY51" fmla="*/ 664144 h 1106906"/>
              <a:gd name="connsiteX52" fmla="*/ 741145 w 832501"/>
              <a:gd name="connsiteY52" fmla="*/ 625642 h 1106906"/>
              <a:gd name="connsiteX53" fmla="*/ 731520 w 832501"/>
              <a:gd name="connsiteY53" fmla="*/ 529390 h 1106906"/>
              <a:gd name="connsiteX54" fmla="*/ 712269 w 832501"/>
              <a:gd name="connsiteY54" fmla="*/ 481264 h 1106906"/>
              <a:gd name="connsiteX55" fmla="*/ 712269 w 832501"/>
              <a:gd name="connsiteY55" fmla="*/ 298384 h 1106906"/>
              <a:gd name="connsiteX56" fmla="*/ 741145 w 832501"/>
              <a:gd name="connsiteY56" fmla="*/ 279133 h 1106906"/>
              <a:gd name="connsiteX57" fmla="*/ 779646 w 832501"/>
              <a:gd name="connsiteY57" fmla="*/ 240632 h 1106906"/>
              <a:gd name="connsiteX58" fmla="*/ 798897 w 832501"/>
              <a:gd name="connsiteY58" fmla="*/ 211756 h 1106906"/>
              <a:gd name="connsiteX59" fmla="*/ 808522 w 832501"/>
              <a:gd name="connsiteY59" fmla="*/ 115504 h 1106906"/>
              <a:gd name="connsiteX60" fmla="*/ 827772 w 832501"/>
              <a:gd name="connsiteY60" fmla="*/ 77002 h 1106906"/>
              <a:gd name="connsiteX61" fmla="*/ 827772 w 832501"/>
              <a:gd name="connsiteY61" fmla="*/ 0 h 1106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832501" h="1106906">
                <a:moveTo>
                  <a:pt x="827772" y="0"/>
                </a:moveTo>
                <a:lnTo>
                  <a:pt x="827772" y="0"/>
                </a:lnTo>
                <a:cubicBezTo>
                  <a:pt x="792479" y="6417"/>
                  <a:pt x="755374" y="6374"/>
                  <a:pt x="721894" y="19251"/>
                </a:cubicBezTo>
                <a:cubicBezTo>
                  <a:pt x="711097" y="23404"/>
                  <a:pt x="710824" y="39947"/>
                  <a:pt x="702644" y="48127"/>
                </a:cubicBezTo>
                <a:cubicBezTo>
                  <a:pt x="669923" y="80848"/>
                  <a:pt x="666212" y="76485"/>
                  <a:pt x="625642" y="86628"/>
                </a:cubicBezTo>
                <a:cubicBezTo>
                  <a:pt x="608744" y="137324"/>
                  <a:pt x="629889" y="105878"/>
                  <a:pt x="577515" y="105878"/>
                </a:cubicBezTo>
                <a:cubicBezTo>
                  <a:pt x="564286" y="105878"/>
                  <a:pt x="551848" y="112295"/>
                  <a:pt x="539014" y="115504"/>
                </a:cubicBezTo>
                <a:cubicBezTo>
                  <a:pt x="529389" y="125129"/>
                  <a:pt x="520596" y="135665"/>
                  <a:pt x="510139" y="144379"/>
                </a:cubicBezTo>
                <a:cubicBezTo>
                  <a:pt x="501252" y="151785"/>
                  <a:pt x="489443" y="155450"/>
                  <a:pt x="481263" y="163630"/>
                </a:cubicBezTo>
                <a:cubicBezTo>
                  <a:pt x="473083" y="171810"/>
                  <a:pt x="468429" y="182881"/>
                  <a:pt x="462012" y="192506"/>
                </a:cubicBezTo>
                <a:cubicBezTo>
                  <a:pt x="449178" y="186089"/>
                  <a:pt x="434534" y="182441"/>
                  <a:pt x="423511" y="173255"/>
                </a:cubicBezTo>
                <a:cubicBezTo>
                  <a:pt x="414624" y="165849"/>
                  <a:pt x="415384" y="147557"/>
                  <a:pt x="404261" y="144379"/>
                </a:cubicBezTo>
                <a:cubicBezTo>
                  <a:pt x="388530" y="139885"/>
                  <a:pt x="372176" y="150796"/>
                  <a:pt x="356134" y="154005"/>
                </a:cubicBezTo>
                <a:cubicBezTo>
                  <a:pt x="349717" y="176464"/>
                  <a:pt x="343596" y="199009"/>
                  <a:pt x="336884" y="221381"/>
                </a:cubicBezTo>
                <a:cubicBezTo>
                  <a:pt x="333969" y="231099"/>
                  <a:pt x="331796" y="241182"/>
                  <a:pt x="327259" y="250257"/>
                </a:cubicBezTo>
                <a:cubicBezTo>
                  <a:pt x="322086" y="260604"/>
                  <a:pt x="314425" y="269508"/>
                  <a:pt x="308008" y="279133"/>
                </a:cubicBezTo>
                <a:cubicBezTo>
                  <a:pt x="301591" y="298384"/>
                  <a:pt x="303107" y="322537"/>
                  <a:pt x="288758" y="336885"/>
                </a:cubicBezTo>
                <a:lnTo>
                  <a:pt x="231006" y="394636"/>
                </a:lnTo>
                <a:cubicBezTo>
                  <a:pt x="208547" y="391428"/>
                  <a:pt x="184693" y="393437"/>
                  <a:pt x="163629" y="385011"/>
                </a:cubicBezTo>
                <a:cubicBezTo>
                  <a:pt x="150990" y="379956"/>
                  <a:pt x="146079" y="363686"/>
                  <a:pt x="134753" y="356135"/>
                </a:cubicBezTo>
                <a:cubicBezTo>
                  <a:pt x="126311" y="350507"/>
                  <a:pt x="115503" y="349718"/>
                  <a:pt x="105878" y="346510"/>
                </a:cubicBezTo>
                <a:cubicBezTo>
                  <a:pt x="64082" y="354869"/>
                  <a:pt x="0" y="338713"/>
                  <a:pt x="0" y="394636"/>
                </a:cubicBezTo>
                <a:cubicBezTo>
                  <a:pt x="0" y="407865"/>
                  <a:pt x="2039" y="422300"/>
                  <a:pt x="9625" y="433137"/>
                </a:cubicBezTo>
                <a:cubicBezTo>
                  <a:pt x="25237" y="455440"/>
                  <a:pt x="67377" y="490889"/>
                  <a:pt x="67377" y="490889"/>
                </a:cubicBezTo>
                <a:cubicBezTo>
                  <a:pt x="70585" y="500514"/>
                  <a:pt x="74801" y="509861"/>
                  <a:pt x="77002" y="519765"/>
                </a:cubicBezTo>
                <a:cubicBezTo>
                  <a:pt x="81235" y="538816"/>
                  <a:pt x="79121" y="559501"/>
                  <a:pt x="86627" y="577516"/>
                </a:cubicBezTo>
                <a:cubicBezTo>
                  <a:pt x="95526" y="598873"/>
                  <a:pt x="125128" y="635268"/>
                  <a:pt x="125128" y="635268"/>
                </a:cubicBezTo>
                <a:cubicBezTo>
                  <a:pt x="128336" y="648102"/>
                  <a:pt x="126284" y="663607"/>
                  <a:pt x="134753" y="673769"/>
                </a:cubicBezTo>
                <a:cubicBezTo>
                  <a:pt x="143939" y="684792"/>
                  <a:pt x="160796" y="685900"/>
                  <a:pt x="173254" y="693019"/>
                </a:cubicBezTo>
                <a:cubicBezTo>
                  <a:pt x="183298" y="698758"/>
                  <a:pt x="192505" y="705853"/>
                  <a:pt x="202130" y="712270"/>
                </a:cubicBezTo>
                <a:cubicBezTo>
                  <a:pt x="205338" y="741146"/>
                  <a:pt x="206057" y="770408"/>
                  <a:pt x="211755" y="798897"/>
                </a:cubicBezTo>
                <a:cubicBezTo>
                  <a:pt x="215735" y="818795"/>
                  <a:pt x="231006" y="856649"/>
                  <a:pt x="231006" y="856649"/>
                </a:cubicBezTo>
                <a:cubicBezTo>
                  <a:pt x="224589" y="866274"/>
                  <a:pt x="216929" y="875178"/>
                  <a:pt x="211755" y="885525"/>
                </a:cubicBezTo>
                <a:cubicBezTo>
                  <a:pt x="207218" y="894600"/>
                  <a:pt x="207164" y="905591"/>
                  <a:pt x="202130" y="914400"/>
                </a:cubicBezTo>
                <a:cubicBezTo>
                  <a:pt x="194171" y="928328"/>
                  <a:pt x="182879" y="940067"/>
                  <a:pt x="173254" y="952901"/>
                </a:cubicBezTo>
                <a:cubicBezTo>
                  <a:pt x="170046" y="962526"/>
                  <a:pt x="163629" y="971631"/>
                  <a:pt x="163629" y="981777"/>
                </a:cubicBezTo>
                <a:cubicBezTo>
                  <a:pt x="163629" y="991923"/>
                  <a:pt x="171053" y="1000749"/>
                  <a:pt x="173254" y="1010653"/>
                </a:cubicBezTo>
                <a:cubicBezTo>
                  <a:pt x="177488" y="1029704"/>
                  <a:pt x="179052" y="1049268"/>
                  <a:pt x="182880" y="1068405"/>
                </a:cubicBezTo>
                <a:cubicBezTo>
                  <a:pt x="185474" y="1081377"/>
                  <a:pt x="189297" y="1094072"/>
                  <a:pt x="192505" y="1106906"/>
                </a:cubicBezTo>
                <a:cubicBezTo>
                  <a:pt x="211756" y="1100489"/>
                  <a:pt x="233049" y="1098410"/>
                  <a:pt x="250257" y="1087655"/>
                </a:cubicBezTo>
                <a:cubicBezTo>
                  <a:pt x="260067" y="1081524"/>
                  <a:pt x="259160" y="1063952"/>
                  <a:pt x="269507" y="1058779"/>
                </a:cubicBezTo>
                <a:cubicBezTo>
                  <a:pt x="286963" y="1050051"/>
                  <a:pt x="308008" y="1052362"/>
                  <a:pt x="327259" y="1049154"/>
                </a:cubicBezTo>
                <a:cubicBezTo>
                  <a:pt x="417880" y="958530"/>
                  <a:pt x="281172" y="1103851"/>
                  <a:pt x="375385" y="962527"/>
                </a:cubicBezTo>
                <a:cubicBezTo>
                  <a:pt x="381802" y="952902"/>
                  <a:pt x="387229" y="942538"/>
                  <a:pt x="394635" y="933651"/>
                </a:cubicBezTo>
                <a:cubicBezTo>
                  <a:pt x="409841" y="915403"/>
                  <a:pt x="430753" y="896342"/>
                  <a:pt x="452387" y="885525"/>
                </a:cubicBezTo>
                <a:cubicBezTo>
                  <a:pt x="461462" y="880988"/>
                  <a:pt x="471638" y="879108"/>
                  <a:pt x="481263" y="875899"/>
                </a:cubicBezTo>
                <a:cubicBezTo>
                  <a:pt x="487680" y="866274"/>
                  <a:pt x="492333" y="855204"/>
                  <a:pt x="500513" y="847024"/>
                </a:cubicBezTo>
                <a:cubicBezTo>
                  <a:pt x="508693" y="838844"/>
                  <a:pt x="523258" y="837583"/>
                  <a:pt x="529389" y="827773"/>
                </a:cubicBezTo>
                <a:cubicBezTo>
                  <a:pt x="529389" y="827772"/>
                  <a:pt x="553452" y="755585"/>
                  <a:pt x="558265" y="741146"/>
                </a:cubicBezTo>
                <a:cubicBezTo>
                  <a:pt x="561473" y="731521"/>
                  <a:pt x="559448" y="717898"/>
                  <a:pt x="567890" y="712270"/>
                </a:cubicBezTo>
                <a:lnTo>
                  <a:pt x="596766" y="693019"/>
                </a:lnTo>
                <a:cubicBezTo>
                  <a:pt x="603183" y="683394"/>
                  <a:pt x="604894" y="667322"/>
                  <a:pt x="616017" y="664144"/>
                </a:cubicBezTo>
                <a:cubicBezTo>
                  <a:pt x="750996" y="625579"/>
                  <a:pt x="716844" y="698549"/>
                  <a:pt x="741145" y="625642"/>
                </a:cubicBezTo>
                <a:cubicBezTo>
                  <a:pt x="737937" y="593558"/>
                  <a:pt x="741716" y="559979"/>
                  <a:pt x="731520" y="529390"/>
                </a:cubicBezTo>
                <a:cubicBezTo>
                  <a:pt x="708715" y="460974"/>
                  <a:pt x="686258" y="559297"/>
                  <a:pt x="712269" y="481264"/>
                </a:cubicBezTo>
                <a:cubicBezTo>
                  <a:pt x="711962" y="476964"/>
                  <a:pt x="690004" y="337348"/>
                  <a:pt x="712269" y="298384"/>
                </a:cubicBezTo>
                <a:cubicBezTo>
                  <a:pt x="718008" y="288340"/>
                  <a:pt x="731520" y="285550"/>
                  <a:pt x="741145" y="279133"/>
                </a:cubicBezTo>
                <a:cubicBezTo>
                  <a:pt x="762145" y="216131"/>
                  <a:pt x="732978" y="277966"/>
                  <a:pt x="779646" y="240632"/>
                </a:cubicBezTo>
                <a:cubicBezTo>
                  <a:pt x="788679" y="233405"/>
                  <a:pt x="792480" y="221381"/>
                  <a:pt x="798897" y="211756"/>
                </a:cubicBezTo>
                <a:cubicBezTo>
                  <a:pt x="802105" y="179672"/>
                  <a:pt x="801766" y="147032"/>
                  <a:pt x="808522" y="115504"/>
                </a:cubicBezTo>
                <a:cubicBezTo>
                  <a:pt x="811528" y="101474"/>
                  <a:pt x="822120" y="90191"/>
                  <a:pt x="827772" y="77002"/>
                </a:cubicBezTo>
                <a:cubicBezTo>
                  <a:pt x="838413" y="52174"/>
                  <a:pt x="827772" y="12834"/>
                  <a:pt x="827772" y="0"/>
                </a:cubicBezTo>
                <a:close/>
              </a:path>
            </a:pathLst>
          </a:cu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27</a:t>
            </a:r>
            <a:endParaRPr lang="en-IN" dirty="0"/>
          </a:p>
        </p:txBody>
      </p:sp>
      <p:sp>
        <p:nvSpPr>
          <p:cNvPr id="10" name="Freeform 9"/>
          <p:cNvSpPr/>
          <p:nvPr/>
        </p:nvSpPr>
        <p:spPr>
          <a:xfrm>
            <a:off x="2252312" y="5428648"/>
            <a:ext cx="481517" cy="905084"/>
          </a:xfrm>
          <a:custGeom>
            <a:avLst/>
            <a:gdLst>
              <a:gd name="connsiteX0" fmla="*/ 0 w 481517"/>
              <a:gd name="connsiteY0" fmla="*/ 0 h 905084"/>
              <a:gd name="connsiteX1" fmla="*/ 0 w 481517"/>
              <a:gd name="connsiteY1" fmla="*/ 0 h 905084"/>
              <a:gd name="connsiteX2" fmla="*/ 173254 w 481517"/>
              <a:gd name="connsiteY2" fmla="*/ 125129 h 905084"/>
              <a:gd name="connsiteX3" fmla="*/ 288757 w 481517"/>
              <a:gd name="connsiteY3" fmla="*/ 144379 h 905084"/>
              <a:gd name="connsiteX4" fmla="*/ 336884 w 481517"/>
              <a:gd name="connsiteY4" fmla="*/ 240632 h 905084"/>
              <a:gd name="connsiteX5" fmla="*/ 375385 w 481517"/>
              <a:gd name="connsiteY5" fmla="*/ 308009 h 905084"/>
              <a:gd name="connsiteX6" fmla="*/ 404261 w 481517"/>
              <a:gd name="connsiteY6" fmla="*/ 423512 h 905084"/>
              <a:gd name="connsiteX7" fmla="*/ 423511 w 481517"/>
              <a:gd name="connsiteY7" fmla="*/ 452388 h 905084"/>
              <a:gd name="connsiteX8" fmla="*/ 471637 w 481517"/>
              <a:gd name="connsiteY8" fmla="*/ 510139 h 905084"/>
              <a:gd name="connsiteX9" fmla="*/ 481263 w 481517"/>
              <a:gd name="connsiteY9" fmla="*/ 644893 h 905084"/>
              <a:gd name="connsiteX10" fmla="*/ 452387 w 481517"/>
              <a:gd name="connsiteY10" fmla="*/ 789272 h 905084"/>
              <a:gd name="connsiteX11" fmla="*/ 452387 w 481517"/>
              <a:gd name="connsiteY11" fmla="*/ 904775 h 905084"/>
              <a:gd name="connsiteX12" fmla="*/ 385010 w 481517"/>
              <a:gd name="connsiteY12" fmla="*/ 885525 h 905084"/>
              <a:gd name="connsiteX13" fmla="*/ 365760 w 481517"/>
              <a:gd name="connsiteY13" fmla="*/ 856649 h 905084"/>
              <a:gd name="connsiteX14" fmla="*/ 317633 w 481517"/>
              <a:gd name="connsiteY14" fmla="*/ 818148 h 905084"/>
              <a:gd name="connsiteX15" fmla="*/ 298383 w 481517"/>
              <a:gd name="connsiteY15" fmla="*/ 760396 h 905084"/>
              <a:gd name="connsiteX16" fmla="*/ 269507 w 481517"/>
              <a:gd name="connsiteY16" fmla="*/ 664144 h 905084"/>
              <a:gd name="connsiteX17" fmla="*/ 250256 w 481517"/>
              <a:gd name="connsiteY17" fmla="*/ 625643 h 905084"/>
              <a:gd name="connsiteX18" fmla="*/ 231006 w 481517"/>
              <a:gd name="connsiteY18" fmla="*/ 539015 h 905084"/>
              <a:gd name="connsiteX19" fmla="*/ 221381 w 481517"/>
              <a:gd name="connsiteY19" fmla="*/ 510139 h 905084"/>
              <a:gd name="connsiteX20" fmla="*/ 211755 w 481517"/>
              <a:gd name="connsiteY20" fmla="*/ 452388 h 905084"/>
              <a:gd name="connsiteX21" fmla="*/ 202130 w 481517"/>
              <a:gd name="connsiteY21" fmla="*/ 375386 h 905084"/>
              <a:gd name="connsiteX22" fmla="*/ 192505 w 481517"/>
              <a:gd name="connsiteY22" fmla="*/ 336885 h 905084"/>
              <a:gd name="connsiteX23" fmla="*/ 182880 w 481517"/>
              <a:gd name="connsiteY23" fmla="*/ 279133 h 905084"/>
              <a:gd name="connsiteX24" fmla="*/ 163629 w 481517"/>
              <a:gd name="connsiteY24" fmla="*/ 250257 h 905084"/>
              <a:gd name="connsiteX25" fmla="*/ 144379 w 481517"/>
              <a:gd name="connsiteY25" fmla="*/ 192506 h 905084"/>
              <a:gd name="connsiteX26" fmla="*/ 115503 w 481517"/>
              <a:gd name="connsiteY26" fmla="*/ 125129 h 905084"/>
              <a:gd name="connsiteX27" fmla="*/ 86627 w 481517"/>
              <a:gd name="connsiteY27" fmla="*/ 115504 h 905084"/>
              <a:gd name="connsiteX28" fmla="*/ 57751 w 481517"/>
              <a:gd name="connsiteY28" fmla="*/ 86628 h 905084"/>
              <a:gd name="connsiteX29" fmla="*/ 38501 w 481517"/>
              <a:gd name="connsiteY29" fmla="*/ 57752 h 905084"/>
              <a:gd name="connsiteX30" fmla="*/ 9625 w 481517"/>
              <a:gd name="connsiteY30" fmla="*/ 38501 h 905084"/>
              <a:gd name="connsiteX31" fmla="*/ 0 w 481517"/>
              <a:gd name="connsiteY31" fmla="*/ 0 h 905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81517" h="905084">
                <a:moveTo>
                  <a:pt x="0" y="0"/>
                </a:moveTo>
                <a:lnTo>
                  <a:pt x="0" y="0"/>
                </a:lnTo>
                <a:cubicBezTo>
                  <a:pt x="57751" y="41710"/>
                  <a:pt x="102985" y="113418"/>
                  <a:pt x="173254" y="125129"/>
                </a:cubicBezTo>
                <a:lnTo>
                  <a:pt x="288757" y="144379"/>
                </a:lnTo>
                <a:cubicBezTo>
                  <a:pt x="339891" y="195513"/>
                  <a:pt x="304041" y="150314"/>
                  <a:pt x="336884" y="240632"/>
                </a:cubicBezTo>
                <a:cubicBezTo>
                  <a:pt x="346655" y="267501"/>
                  <a:pt x="359989" y="284915"/>
                  <a:pt x="375385" y="308009"/>
                </a:cubicBezTo>
                <a:cubicBezTo>
                  <a:pt x="380197" y="336879"/>
                  <a:pt x="387312" y="398088"/>
                  <a:pt x="404261" y="423512"/>
                </a:cubicBezTo>
                <a:cubicBezTo>
                  <a:pt x="410678" y="433137"/>
                  <a:pt x="416105" y="443501"/>
                  <a:pt x="423511" y="452388"/>
                </a:cubicBezTo>
                <a:cubicBezTo>
                  <a:pt x="485274" y="526504"/>
                  <a:pt x="423840" y="438443"/>
                  <a:pt x="471637" y="510139"/>
                </a:cubicBezTo>
                <a:cubicBezTo>
                  <a:pt x="474846" y="555057"/>
                  <a:pt x="483063" y="599897"/>
                  <a:pt x="481263" y="644893"/>
                </a:cubicBezTo>
                <a:cubicBezTo>
                  <a:pt x="479719" y="683490"/>
                  <a:pt x="463309" y="745582"/>
                  <a:pt x="452387" y="789272"/>
                </a:cubicBezTo>
                <a:cubicBezTo>
                  <a:pt x="456054" y="811272"/>
                  <a:pt x="474387" y="882775"/>
                  <a:pt x="452387" y="904775"/>
                </a:cubicBezTo>
                <a:cubicBezTo>
                  <a:pt x="449366" y="907796"/>
                  <a:pt x="391675" y="887746"/>
                  <a:pt x="385010" y="885525"/>
                </a:cubicBezTo>
                <a:cubicBezTo>
                  <a:pt x="378593" y="875900"/>
                  <a:pt x="374793" y="863876"/>
                  <a:pt x="365760" y="856649"/>
                </a:cubicBezTo>
                <a:cubicBezTo>
                  <a:pt x="299340" y="803513"/>
                  <a:pt x="372806" y="900906"/>
                  <a:pt x="317633" y="818148"/>
                </a:cubicBezTo>
                <a:cubicBezTo>
                  <a:pt x="311216" y="798897"/>
                  <a:pt x="303305" y="780082"/>
                  <a:pt x="298383" y="760396"/>
                </a:cubicBezTo>
                <a:cubicBezTo>
                  <a:pt x="291475" y="732768"/>
                  <a:pt x="281221" y="687571"/>
                  <a:pt x="269507" y="664144"/>
                </a:cubicBezTo>
                <a:lnTo>
                  <a:pt x="250256" y="625643"/>
                </a:lnTo>
                <a:cubicBezTo>
                  <a:pt x="243640" y="592561"/>
                  <a:pt x="240068" y="570734"/>
                  <a:pt x="231006" y="539015"/>
                </a:cubicBezTo>
                <a:cubicBezTo>
                  <a:pt x="228219" y="529259"/>
                  <a:pt x="223582" y="520043"/>
                  <a:pt x="221381" y="510139"/>
                </a:cubicBezTo>
                <a:cubicBezTo>
                  <a:pt x="217147" y="491088"/>
                  <a:pt x="214515" y="471708"/>
                  <a:pt x="211755" y="452388"/>
                </a:cubicBezTo>
                <a:cubicBezTo>
                  <a:pt x="208097" y="426781"/>
                  <a:pt x="206382" y="400901"/>
                  <a:pt x="202130" y="375386"/>
                </a:cubicBezTo>
                <a:cubicBezTo>
                  <a:pt x="199955" y="362337"/>
                  <a:pt x="195099" y="349857"/>
                  <a:pt x="192505" y="336885"/>
                </a:cubicBezTo>
                <a:cubicBezTo>
                  <a:pt x="188678" y="317748"/>
                  <a:pt x="189052" y="297648"/>
                  <a:pt x="182880" y="279133"/>
                </a:cubicBezTo>
                <a:cubicBezTo>
                  <a:pt x="179222" y="268158"/>
                  <a:pt x="170046" y="259882"/>
                  <a:pt x="163629" y="250257"/>
                </a:cubicBezTo>
                <a:lnTo>
                  <a:pt x="144379" y="192506"/>
                </a:lnTo>
                <a:cubicBezTo>
                  <a:pt x="138627" y="175252"/>
                  <a:pt x="127394" y="137020"/>
                  <a:pt x="115503" y="125129"/>
                </a:cubicBezTo>
                <a:cubicBezTo>
                  <a:pt x="108329" y="117955"/>
                  <a:pt x="96252" y="118712"/>
                  <a:pt x="86627" y="115504"/>
                </a:cubicBezTo>
                <a:cubicBezTo>
                  <a:pt x="77002" y="105879"/>
                  <a:pt x="66465" y="97085"/>
                  <a:pt x="57751" y="86628"/>
                </a:cubicBezTo>
                <a:cubicBezTo>
                  <a:pt x="50345" y="77741"/>
                  <a:pt x="46681" y="65932"/>
                  <a:pt x="38501" y="57752"/>
                </a:cubicBezTo>
                <a:cubicBezTo>
                  <a:pt x="30321" y="49572"/>
                  <a:pt x="19250" y="44918"/>
                  <a:pt x="9625" y="38501"/>
                </a:cubicBezTo>
                <a:cubicBezTo>
                  <a:pt x="-1015" y="6582"/>
                  <a:pt x="1604" y="6417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26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848051" y="3442698"/>
            <a:ext cx="1597793" cy="1264056"/>
          </a:xfrm>
          <a:custGeom>
            <a:avLst/>
            <a:gdLst>
              <a:gd name="connsiteX0" fmla="*/ 9625 w 1597793"/>
              <a:gd name="connsiteY0" fmla="*/ 388157 h 1264056"/>
              <a:gd name="connsiteX1" fmla="*/ 9625 w 1597793"/>
              <a:gd name="connsiteY1" fmla="*/ 388157 h 1264056"/>
              <a:gd name="connsiteX2" fmla="*/ 134753 w 1597793"/>
              <a:gd name="connsiteY2" fmla="*/ 378531 h 1264056"/>
              <a:gd name="connsiteX3" fmla="*/ 154004 w 1597793"/>
              <a:gd name="connsiteY3" fmla="*/ 320780 h 1264056"/>
              <a:gd name="connsiteX4" fmla="*/ 173254 w 1597793"/>
              <a:gd name="connsiteY4" fmla="*/ 291904 h 1264056"/>
              <a:gd name="connsiteX5" fmla="*/ 211755 w 1597793"/>
              <a:gd name="connsiteY5" fmla="*/ 282279 h 1264056"/>
              <a:gd name="connsiteX6" fmla="*/ 298383 w 1597793"/>
              <a:gd name="connsiteY6" fmla="*/ 243778 h 1264056"/>
              <a:gd name="connsiteX7" fmla="*/ 308008 w 1597793"/>
              <a:gd name="connsiteY7" fmla="*/ 214902 h 1264056"/>
              <a:gd name="connsiteX8" fmla="*/ 317633 w 1597793"/>
              <a:gd name="connsiteY8" fmla="*/ 118649 h 1264056"/>
              <a:gd name="connsiteX9" fmla="*/ 346509 w 1597793"/>
              <a:gd name="connsiteY9" fmla="*/ 109024 h 1264056"/>
              <a:gd name="connsiteX10" fmla="*/ 336884 w 1597793"/>
              <a:gd name="connsiteY10" fmla="*/ 80148 h 1264056"/>
              <a:gd name="connsiteX11" fmla="*/ 298383 w 1597793"/>
              <a:gd name="connsiteY11" fmla="*/ 32022 h 1264056"/>
              <a:gd name="connsiteX12" fmla="*/ 317633 w 1597793"/>
              <a:gd name="connsiteY12" fmla="*/ 3146 h 1264056"/>
              <a:gd name="connsiteX13" fmla="*/ 394635 w 1597793"/>
              <a:gd name="connsiteY13" fmla="*/ 41647 h 1264056"/>
              <a:gd name="connsiteX14" fmla="*/ 423511 w 1597793"/>
              <a:gd name="connsiteY14" fmla="*/ 51273 h 1264056"/>
              <a:gd name="connsiteX15" fmla="*/ 462012 w 1597793"/>
              <a:gd name="connsiteY15" fmla="*/ 70523 h 1264056"/>
              <a:gd name="connsiteX16" fmla="*/ 471637 w 1597793"/>
              <a:gd name="connsiteY16" fmla="*/ 99399 h 1264056"/>
              <a:gd name="connsiteX17" fmla="*/ 625642 w 1597793"/>
              <a:gd name="connsiteY17" fmla="*/ 128275 h 1264056"/>
              <a:gd name="connsiteX18" fmla="*/ 654517 w 1597793"/>
              <a:gd name="connsiteY18" fmla="*/ 137900 h 1264056"/>
              <a:gd name="connsiteX19" fmla="*/ 673768 w 1597793"/>
              <a:gd name="connsiteY19" fmla="*/ 166776 h 1264056"/>
              <a:gd name="connsiteX20" fmla="*/ 731520 w 1597793"/>
              <a:gd name="connsiteY20" fmla="*/ 186026 h 1264056"/>
              <a:gd name="connsiteX21" fmla="*/ 750770 w 1597793"/>
              <a:gd name="connsiteY21" fmla="*/ 214902 h 1264056"/>
              <a:gd name="connsiteX22" fmla="*/ 779646 w 1597793"/>
              <a:gd name="connsiteY22" fmla="*/ 205277 h 1264056"/>
              <a:gd name="connsiteX23" fmla="*/ 818147 w 1597793"/>
              <a:gd name="connsiteY23" fmla="*/ 147525 h 1264056"/>
              <a:gd name="connsiteX24" fmla="*/ 847023 w 1597793"/>
              <a:gd name="connsiteY24" fmla="*/ 128275 h 1264056"/>
              <a:gd name="connsiteX25" fmla="*/ 875898 w 1597793"/>
              <a:gd name="connsiteY25" fmla="*/ 99399 h 1264056"/>
              <a:gd name="connsiteX26" fmla="*/ 914400 w 1597793"/>
              <a:gd name="connsiteY26" fmla="*/ 89774 h 1264056"/>
              <a:gd name="connsiteX27" fmla="*/ 1039528 w 1597793"/>
              <a:gd name="connsiteY27" fmla="*/ 128275 h 1264056"/>
              <a:gd name="connsiteX28" fmla="*/ 1058778 w 1597793"/>
              <a:gd name="connsiteY28" fmla="*/ 166776 h 1264056"/>
              <a:gd name="connsiteX29" fmla="*/ 1106905 w 1597793"/>
              <a:gd name="connsiteY29" fmla="*/ 157150 h 1264056"/>
              <a:gd name="connsiteX30" fmla="*/ 1135781 w 1597793"/>
              <a:gd name="connsiteY30" fmla="*/ 128275 h 1264056"/>
              <a:gd name="connsiteX31" fmla="*/ 1270534 w 1597793"/>
              <a:gd name="connsiteY31" fmla="*/ 118649 h 1264056"/>
              <a:gd name="connsiteX32" fmla="*/ 1357162 w 1597793"/>
              <a:gd name="connsiteY32" fmla="*/ 99399 h 1264056"/>
              <a:gd name="connsiteX33" fmla="*/ 1386037 w 1597793"/>
              <a:gd name="connsiteY33" fmla="*/ 109024 h 1264056"/>
              <a:gd name="connsiteX34" fmla="*/ 1540042 w 1597793"/>
              <a:gd name="connsiteY34" fmla="*/ 118649 h 1264056"/>
              <a:gd name="connsiteX35" fmla="*/ 1568917 w 1597793"/>
              <a:gd name="connsiteY35" fmla="*/ 417033 h 1264056"/>
              <a:gd name="connsiteX36" fmla="*/ 1588168 w 1597793"/>
              <a:gd name="connsiteY36" fmla="*/ 455534 h 1264056"/>
              <a:gd name="connsiteX37" fmla="*/ 1597793 w 1597793"/>
              <a:gd name="connsiteY37" fmla="*/ 484409 h 1264056"/>
              <a:gd name="connsiteX38" fmla="*/ 1588168 w 1597793"/>
              <a:gd name="connsiteY38" fmla="*/ 522910 h 1264056"/>
              <a:gd name="connsiteX39" fmla="*/ 1549667 w 1597793"/>
              <a:gd name="connsiteY39" fmla="*/ 532536 h 1264056"/>
              <a:gd name="connsiteX40" fmla="*/ 1520791 w 1597793"/>
              <a:gd name="connsiteY40" fmla="*/ 551786 h 1264056"/>
              <a:gd name="connsiteX41" fmla="*/ 1511166 w 1597793"/>
              <a:gd name="connsiteY41" fmla="*/ 580662 h 1264056"/>
              <a:gd name="connsiteX42" fmla="*/ 1501541 w 1597793"/>
              <a:gd name="connsiteY42" fmla="*/ 628788 h 1264056"/>
              <a:gd name="connsiteX43" fmla="*/ 1472665 w 1597793"/>
              <a:gd name="connsiteY43" fmla="*/ 638414 h 1264056"/>
              <a:gd name="connsiteX44" fmla="*/ 1424538 w 1597793"/>
              <a:gd name="connsiteY44" fmla="*/ 599913 h 1264056"/>
              <a:gd name="connsiteX45" fmla="*/ 1414913 w 1597793"/>
              <a:gd name="connsiteY45" fmla="*/ 571037 h 1264056"/>
              <a:gd name="connsiteX46" fmla="*/ 1386037 w 1597793"/>
              <a:gd name="connsiteY46" fmla="*/ 561411 h 1264056"/>
              <a:gd name="connsiteX47" fmla="*/ 1357162 w 1597793"/>
              <a:gd name="connsiteY47" fmla="*/ 542161 h 1264056"/>
              <a:gd name="connsiteX48" fmla="*/ 1328286 w 1597793"/>
              <a:gd name="connsiteY48" fmla="*/ 532536 h 1264056"/>
              <a:gd name="connsiteX49" fmla="*/ 1289785 w 1597793"/>
              <a:gd name="connsiteY49" fmla="*/ 513285 h 1264056"/>
              <a:gd name="connsiteX50" fmla="*/ 1232033 w 1597793"/>
              <a:gd name="connsiteY50" fmla="*/ 494035 h 1264056"/>
              <a:gd name="connsiteX51" fmla="*/ 1155031 w 1597793"/>
              <a:gd name="connsiteY51" fmla="*/ 503660 h 1264056"/>
              <a:gd name="connsiteX52" fmla="*/ 1135781 w 1597793"/>
              <a:gd name="connsiteY52" fmla="*/ 532536 h 1264056"/>
              <a:gd name="connsiteX53" fmla="*/ 1049153 w 1597793"/>
              <a:gd name="connsiteY53" fmla="*/ 561411 h 1264056"/>
              <a:gd name="connsiteX54" fmla="*/ 1058778 w 1597793"/>
              <a:gd name="connsiteY54" fmla="*/ 590287 h 1264056"/>
              <a:gd name="connsiteX55" fmla="*/ 1049153 w 1597793"/>
              <a:gd name="connsiteY55" fmla="*/ 648039 h 1264056"/>
              <a:gd name="connsiteX56" fmla="*/ 1020277 w 1597793"/>
              <a:gd name="connsiteY56" fmla="*/ 705790 h 1264056"/>
              <a:gd name="connsiteX57" fmla="*/ 981776 w 1597793"/>
              <a:gd name="connsiteY57" fmla="*/ 734666 h 1264056"/>
              <a:gd name="connsiteX58" fmla="*/ 875898 w 1597793"/>
              <a:gd name="connsiteY58" fmla="*/ 744291 h 1264056"/>
              <a:gd name="connsiteX59" fmla="*/ 808522 w 1597793"/>
              <a:gd name="connsiteY59" fmla="*/ 802043 h 1264056"/>
              <a:gd name="connsiteX60" fmla="*/ 750770 w 1597793"/>
              <a:gd name="connsiteY60" fmla="*/ 821294 h 1264056"/>
              <a:gd name="connsiteX61" fmla="*/ 731520 w 1597793"/>
              <a:gd name="connsiteY61" fmla="*/ 850169 h 1264056"/>
              <a:gd name="connsiteX62" fmla="*/ 721894 w 1597793"/>
              <a:gd name="connsiteY62" fmla="*/ 946422 h 1264056"/>
              <a:gd name="connsiteX63" fmla="*/ 654517 w 1597793"/>
              <a:gd name="connsiteY63" fmla="*/ 936797 h 1264056"/>
              <a:gd name="connsiteX64" fmla="*/ 567890 w 1597793"/>
              <a:gd name="connsiteY64" fmla="*/ 927171 h 1264056"/>
              <a:gd name="connsiteX65" fmla="*/ 529389 w 1597793"/>
              <a:gd name="connsiteY65" fmla="*/ 984923 h 1264056"/>
              <a:gd name="connsiteX66" fmla="*/ 519764 w 1597793"/>
              <a:gd name="connsiteY66" fmla="*/ 1013799 h 1264056"/>
              <a:gd name="connsiteX67" fmla="*/ 490888 w 1597793"/>
              <a:gd name="connsiteY67" fmla="*/ 1023424 h 1264056"/>
              <a:gd name="connsiteX68" fmla="*/ 433136 w 1597793"/>
              <a:gd name="connsiteY68" fmla="*/ 1033049 h 1264056"/>
              <a:gd name="connsiteX69" fmla="*/ 375385 w 1597793"/>
              <a:gd name="connsiteY69" fmla="*/ 1071550 h 1264056"/>
              <a:gd name="connsiteX70" fmla="*/ 346509 w 1597793"/>
              <a:gd name="connsiteY70" fmla="*/ 1129302 h 1264056"/>
              <a:gd name="connsiteX71" fmla="*/ 336884 w 1597793"/>
              <a:gd name="connsiteY71" fmla="*/ 1206304 h 1264056"/>
              <a:gd name="connsiteX72" fmla="*/ 288757 w 1597793"/>
              <a:gd name="connsiteY72" fmla="*/ 1254430 h 1264056"/>
              <a:gd name="connsiteX73" fmla="*/ 259882 w 1597793"/>
              <a:gd name="connsiteY73" fmla="*/ 1264056 h 1264056"/>
              <a:gd name="connsiteX74" fmla="*/ 221381 w 1597793"/>
              <a:gd name="connsiteY74" fmla="*/ 1254430 h 1264056"/>
              <a:gd name="connsiteX75" fmla="*/ 163629 w 1597793"/>
              <a:gd name="connsiteY75" fmla="*/ 1196679 h 1264056"/>
              <a:gd name="connsiteX76" fmla="*/ 154004 w 1597793"/>
              <a:gd name="connsiteY76" fmla="*/ 1110051 h 1264056"/>
              <a:gd name="connsiteX77" fmla="*/ 125128 w 1597793"/>
              <a:gd name="connsiteY77" fmla="*/ 1052300 h 1264056"/>
              <a:gd name="connsiteX78" fmla="*/ 96252 w 1597793"/>
              <a:gd name="connsiteY78" fmla="*/ 975298 h 1264056"/>
              <a:gd name="connsiteX79" fmla="*/ 86627 w 1597793"/>
              <a:gd name="connsiteY79" fmla="*/ 753917 h 1264056"/>
              <a:gd name="connsiteX80" fmla="*/ 77002 w 1597793"/>
              <a:gd name="connsiteY80" fmla="*/ 715416 h 1264056"/>
              <a:gd name="connsiteX81" fmla="*/ 57751 w 1597793"/>
              <a:gd name="connsiteY81" fmla="*/ 657664 h 1264056"/>
              <a:gd name="connsiteX82" fmla="*/ 28875 w 1597793"/>
              <a:gd name="connsiteY82" fmla="*/ 465159 h 1264056"/>
              <a:gd name="connsiteX83" fmla="*/ 0 w 1597793"/>
              <a:gd name="connsiteY83" fmla="*/ 436283 h 1264056"/>
              <a:gd name="connsiteX84" fmla="*/ 9625 w 1597793"/>
              <a:gd name="connsiteY84" fmla="*/ 388157 h 126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597793" h="1264056">
                <a:moveTo>
                  <a:pt x="9625" y="388157"/>
                </a:moveTo>
                <a:lnTo>
                  <a:pt x="9625" y="388157"/>
                </a:lnTo>
                <a:cubicBezTo>
                  <a:pt x="51334" y="384948"/>
                  <a:pt x="96845" y="396221"/>
                  <a:pt x="134753" y="378531"/>
                </a:cubicBezTo>
                <a:cubicBezTo>
                  <a:pt x="153141" y="369950"/>
                  <a:pt x="142748" y="337664"/>
                  <a:pt x="154004" y="320780"/>
                </a:cubicBezTo>
                <a:cubicBezTo>
                  <a:pt x="160421" y="311155"/>
                  <a:pt x="163629" y="298321"/>
                  <a:pt x="173254" y="291904"/>
                </a:cubicBezTo>
                <a:cubicBezTo>
                  <a:pt x="184261" y="284566"/>
                  <a:pt x="199084" y="286080"/>
                  <a:pt x="211755" y="282279"/>
                </a:cubicBezTo>
                <a:cubicBezTo>
                  <a:pt x="274232" y="263536"/>
                  <a:pt x="256185" y="271909"/>
                  <a:pt x="298383" y="243778"/>
                </a:cubicBezTo>
                <a:cubicBezTo>
                  <a:pt x="301591" y="234153"/>
                  <a:pt x="308008" y="225048"/>
                  <a:pt x="308008" y="214902"/>
                </a:cubicBezTo>
                <a:cubicBezTo>
                  <a:pt x="308008" y="165393"/>
                  <a:pt x="278563" y="165533"/>
                  <a:pt x="317633" y="118649"/>
                </a:cubicBezTo>
                <a:cubicBezTo>
                  <a:pt x="324128" y="110855"/>
                  <a:pt x="336884" y="112232"/>
                  <a:pt x="346509" y="109024"/>
                </a:cubicBezTo>
                <a:cubicBezTo>
                  <a:pt x="343301" y="99399"/>
                  <a:pt x="343222" y="88071"/>
                  <a:pt x="336884" y="80148"/>
                </a:cubicBezTo>
                <a:cubicBezTo>
                  <a:pt x="287127" y="17952"/>
                  <a:pt x="322576" y="104603"/>
                  <a:pt x="298383" y="32022"/>
                </a:cubicBezTo>
                <a:cubicBezTo>
                  <a:pt x="304800" y="22397"/>
                  <a:pt x="306510" y="6324"/>
                  <a:pt x="317633" y="3146"/>
                </a:cubicBezTo>
                <a:cubicBezTo>
                  <a:pt x="364769" y="-10322"/>
                  <a:pt x="366122" y="22638"/>
                  <a:pt x="394635" y="41647"/>
                </a:cubicBezTo>
                <a:cubicBezTo>
                  <a:pt x="403077" y="47275"/>
                  <a:pt x="414185" y="47276"/>
                  <a:pt x="423511" y="51273"/>
                </a:cubicBezTo>
                <a:cubicBezTo>
                  <a:pt x="436699" y="56925"/>
                  <a:pt x="449178" y="64106"/>
                  <a:pt x="462012" y="70523"/>
                </a:cubicBezTo>
                <a:cubicBezTo>
                  <a:pt x="465220" y="80148"/>
                  <a:pt x="465299" y="91476"/>
                  <a:pt x="471637" y="99399"/>
                </a:cubicBezTo>
                <a:cubicBezTo>
                  <a:pt x="503651" y="139417"/>
                  <a:pt x="603501" y="126572"/>
                  <a:pt x="625642" y="128275"/>
                </a:cubicBezTo>
                <a:cubicBezTo>
                  <a:pt x="635267" y="131483"/>
                  <a:pt x="646595" y="131562"/>
                  <a:pt x="654517" y="137900"/>
                </a:cubicBezTo>
                <a:cubicBezTo>
                  <a:pt x="663550" y="145127"/>
                  <a:pt x="663958" y="160645"/>
                  <a:pt x="673768" y="166776"/>
                </a:cubicBezTo>
                <a:cubicBezTo>
                  <a:pt x="690976" y="177531"/>
                  <a:pt x="731520" y="186026"/>
                  <a:pt x="731520" y="186026"/>
                </a:cubicBezTo>
                <a:cubicBezTo>
                  <a:pt x="737937" y="195651"/>
                  <a:pt x="740029" y="210606"/>
                  <a:pt x="750770" y="214902"/>
                </a:cubicBezTo>
                <a:cubicBezTo>
                  <a:pt x="760190" y="218670"/>
                  <a:pt x="772472" y="212451"/>
                  <a:pt x="779646" y="205277"/>
                </a:cubicBezTo>
                <a:cubicBezTo>
                  <a:pt x="796006" y="188917"/>
                  <a:pt x="798896" y="160358"/>
                  <a:pt x="818147" y="147525"/>
                </a:cubicBezTo>
                <a:cubicBezTo>
                  <a:pt x="827772" y="141108"/>
                  <a:pt x="838136" y="135681"/>
                  <a:pt x="847023" y="128275"/>
                </a:cubicBezTo>
                <a:cubicBezTo>
                  <a:pt x="857480" y="119561"/>
                  <a:pt x="864079" y="106152"/>
                  <a:pt x="875898" y="99399"/>
                </a:cubicBezTo>
                <a:cubicBezTo>
                  <a:pt x="887384" y="92836"/>
                  <a:pt x="901566" y="92982"/>
                  <a:pt x="914400" y="89774"/>
                </a:cubicBezTo>
                <a:cubicBezTo>
                  <a:pt x="986532" y="96987"/>
                  <a:pt x="1003753" y="78189"/>
                  <a:pt x="1039528" y="128275"/>
                </a:cubicBezTo>
                <a:cubicBezTo>
                  <a:pt x="1047868" y="139951"/>
                  <a:pt x="1052361" y="153942"/>
                  <a:pt x="1058778" y="166776"/>
                </a:cubicBezTo>
                <a:cubicBezTo>
                  <a:pt x="1074820" y="163567"/>
                  <a:pt x="1092272" y="164466"/>
                  <a:pt x="1106905" y="157150"/>
                </a:cubicBezTo>
                <a:cubicBezTo>
                  <a:pt x="1119080" y="151063"/>
                  <a:pt x="1122531" y="131393"/>
                  <a:pt x="1135781" y="128275"/>
                </a:cubicBezTo>
                <a:cubicBezTo>
                  <a:pt x="1179616" y="117961"/>
                  <a:pt x="1225616" y="121858"/>
                  <a:pt x="1270534" y="118649"/>
                </a:cubicBezTo>
                <a:cubicBezTo>
                  <a:pt x="1351662" y="64564"/>
                  <a:pt x="1302160" y="71898"/>
                  <a:pt x="1357162" y="99399"/>
                </a:cubicBezTo>
                <a:cubicBezTo>
                  <a:pt x="1366237" y="103936"/>
                  <a:pt x="1375947" y="107962"/>
                  <a:pt x="1386037" y="109024"/>
                </a:cubicBezTo>
                <a:cubicBezTo>
                  <a:pt x="1437190" y="114408"/>
                  <a:pt x="1488707" y="115441"/>
                  <a:pt x="1540042" y="118649"/>
                </a:cubicBezTo>
                <a:cubicBezTo>
                  <a:pt x="1601421" y="241410"/>
                  <a:pt x="1538448" y="102184"/>
                  <a:pt x="1568917" y="417033"/>
                </a:cubicBezTo>
                <a:cubicBezTo>
                  <a:pt x="1570299" y="431315"/>
                  <a:pt x="1582516" y="442346"/>
                  <a:pt x="1588168" y="455534"/>
                </a:cubicBezTo>
                <a:cubicBezTo>
                  <a:pt x="1592165" y="464859"/>
                  <a:pt x="1594585" y="474784"/>
                  <a:pt x="1597793" y="484409"/>
                </a:cubicBezTo>
                <a:cubicBezTo>
                  <a:pt x="1594585" y="497243"/>
                  <a:pt x="1597522" y="513556"/>
                  <a:pt x="1588168" y="522910"/>
                </a:cubicBezTo>
                <a:cubicBezTo>
                  <a:pt x="1578814" y="532264"/>
                  <a:pt x="1561826" y="527325"/>
                  <a:pt x="1549667" y="532536"/>
                </a:cubicBezTo>
                <a:cubicBezTo>
                  <a:pt x="1539034" y="537093"/>
                  <a:pt x="1530416" y="545369"/>
                  <a:pt x="1520791" y="551786"/>
                </a:cubicBezTo>
                <a:cubicBezTo>
                  <a:pt x="1517583" y="561411"/>
                  <a:pt x="1513627" y="570819"/>
                  <a:pt x="1511166" y="580662"/>
                </a:cubicBezTo>
                <a:cubicBezTo>
                  <a:pt x="1507198" y="596533"/>
                  <a:pt x="1510616" y="615176"/>
                  <a:pt x="1501541" y="628788"/>
                </a:cubicBezTo>
                <a:cubicBezTo>
                  <a:pt x="1495913" y="637230"/>
                  <a:pt x="1482290" y="635205"/>
                  <a:pt x="1472665" y="638414"/>
                </a:cubicBezTo>
                <a:cubicBezTo>
                  <a:pt x="1439362" y="627312"/>
                  <a:pt x="1441953" y="634742"/>
                  <a:pt x="1424538" y="599913"/>
                </a:cubicBezTo>
                <a:cubicBezTo>
                  <a:pt x="1420001" y="590838"/>
                  <a:pt x="1422087" y="578211"/>
                  <a:pt x="1414913" y="571037"/>
                </a:cubicBezTo>
                <a:cubicBezTo>
                  <a:pt x="1407739" y="563863"/>
                  <a:pt x="1395112" y="565949"/>
                  <a:pt x="1386037" y="561411"/>
                </a:cubicBezTo>
                <a:cubicBezTo>
                  <a:pt x="1375690" y="556238"/>
                  <a:pt x="1367509" y="547334"/>
                  <a:pt x="1357162" y="542161"/>
                </a:cubicBezTo>
                <a:cubicBezTo>
                  <a:pt x="1348087" y="537624"/>
                  <a:pt x="1337612" y="536533"/>
                  <a:pt x="1328286" y="532536"/>
                </a:cubicBezTo>
                <a:cubicBezTo>
                  <a:pt x="1315098" y="526884"/>
                  <a:pt x="1303107" y="518614"/>
                  <a:pt x="1289785" y="513285"/>
                </a:cubicBezTo>
                <a:cubicBezTo>
                  <a:pt x="1270944" y="505749"/>
                  <a:pt x="1232033" y="494035"/>
                  <a:pt x="1232033" y="494035"/>
                </a:cubicBezTo>
                <a:cubicBezTo>
                  <a:pt x="1206366" y="497243"/>
                  <a:pt x="1179048" y="494053"/>
                  <a:pt x="1155031" y="503660"/>
                </a:cubicBezTo>
                <a:cubicBezTo>
                  <a:pt x="1144290" y="507956"/>
                  <a:pt x="1143961" y="524356"/>
                  <a:pt x="1135781" y="532536"/>
                </a:cubicBezTo>
                <a:cubicBezTo>
                  <a:pt x="1108713" y="559604"/>
                  <a:pt x="1087869" y="554959"/>
                  <a:pt x="1049153" y="561411"/>
                </a:cubicBezTo>
                <a:cubicBezTo>
                  <a:pt x="1052361" y="571036"/>
                  <a:pt x="1058778" y="580141"/>
                  <a:pt x="1058778" y="590287"/>
                </a:cubicBezTo>
                <a:cubicBezTo>
                  <a:pt x="1058778" y="609803"/>
                  <a:pt x="1053387" y="628988"/>
                  <a:pt x="1049153" y="648039"/>
                </a:cubicBezTo>
                <a:cubicBezTo>
                  <a:pt x="1044679" y="668171"/>
                  <a:pt x="1035112" y="690955"/>
                  <a:pt x="1020277" y="705790"/>
                </a:cubicBezTo>
                <a:cubicBezTo>
                  <a:pt x="1008933" y="717133"/>
                  <a:pt x="997276" y="730533"/>
                  <a:pt x="981776" y="734666"/>
                </a:cubicBezTo>
                <a:cubicBezTo>
                  <a:pt x="947534" y="743797"/>
                  <a:pt x="911191" y="741083"/>
                  <a:pt x="875898" y="744291"/>
                </a:cubicBezTo>
                <a:cubicBezTo>
                  <a:pt x="856633" y="763557"/>
                  <a:pt x="833219" y="789695"/>
                  <a:pt x="808522" y="802043"/>
                </a:cubicBezTo>
                <a:cubicBezTo>
                  <a:pt x="790372" y="811118"/>
                  <a:pt x="750770" y="821294"/>
                  <a:pt x="750770" y="821294"/>
                </a:cubicBezTo>
                <a:cubicBezTo>
                  <a:pt x="744353" y="830919"/>
                  <a:pt x="734121" y="838897"/>
                  <a:pt x="731520" y="850169"/>
                </a:cubicBezTo>
                <a:cubicBezTo>
                  <a:pt x="724269" y="881588"/>
                  <a:pt x="743316" y="922322"/>
                  <a:pt x="721894" y="946422"/>
                </a:cubicBezTo>
                <a:cubicBezTo>
                  <a:pt x="706822" y="963378"/>
                  <a:pt x="676976" y="940005"/>
                  <a:pt x="654517" y="936797"/>
                </a:cubicBezTo>
                <a:cubicBezTo>
                  <a:pt x="587141" y="914337"/>
                  <a:pt x="616016" y="911129"/>
                  <a:pt x="567890" y="927171"/>
                </a:cubicBezTo>
                <a:cubicBezTo>
                  <a:pt x="555056" y="946422"/>
                  <a:pt x="536705" y="962974"/>
                  <a:pt x="529389" y="984923"/>
                </a:cubicBezTo>
                <a:cubicBezTo>
                  <a:pt x="526181" y="994548"/>
                  <a:pt x="526938" y="1006625"/>
                  <a:pt x="519764" y="1013799"/>
                </a:cubicBezTo>
                <a:cubicBezTo>
                  <a:pt x="512590" y="1020973"/>
                  <a:pt x="500792" y="1021223"/>
                  <a:pt x="490888" y="1023424"/>
                </a:cubicBezTo>
                <a:cubicBezTo>
                  <a:pt x="471837" y="1027658"/>
                  <a:pt x="452387" y="1029841"/>
                  <a:pt x="433136" y="1033049"/>
                </a:cubicBezTo>
                <a:cubicBezTo>
                  <a:pt x="413886" y="1045883"/>
                  <a:pt x="382701" y="1049601"/>
                  <a:pt x="375385" y="1071550"/>
                </a:cubicBezTo>
                <a:cubicBezTo>
                  <a:pt x="362102" y="1111401"/>
                  <a:pt x="371388" y="1091984"/>
                  <a:pt x="346509" y="1129302"/>
                </a:cubicBezTo>
                <a:cubicBezTo>
                  <a:pt x="343301" y="1154969"/>
                  <a:pt x="343690" y="1181348"/>
                  <a:pt x="336884" y="1206304"/>
                </a:cubicBezTo>
                <a:cubicBezTo>
                  <a:pt x="330805" y="1228595"/>
                  <a:pt x="307670" y="1244973"/>
                  <a:pt x="288757" y="1254430"/>
                </a:cubicBezTo>
                <a:cubicBezTo>
                  <a:pt x="279682" y="1258967"/>
                  <a:pt x="269507" y="1260847"/>
                  <a:pt x="259882" y="1264056"/>
                </a:cubicBezTo>
                <a:cubicBezTo>
                  <a:pt x="247048" y="1260847"/>
                  <a:pt x="233540" y="1259641"/>
                  <a:pt x="221381" y="1254430"/>
                </a:cubicBezTo>
                <a:cubicBezTo>
                  <a:pt x="190268" y="1241096"/>
                  <a:pt x="184038" y="1223891"/>
                  <a:pt x="163629" y="1196679"/>
                </a:cubicBezTo>
                <a:cubicBezTo>
                  <a:pt x="160421" y="1167803"/>
                  <a:pt x="158781" y="1138709"/>
                  <a:pt x="154004" y="1110051"/>
                </a:cubicBezTo>
                <a:cubicBezTo>
                  <a:pt x="147957" y="1073768"/>
                  <a:pt x="141754" y="1085552"/>
                  <a:pt x="125128" y="1052300"/>
                </a:cubicBezTo>
                <a:cubicBezTo>
                  <a:pt x="113615" y="1029275"/>
                  <a:pt x="104584" y="1000294"/>
                  <a:pt x="96252" y="975298"/>
                </a:cubicBezTo>
                <a:cubicBezTo>
                  <a:pt x="93044" y="901504"/>
                  <a:pt x="92083" y="827579"/>
                  <a:pt x="86627" y="753917"/>
                </a:cubicBezTo>
                <a:cubicBezTo>
                  <a:pt x="85650" y="740725"/>
                  <a:pt x="80803" y="728087"/>
                  <a:pt x="77002" y="715416"/>
                </a:cubicBezTo>
                <a:cubicBezTo>
                  <a:pt x="71171" y="695980"/>
                  <a:pt x="57751" y="657664"/>
                  <a:pt x="57751" y="657664"/>
                </a:cubicBezTo>
                <a:cubicBezTo>
                  <a:pt x="51890" y="558029"/>
                  <a:pt x="77493" y="523501"/>
                  <a:pt x="28875" y="465159"/>
                </a:cubicBezTo>
                <a:cubicBezTo>
                  <a:pt x="20161" y="454702"/>
                  <a:pt x="9625" y="445908"/>
                  <a:pt x="0" y="436283"/>
                </a:cubicBezTo>
                <a:lnTo>
                  <a:pt x="9625" y="388157"/>
                </a:lnTo>
                <a:close/>
              </a:path>
            </a:pathLst>
          </a:cu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24</a:t>
            </a:r>
            <a:endParaRPr lang="en-IN" dirty="0"/>
          </a:p>
        </p:txBody>
      </p:sp>
      <p:sp>
        <p:nvSpPr>
          <p:cNvPr id="12" name="Freeform 11"/>
          <p:cNvSpPr/>
          <p:nvPr/>
        </p:nvSpPr>
        <p:spPr>
          <a:xfrm>
            <a:off x="2006501" y="4706754"/>
            <a:ext cx="159183" cy="193329"/>
          </a:xfrm>
          <a:custGeom>
            <a:avLst/>
            <a:gdLst>
              <a:gd name="connsiteX0" fmla="*/ 5179 w 159183"/>
              <a:gd name="connsiteY0" fmla="*/ 0 h 193329"/>
              <a:gd name="connsiteX1" fmla="*/ 5179 w 159183"/>
              <a:gd name="connsiteY1" fmla="*/ 0 h 193329"/>
              <a:gd name="connsiteX2" fmla="*/ 130307 w 159183"/>
              <a:gd name="connsiteY2" fmla="*/ 9625 h 193329"/>
              <a:gd name="connsiteX3" fmla="*/ 159183 w 159183"/>
              <a:gd name="connsiteY3" fmla="*/ 19250 h 193329"/>
              <a:gd name="connsiteX4" fmla="*/ 130307 w 159183"/>
              <a:gd name="connsiteY4" fmla="*/ 48126 h 193329"/>
              <a:gd name="connsiteX5" fmla="*/ 120682 w 159183"/>
              <a:gd name="connsiteY5" fmla="*/ 163629 h 193329"/>
              <a:gd name="connsiteX6" fmla="*/ 101432 w 159183"/>
              <a:gd name="connsiteY6" fmla="*/ 192505 h 193329"/>
              <a:gd name="connsiteX7" fmla="*/ 72556 w 159183"/>
              <a:gd name="connsiteY7" fmla="*/ 182880 h 193329"/>
              <a:gd name="connsiteX8" fmla="*/ 53305 w 159183"/>
              <a:gd name="connsiteY8" fmla="*/ 154004 h 193329"/>
              <a:gd name="connsiteX9" fmla="*/ 43680 w 159183"/>
              <a:gd name="connsiteY9" fmla="*/ 115503 h 193329"/>
              <a:gd name="connsiteX10" fmla="*/ 5179 w 159183"/>
              <a:gd name="connsiteY10" fmla="*/ 86627 h 193329"/>
              <a:gd name="connsiteX11" fmla="*/ 5179 w 159183"/>
              <a:gd name="connsiteY11" fmla="*/ 0 h 19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9183" h="193329">
                <a:moveTo>
                  <a:pt x="5179" y="0"/>
                </a:moveTo>
                <a:lnTo>
                  <a:pt x="5179" y="0"/>
                </a:lnTo>
                <a:cubicBezTo>
                  <a:pt x="46888" y="3208"/>
                  <a:pt x="88797" y="4436"/>
                  <a:pt x="130307" y="9625"/>
                </a:cubicBezTo>
                <a:cubicBezTo>
                  <a:pt x="140375" y="10883"/>
                  <a:pt x="159183" y="9104"/>
                  <a:pt x="159183" y="19250"/>
                </a:cubicBezTo>
                <a:lnTo>
                  <a:pt x="130307" y="48126"/>
                </a:lnTo>
                <a:cubicBezTo>
                  <a:pt x="127099" y="86627"/>
                  <a:pt x="128259" y="125745"/>
                  <a:pt x="120682" y="163629"/>
                </a:cubicBezTo>
                <a:cubicBezTo>
                  <a:pt x="118413" y="174972"/>
                  <a:pt x="112173" y="188209"/>
                  <a:pt x="101432" y="192505"/>
                </a:cubicBezTo>
                <a:cubicBezTo>
                  <a:pt x="92012" y="196273"/>
                  <a:pt x="82181" y="186088"/>
                  <a:pt x="72556" y="182880"/>
                </a:cubicBezTo>
                <a:cubicBezTo>
                  <a:pt x="66139" y="173255"/>
                  <a:pt x="57862" y="164637"/>
                  <a:pt x="53305" y="154004"/>
                </a:cubicBezTo>
                <a:cubicBezTo>
                  <a:pt x="48094" y="141845"/>
                  <a:pt x="51369" y="126268"/>
                  <a:pt x="43680" y="115503"/>
                </a:cubicBezTo>
                <a:cubicBezTo>
                  <a:pt x="34356" y="102449"/>
                  <a:pt x="18013" y="96252"/>
                  <a:pt x="5179" y="86627"/>
                </a:cubicBezTo>
                <a:cubicBezTo>
                  <a:pt x="-6475" y="51664"/>
                  <a:pt x="5179" y="14438"/>
                  <a:pt x="5179" y="0"/>
                </a:cubicBez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9</a:t>
            </a:r>
            <a:endParaRPr lang="en-IN" dirty="0"/>
          </a:p>
        </p:txBody>
      </p:sp>
      <p:sp>
        <p:nvSpPr>
          <p:cNvPr id="13" name="Freeform 12"/>
          <p:cNvSpPr/>
          <p:nvPr/>
        </p:nvSpPr>
        <p:spPr>
          <a:xfrm>
            <a:off x="1020278" y="2906765"/>
            <a:ext cx="1232034" cy="915464"/>
          </a:xfrm>
          <a:custGeom>
            <a:avLst/>
            <a:gdLst>
              <a:gd name="connsiteX0" fmla="*/ 875899 w 1232034"/>
              <a:gd name="connsiteY0" fmla="*/ 904839 h 915464"/>
              <a:gd name="connsiteX1" fmla="*/ 875899 w 1232034"/>
              <a:gd name="connsiteY1" fmla="*/ 904839 h 915464"/>
              <a:gd name="connsiteX2" fmla="*/ 875899 w 1232034"/>
              <a:gd name="connsiteY2" fmla="*/ 664208 h 915464"/>
              <a:gd name="connsiteX3" fmla="*/ 847023 w 1232034"/>
              <a:gd name="connsiteY3" fmla="*/ 635332 h 915464"/>
              <a:gd name="connsiteX4" fmla="*/ 856648 w 1232034"/>
              <a:gd name="connsiteY4" fmla="*/ 596831 h 915464"/>
              <a:gd name="connsiteX5" fmla="*/ 885524 w 1232034"/>
              <a:gd name="connsiteY5" fmla="*/ 567955 h 915464"/>
              <a:gd name="connsiteX6" fmla="*/ 904775 w 1232034"/>
              <a:gd name="connsiteY6" fmla="*/ 539079 h 915464"/>
              <a:gd name="connsiteX7" fmla="*/ 875899 w 1232034"/>
              <a:gd name="connsiteY7" fmla="*/ 510203 h 915464"/>
              <a:gd name="connsiteX8" fmla="*/ 856648 w 1232034"/>
              <a:gd name="connsiteY8" fmla="*/ 481328 h 915464"/>
              <a:gd name="connsiteX9" fmla="*/ 827773 w 1232034"/>
              <a:gd name="connsiteY9" fmla="*/ 462077 h 915464"/>
              <a:gd name="connsiteX10" fmla="*/ 798897 w 1232034"/>
              <a:gd name="connsiteY10" fmla="*/ 471702 h 915464"/>
              <a:gd name="connsiteX11" fmla="*/ 789271 w 1232034"/>
              <a:gd name="connsiteY11" fmla="*/ 500578 h 915464"/>
              <a:gd name="connsiteX12" fmla="*/ 760396 w 1232034"/>
              <a:gd name="connsiteY12" fmla="*/ 529454 h 915464"/>
              <a:gd name="connsiteX13" fmla="*/ 798897 w 1232034"/>
              <a:gd name="connsiteY13" fmla="*/ 558330 h 915464"/>
              <a:gd name="connsiteX14" fmla="*/ 798897 w 1232034"/>
              <a:gd name="connsiteY14" fmla="*/ 625707 h 915464"/>
              <a:gd name="connsiteX15" fmla="*/ 741145 w 1232034"/>
              <a:gd name="connsiteY15" fmla="*/ 664208 h 915464"/>
              <a:gd name="connsiteX16" fmla="*/ 683394 w 1232034"/>
              <a:gd name="connsiteY16" fmla="*/ 712334 h 915464"/>
              <a:gd name="connsiteX17" fmla="*/ 616017 w 1232034"/>
              <a:gd name="connsiteY17" fmla="*/ 731584 h 915464"/>
              <a:gd name="connsiteX18" fmla="*/ 519764 w 1232034"/>
              <a:gd name="connsiteY18" fmla="*/ 760460 h 915464"/>
              <a:gd name="connsiteX19" fmla="*/ 423511 w 1232034"/>
              <a:gd name="connsiteY19" fmla="*/ 750835 h 915464"/>
              <a:gd name="connsiteX20" fmla="*/ 394636 w 1232034"/>
              <a:gd name="connsiteY20" fmla="*/ 741210 h 915464"/>
              <a:gd name="connsiteX21" fmla="*/ 346509 w 1232034"/>
              <a:gd name="connsiteY21" fmla="*/ 673833 h 915464"/>
              <a:gd name="connsiteX22" fmla="*/ 317634 w 1232034"/>
              <a:gd name="connsiteY22" fmla="*/ 654582 h 915464"/>
              <a:gd name="connsiteX23" fmla="*/ 269507 w 1232034"/>
              <a:gd name="connsiteY23" fmla="*/ 606456 h 915464"/>
              <a:gd name="connsiteX24" fmla="*/ 250257 w 1232034"/>
              <a:gd name="connsiteY24" fmla="*/ 577580 h 915464"/>
              <a:gd name="connsiteX25" fmla="*/ 221381 w 1232034"/>
              <a:gd name="connsiteY25" fmla="*/ 548704 h 915464"/>
              <a:gd name="connsiteX26" fmla="*/ 192505 w 1232034"/>
              <a:gd name="connsiteY26" fmla="*/ 510203 h 915464"/>
              <a:gd name="connsiteX27" fmla="*/ 144379 w 1232034"/>
              <a:gd name="connsiteY27" fmla="*/ 452452 h 915464"/>
              <a:gd name="connsiteX28" fmla="*/ 288758 w 1232034"/>
              <a:gd name="connsiteY28" fmla="*/ 404326 h 915464"/>
              <a:gd name="connsiteX29" fmla="*/ 346509 w 1232034"/>
              <a:gd name="connsiteY29" fmla="*/ 385075 h 915464"/>
              <a:gd name="connsiteX30" fmla="*/ 404261 w 1232034"/>
              <a:gd name="connsiteY30" fmla="*/ 336949 h 915464"/>
              <a:gd name="connsiteX31" fmla="*/ 462013 w 1232034"/>
              <a:gd name="connsiteY31" fmla="*/ 298448 h 915464"/>
              <a:gd name="connsiteX32" fmla="*/ 336884 w 1232034"/>
              <a:gd name="connsiteY32" fmla="*/ 298448 h 915464"/>
              <a:gd name="connsiteX33" fmla="*/ 279133 w 1232034"/>
              <a:gd name="connsiteY33" fmla="*/ 317698 h 915464"/>
              <a:gd name="connsiteX34" fmla="*/ 259882 w 1232034"/>
              <a:gd name="connsiteY34" fmla="*/ 346574 h 915464"/>
              <a:gd name="connsiteX35" fmla="*/ 144379 w 1232034"/>
              <a:gd name="connsiteY35" fmla="*/ 327323 h 915464"/>
              <a:gd name="connsiteX36" fmla="*/ 115503 w 1232034"/>
              <a:gd name="connsiteY36" fmla="*/ 298448 h 915464"/>
              <a:gd name="connsiteX37" fmla="*/ 86627 w 1232034"/>
              <a:gd name="connsiteY37" fmla="*/ 279197 h 915464"/>
              <a:gd name="connsiteX38" fmla="*/ 77002 w 1232034"/>
              <a:gd name="connsiteY38" fmla="*/ 250321 h 915464"/>
              <a:gd name="connsiteX39" fmla="*/ 86627 w 1232034"/>
              <a:gd name="connsiteY39" fmla="*/ 154069 h 915464"/>
              <a:gd name="connsiteX40" fmla="*/ 57751 w 1232034"/>
              <a:gd name="connsiteY40" fmla="*/ 134818 h 915464"/>
              <a:gd name="connsiteX41" fmla="*/ 0 w 1232034"/>
              <a:gd name="connsiteY41" fmla="*/ 125193 h 915464"/>
              <a:gd name="connsiteX42" fmla="*/ 9625 w 1232034"/>
              <a:gd name="connsiteY42" fmla="*/ 67441 h 915464"/>
              <a:gd name="connsiteX43" fmla="*/ 48126 w 1232034"/>
              <a:gd name="connsiteY43" fmla="*/ 57816 h 915464"/>
              <a:gd name="connsiteX44" fmla="*/ 125128 w 1232034"/>
              <a:gd name="connsiteY44" fmla="*/ 38566 h 915464"/>
              <a:gd name="connsiteX45" fmla="*/ 231006 w 1232034"/>
              <a:gd name="connsiteY45" fmla="*/ 19315 h 915464"/>
              <a:gd name="connsiteX46" fmla="*/ 288758 w 1232034"/>
              <a:gd name="connsiteY46" fmla="*/ 38566 h 915464"/>
              <a:gd name="connsiteX47" fmla="*/ 317634 w 1232034"/>
              <a:gd name="connsiteY47" fmla="*/ 48191 h 915464"/>
              <a:gd name="connsiteX48" fmla="*/ 462013 w 1232034"/>
              <a:gd name="connsiteY48" fmla="*/ 28940 h 915464"/>
              <a:gd name="connsiteX49" fmla="*/ 490888 w 1232034"/>
              <a:gd name="connsiteY49" fmla="*/ 9690 h 915464"/>
              <a:gd name="connsiteX50" fmla="*/ 654518 w 1232034"/>
              <a:gd name="connsiteY50" fmla="*/ 9690 h 915464"/>
              <a:gd name="connsiteX51" fmla="*/ 837398 w 1232034"/>
              <a:gd name="connsiteY51" fmla="*/ 19315 h 915464"/>
              <a:gd name="connsiteX52" fmla="*/ 875899 w 1232034"/>
              <a:gd name="connsiteY52" fmla="*/ 28940 h 915464"/>
              <a:gd name="connsiteX53" fmla="*/ 933650 w 1232034"/>
              <a:gd name="connsiteY53" fmla="*/ 77067 h 915464"/>
              <a:gd name="connsiteX54" fmla="*/ 981777 w 1232034"/>
              <a:gd name="connsiteY54" fmla="*/ 86692 h 915464"/>
              <a:gd name="connsiteX55" fmla="*/ 991402 w 1232034"/>
              <a:gd name="connsiteY55" fmla="*/ 192570 h 915464"/>
              <a:gd name="connsiteX56" fmla="*/ 1049154 w 1232034"/>
              <a:gd name="connsiteY56" fmla="*/ 231071 h 915464"/>
              <a:gd name="connsiteX57" fmla="*/ 1116530 w 1232034"/>
              <a:gd name="connsiteY57" fmla="*/ 288822 h 915464"/>
              <a:gd name="connsiteX58" fmla="*/ 1135781 w 1232034"/>
              <a:gd name="connsiteY58" fmla="*/ 317698 h 915464"/>
              <a:gd name="connsiteX59" fmla="*/ 1193533 w 1232034"/>
              <a:gd name="connsiteY59" fmla="*/ 365824 h 915464"/>
              <a:gd name="connsiteX60" fmla="*/ 1232034 w 1232034"/>
              <a:gd name="connsiteY60" fmla="*/ 375450 h 915464"/>
              <a:gd name="connsiteX61" fmla="*/ 1183907 w 1232034"/>
              <a:gd name="connsiteY61" fmla="*/ 442827 h 915464"/>
              <a:gd name="connsiteX62" fmla="*/ 1174282 w 1232034"/>
              <a:gd name="connsiteY62" fmla="*/ 471702 h 915464"/>
              <a:gd name="connsiteX63" fmla="*/ 1155031 w 1232034"/>
              <a:gd name="connsiteY63" fmla="*/ 500578 h 915464"/>
              <a:gd name="connsiteX64" fmla="*/ 1145406 w 1232034"/>
              <a:gd name="connsiteY64" fmla="*/ 548704 h 915464"/>
              <a:gd name="connsiteX65" fmla="*/ 1116530 w 1232034"/>
              <a:gd name="connsiteY65" fmla="*/ 558330 h 915464"/>
              <a:gd name="connsiteX66" fmla="*/ 1097280 w 1232034"/>
              <a:gd name="connsiteY66" fmla="*/ 587206 h 915464"/>
              <a:gd name="connsiteX67" fmla="*/ 1116530 w 1232034"/>
              <a:gd name="connsiteY67" fmla="*/ 616081 h 915464"/>
              <a:gd name="connsiteX68" fmla="*/ 1145406 w 1232034"/>
              <a:gd name="connsiteY68" fmla="*/ 635332 h 915464"/>
              <a:gd name="connsiteX69" fmla="*/ 1155031 w 1232034"/>
              <a:gd name="connsiteY69" fmla="*/ 664208 h 915464"/>
              <a:gd name="connsiteX70" fmla="*/ 1106905 w 1232034"/>
              <a:gd name="connsiteY70" fmla="*/ 712334 h 915464"/>
              <a:gd name="connsiteX71" fmla="*/ 1097280 w 1232034"/>
              <a:gd name="connsiteY71" fmla="*/ 808587 h 915464"/>
              <a:gd name="connsiteX72" fmla="*/ 1087655 w 1232034"/>
              <a:gd name="connsiteY72" fmla="*/ 837462 h 915464"/>
              <a:gd name="connsiteX73" fmla="*/ 1029903 w 1232034"/>
              <a:gd name="connsiteY73" fmla="*/ 847088 h 915464"/>
              <a:gd name="connsiteX74" fmla="*/ 1001027 w 1232034"/>
              <a:gd name="connsiteY74" fmla="*/ 866338 h 915464"/>
              <a:gd name="connsiteX75" fmla="*/ 952901 w 1232034"/>
              <a:gd name="connsiteY75" fmla="*/ 914464 h 915464"/>
              <a:gd name="connsiteX76" fmla="*/ 875899 w 1232034"/>
              <a:gd name="connsiteY76" fmla="*/ 904839 h 91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32034" h="915464">
                <a:moveTo>
                  <a:pt x="875899" y="904839"/>
                </a:moveTo>
                <a:lnTo>
                  <a:pt x="875899" y="904839"/>
                </a:lnTo>
                <a:cubicBezTo>
                  <a:pt x="888056" y="807579"/>
                  <a:pt x="912525" y="752110"/>
                  <a:pt x="875899" y="664208"/>
                </a:cubicBezTo>
                <a:cubicBezTo>
                  <a:pt x="870664" y="651643"/>
                  <a:pt x="856648" y="644957"/>
                  <a:pt x="847023" y="635332"/>
                </a:cubicBezTo>
                <a:cubicBezTo>
                  <a:pt x="850231" y="622498"/>
                  <a:pt x="850085" y="608317"/>
                  <a:pt x="856648" y="596831"/>
                </a:cubicBezTo>
                <a:cubicBezTo>
                  <a:pt x="863402" y="585012"/>
                  <a:pt x="876810" y="578412"/>
                  <a:pt x="885524" y="567955"/>
                </a:cubicBezTo>
                <a:cubicBezTo>
                  <a:pt x="892930" y="559068"/>
                  <a:pt x="898358" y="548704"/>
                  <a:pt x="904775" y="539079"/>
                </a:cubicBezTo>
                <a:cubicBezTo>
                  <a:pt x="895150" y="529454"/>
                  <a:pt x="884613" y="520660"/>
                  <a:pt x="875899" y="510203"/>
                </a:cubicBezTo>
                <a:cubicBezTo>
                  <a:pt x="868493" y="501316"/>
                  <a:pt x="864828" y="489508"/>
                  <a:pt x="856648" y="481328"/>
                </a:cubicBezTo>
                <a:cubicBezTo>
                  <a:pt x="848468" y="473148"/>
                  <a:pt x="837398" y="468494"/>
                  <a:pt x="827773" y="462077"/>
                </a:cubicBezTo>
                <a:cubicBezTo>
                  <a:pt x="818148" y="465285"/>
                  <a:pt x="806071" y="464528"/>
                  <a:pt x="798897" y="471702"/>
                </a:cubicBezTo>
                <a:cubicBezTo>
                  <a:pt x="791723" y="478876"/>
                  <a:pt x="794899" y="492136"/>
                  <a:pt x="789271" y="500578"/>
                </a:cubicBezTo>
                <a:cubicBezTo>
                  <a:pt x="781720" y="511904"/>
                  <a:pt x="770021" y="519829"/>
                  <a:pt x="760396" y="529454"/>
                </a:cubicBezTo>
                <a:cubicBezTo>
                  <a:pt x="773230" y="539079"/>
                  <a:pt x="788627" y="546006"/>
                  <a:pt x="798897" y="558330"/>
                </a:cubicBezTo>
                <a:cubicBezTo>
                  <a:pt x="812010" y="574066"/>
                  <a:pt x="811889" y="610859"/>
                  <a:pt x="798897" y="625707"/>
                </a:cubicBezTo>
                <a:cubicBezTo>
                  <a:pt x="783662" y="643119"/>
                  <a:pt x="757505" y="647848"/>
                  <a:pt x="741145" y="664208"/>
                </a:cubicBezTo>
                <a:cubicBezTo>
                  <a:pt x="719861" y="685491"/>
                  <a:pt x="710191" y="698935"/>
                  <a:pt x="683394" y="712334"/>
                </a:cubicBezTo>
                <a:cubicBezTo>
                  <a:pt x="667222" y="720420"/>
                  <a:pt x="631434" y="726959"/>
                  <a:pt x="616017" y="731584"/>
                </a:cubicBezTo>
                <a:cubicBezTo>
                  <a:pt x="498848" y="766735"/>
                  <a:pt x="608505" y="738275"/>
                  <a:pt x="519764" y="760460"/>
                </a:cubicBezTo>
                <a:cubicBezTo>
                  <a:pt x="487680" y="757252"/>
                  <a:pt x="455380" y="755738"/>
                  <a:pt x="423511" y="750835"/>
                </a:cubicBezTo>
                <a:cubicBezTo>
                  <a:pt x="413483" y="749292"/>
                  <a:pt x="402430" y="747705"/>
                  <a:pt x="394636" y="741210"/>
                </a:cubicBezTo>
                <a:cubicBezTo>
                  <a:pt x="349170" y="703322"/>
                  <a:pt x="381616" y="708941"/>
                  <a:pt x="346509" y="673833"/>
                </a:cubicBezTo>
                <a:cubicBezTo>
                  <a:pt x="338329" y="665653"/>
                  <a:pt x="327259" y="660999"/>
                  <a:pt x="317634" y="654582"/>
                </a:cubicBezTo>
                <a:cubicBezTo>
                  <a:pt x="266293" y="577575"/>
                  <a:pt x="333681" y="670632"/>
                  <a:pt x="269507" y="606456"/>
                </a:cubicBezTo>
                <a:cubicBezTo>
                  <a:pt x="261327" y="598276"/>
                  <a:pt x="257663" y="586467"/>
                  <a:pt x="250257" y="577580"/>
                </a:cubicBezTo>
                <a:cubicBezTo>
                  <a:pt x="241543" y="567123"/>
                  <a:pt x="230240" y="559039"/>
                  <a:pt x="221381" y="548704"/>
                </a:cubicBezTo>
                <a:cubicBezTo>
                  <a:pt x="210941" y="536524"/>
                  <a:pt x="202945" y="522383"/>
                  <a:pt x="192505" y="510203"/>
                </a:cubicBezTo>
                <a:cubicBezTo>
                  <a:pt x="136924" y="445360"/>
                  <a:pt x="186923" y="516270"/>
                  <a:pt x="144379" y="452452"/>
                </a:cubicBezTo>
                <a:cubicBezTo>
                  <a:pt x="165813" y="366715"/>
                  <a:pt x="137790" y="426971"/>
                  <a:pt x="288758" y="404326"/>
                </a:cubicBezTo>
                <a:cubicBezTo>
                  <a:pt x="308825" y="401316"/>
                  <a:pt x="346509" y="385075"/>
                  <a:pt x="346509" y="385075"/>
                </a:cubicBezTo>
                <a:cubicBezTo>
                  <a:pt x="449705" y="316276"/>
                  <a:pt x="293081" y="423421"/>
                  <a:pt x="404261" y="336949"/>
                </a:cubicBezTo>
                <a:cubicBezTo>
                  <a:pt x="422524" y="322745"/>
                  <a:pt x="462013" y="298448"/>
                  <a:pt x="462013" y="298448"/>
                </a:cubicBezTo>
                <a:cubicBezTo>
                  <a:pt x="408169" y="280499"/>
                  <a:pt x="425368" y="281857"/>
                  <a:pt x="336884" y="298448"/>
                </a:cubicBezTo>
                <a:cubicBezTo>
                  <a:pt x="316940" y="302188"/>
                  <a:pt x="279133" y="317698"/>
                  <a:pt x="279133" y="317698"/>
                </a:cubicBezTo>
                <a:cubicBezTo>
                  <a:pt x="272716" y="327323"/>
                  <a:pt x="271264" y="344505"/>
                  <a:pt x="259882" y="346574"/>
                </a:cubicBezTo>
                <a:cubicBezTo>
                  <a:pt x="218161" y="354160"/>
                  <a:pt x="181614" y="339735"/>
                  <a:pt x="144379" y="327323"/>
                </a:cubicBezTo>
                <a:cubicBezTo>
                  <a:pt x="134754" y="317698"/>
                  <a:pt x="125960" y="307162"/>
                  <a:pt x="115503" y="298448"/>
                </a:cubicBezTo>
                <a:cubicBezTo>
                  <a:pt x="106616" y="291042"/>
                  <a:pt x="93854" y="288230"/>
                  <a:pt x="86627" y="279197"/>
                </a:cubicBezTo>
                <a:cubicBezTo>
                  <a:pt x="80289" y="271274"/>
                  <a:pt x="80210" y="259946"/>
                  <a:pt x="77002" y="250321"/>
                </a:cubicBezTo>
                <a:cubicBezTo>
                  <a:pt x="80210" y="218237"/>
                  <a:pt x="91928" y="185874"/>
                  <a:pt x="86627" y="154069"/>
                </a:cubicBezTo>
                <a:cubicBezTo>
                  <a:pt x="84725" y="142658"/>
                  <a:pt x="68726" y="138476"/>
                  <a:pt x="57751" y="134818"/>
                </a:cubicBezTo>
                <a:cubicBezTo>
                  <a:pt x="39237" y="128646"/>
                  <a:pt x="19250" y="128401"/>
                  <a:pt x="0" y="125193"/>
                </a:cubicBezTo>
                <a:cubicBezTo>
                  <a:pt x="3208" y="105942"/>
                  <a:pt x="-1718" y="83322"/>
                  <a:pt x="9625" y="67441"/>
                </a:cubicBezTo>
                <a:cubicBezTo>
                  <a:pt x="17314" y="56676"/>
                  <a:pt x="35212" y="60686"/>
                  <a:pt x="48126" y="57816"/>
                </a:cubicBezTo>
                <a:cubicBezTo>
                  <a:pt x="117816" y="42330"/>
                  <a:pt x="73530" y="55765"/>
                  <a:pt x="125128" y="38566"/>
                </a:cubicBezTo>
                <a:cubicBezTo>
                  <a:pt x="200546" y="-11714"/>
                  <a:pt x="158941" y="-6891"/>
                  <a:pt x="231006" y="19315"/>
                </a:cubicBezTo>
                <a:cubicBezTo>
                  <a:pt x="250076" y="26250"/>
                  <a:pt x="269507" y="32149"/>
                  <a:pt x="288758" y="38566"/>
                </a:cubicBezTo>
                <a:lnTo>
                  <a:pt x="317634" y="48191"/>
                </a:lnTo>
                <a:cubicBezTo>
                  <a:pt x="343452" y="46040"/>
                  <a:pt x="422693" y="48600"/>
                  <a:pt x="462013" y="28940"/>
                </a:cubicBezTo>
                <a:cubicBezTo>
                  <a:pt x="472360" y="23767"/>
                  <a:pt x="481263" y="16107"/>
                  <a:pt x="490888" y="9690"/>
                </a:cubicBezTo>
                <a:cubicBezTo>
                  <a:pt x="569480" y="35886"/>
                  <a:pt x="478599" y="9690"/>
                  <a:pt x="654518" y="9690"/>
                </a:cubicBezTo>
                <a:cubicBezTo>
                  <a:pt x="715562" y="9690"/>
                  <a:pt x="776438" y="16107"/>
                  <a:pt x="837398" y="19315"/>
                </a:cubicBezTo>
                <a:cubicBezTo>
                  <a:pt x="850232" y="22523"/>
                  <a:pt x="864413" y="22377"/>
                  <a:pt x="875899" y="28940"/>
                </a:cubicBezTo>
                <a:cubicBezTo>
                  <a:pt x="923556" y="56172"/>
                  <a:pt x="884440" y="58613"/>
                  <a:pt x="933650" y="77067"/>
                </a:cubicBezTo>
                <a:cubicBezTo>
                  <a:pt x="948968" y="82811"/>
                  <a:pt x="965735" y="83484"/>
                  <a:pt x="981777" y="86692"/>
                </a:cubicBezTo>
                <a:cubicBezTo>
                  <a:pt x="984985" y="121985"/>
                  <a:pt x="976416" y="160457"/>
                  <a:pt x="991402" y="192570"/>
                </a:cubicBezTo>
                <a:cubicBezTo>
                  <a:pt x="1001186" y="213536"/>
                  <a:pt x="1032794" y="214711"/>
                  <a:pt x="1049154" y="231071"/>
                </a:cubicBezTo>
                <a:cubicBezTo>
                  <a:pt x="1089372" y="271291"/>
                  <a:pt x="1067139" y="251780"/>
                  <a:pt x="1116530" y="288822"/>
                </a:cubicBezTo>
                <a:cubicBezTo>
                  <a:pt x="1122947" y="298447"/>
                  <a:pt x="1128375" y="308811"/>
                  <a:pt x="1135781" y="317698"/>
                </a:cubicBezTo>
                <a:cubicBezTo>
                  <a:pt x="1148631" y="333118"/>
                  <a:pt x="1173902" y="357411"/>
                  <a:pt x="1193533" y="365824"/>
                </a:cubicBezTo>
                <a:cubicBezTo>
                  <a:pt x="1205692" y="371035"/>
                  <a:pt x="1219200" y="372241"/>
                  <a:pt x="1232034" y="375450"/>
                </a:cubicBezTo>
                <a:cubicBezTo>
                  <a:pt x="1212021" y="475509"/>
                  <a:pt x="1243683" y="383051"/>
                  <a:pt x="1183907" y="442827"/>
                </a:cubicBezTo>
                <a:cubicBezTo>
                  <a:pt x="1176733" y="450001"/>
                  <a:pt x="1178819" y="462627"/>
                  <a:pt x="1174282" y="471702"/>
                </a:cubicBezTo>
                <a:cubicBezTo>
                  <a:pt x="1169108" y="482049"/>
                  <a:pt x="1161448" y="490953"/>
                  <a:pt x="1155031" y="500578"/>
                </a:cubicBezTo>
                <a:cubicBezTo>
                  <a:pt x="1151823" y="516620"/>
                  <a:pt x="1154481" y="535092"/>
                  <a:pt x="1145406" y="548704"/>
                </a:cubicBezTo>
                <a:cubicBezTo>
                  <a:pt x="1139778" y="557146"/>
                  <a:pt x="1124453" y="551992"/>
                  <a:pt x="1116530" y="558330"/>
                </a:cubicBezTo>
                <a:cubicBezTo>
                  <a:pt x="1107497" y="565557"/>
                  <a:pt x="1103697" y="577581"/>
                  <a:pt x="1097280" y="587206"/>
                </a:cubicBezTo>
                <a:cubicBezTo>
                  <a:pt x="1103697" y="596831"/>
                  <a:pt x="1108350" y="607901"/>
                  <a:pt x="1116530" y="616081"/>
                </a:cubicBezTo>
                <a:cubicBezTo>
                  <a:pt x="1124710" y="624261"/>
                  <a:pt x="1138179" y="626299"/>
                  <a:pt x="1145406" y="635332"/>
                </a:cubicBezTo>
                <a:cubicBezTo>
                  <a:pt x="1151744" y="643255"/>
                  <a:pt x="1151823" y="654583"/>
                  <a:pt x="1155031" y="664208"/>
                </a:cubicBezTo>
                <a:cubicBezTo>
                  <a:pt x="1136364" y="676653"/>
                  <a:pt x="1112738" y="687056"/>
                  <a:pt x="1106905" y="712334"/>
                </a:cubicBezTo>
                <a:cubicBezTo>
                  <a:pt x="1099655" y="743753"/>
                  <a:pt x="1102183" y="776718"/>
                  <a:pt x="1097280" y="808587"/>
                </a:cubicBezTo>
                <a:cubicBezTo>
                  <a:pt x="1095737" y="818615"/>
                  <a:pt x="1096464" y="832428"/>
                  <a:pt x="1087655" y="837462"/>
                </a:cubicBezTo>
                <a:cubicBezTo>
                  <a:pt x="1070710" y="847145"/>
                  <a:pt x="1049154" y="843879"/>
                  <a:pt x="1029903" y="847088"/>
                </a:cubicBezTo>
                <a:cubicBezTo>
                  <a:pt x="1020278" y="853505"/>
                  <a:pt x="1009207" y="858158"/>
                  <a:pt x="1001027" y="866338"/>
                </a:cubicBezTo>
                <a:cubicBezTo>
                  <a:pt x="982488" y="884877"/>
                  <a:pt x="984274" y="908760"/>
                  <a:pt x="952901" y="914464"/>
                </a:cubicBezTo>
                <a:cubicBezTo>
                  <a:pt x="927648" y="919055"/>
                  <a:pt x="888733" y="906443"/>
                  <a:pt x="875899" y="9048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20</a:t>
            </a:r>
            <a:endParaRPr lang="en-IN" dirty="0"/>
          </a:p>
        </p:txBody>
      </p:sp>
      <p:sp>
        <p:nvSpPr>
          <p:cNvPr id="14" name="Freeform 13"/>
          <p:cNvSpPr/>
          <p:nvPr/>
        </p:nvSpPr>
        <p:spPr>
          <a:xfrm>
            <a:off x="2107933" y="2435193"/>
            <a:ext cx="1795219" cy="1265136"/>
          </a:xfrm>
          <a:custGeom>
            <a:avLst/>
            <a:gdLst>
              <a:gd name="connsiteX0" fmla="*/ 86627 w 1703672"/>
              <a:gd name="connsiteY0" fmla="*/ 798897 h 1116531"/>
              <a:gd name="connsiteX1" fmla="*/ 86627 w 1703672"/>
              <a:gd name="connsiteY1" fmla="*/ 798897 h 1116531"/>
              <a:gd name="connsiteX2" fmla="*/ 115503 w 1703672"/>
              <a:gd name="connsiteY2" fmla="*/ 721895 h 1116531"/>
              <a:gd name="connsiteX3" fmla="*/ 134754 w 1703672"/>
              <a:gd name="connsiteY3" fmla="*/ 693019 h 1116531"/>
              <a:gd name="connsiteX4" fmla="*/ 221381 w 1703672"/>
              <a:gd name="connsiteY4" fmla="*/ 683394 h 1116531"/>
              <a:gd name="connsiteX5" fmla="*/ 211756 w 1703672"/>
              <a:gd name="connsiteY5" fmla="*/ 548640 h 1116531"/>
              <a:gd name="connsiteX6" fmla="*/ 173255 w 1703672"/>
              <a:gd name="connsiteY6" fmla="*/ 452388 h 1116531"/>
              <a:gd name="connsiteX7" fmla="*/ 182880 w 1703672"/>
              <a:gd name="connsiteY7" fmla="*/ 385011 h 1116531"/>
              <a:gd name="connsiteX8" fmla="*/ 211756 w 1703672"/>
              <a:gd name="connsiteY8" fmla="*/ 375386 h 1116531"/>
              <a:gd name="connsiteX9" fmla="*/ 288758 w 1703672"/>
              <a:gd name="connsiteY9" fmla="*/ 336885 h 1116531"/>
              <a:gd name="connsiteX10" fmla="*/ 298383 w 1703672"/>
              <a:gd name="connsiteY10" fmla="*/ 365760 h 1116531"/>
              <a:gd name="connsiteX11" fmla="*/ 288758 w 1703672"/>
              <a:gd name="connsiteY11" fmla="*/ 423512 h 1116531"/>
              <a:gd name="connsiteX12" fmla="*/ 356135 w 1703672"/>
              <a:gd name="connsiteY12" fmla="*/ 471638 h 1116531"/>
              <a:gd name="connsiteX13" fmla="*/ 365760 w 1703672"/>
              <a:gd name="connsiteY13" fmla="*/ 500514 h 1116531"/>
              <a:gd name="connsiteX14" fmla="*/ 375385 w 1703672"/>
              <a:gd name="connsiteY14" fmla="*/ 606392 h 1116531"/>
              <a:gd name="connsiteX15" fmla="*/ 423512 w 1703672"/>
              <a:gd name="connsiteY15" fmla="*/ 596767 h 1116531"/>
              <a:gd name="connsiteX16" fmla="*/ 452387 w 1703672"/>
              <a:gd name="connsiteY16" fmla="*/ 577516 h 1116531"/>
              <a:gd name="connsiteX17" fmla="*/ 471638 w 1703672"/>
              <a:gd name="connsiteY17" fmla="*/ 548640 h 1116531"/>
              <a:gd name="connsiteX18" fmla="*/ 500514 w 1703672"/>
              <a:gd name="connsiteY18" fmla="*/ 539015 h 1116531"/>
              <a:gd name="connsiteX19" fmla="*/ 577516 w 1703672"/>
              <a:gd name="connsiteY19" fmla="*/ 519765 h 1116531"/>
              <a:gd name="connsiteX20" fmla="*/ 587141 w 1703672"/>
              <a:gd name="connsiteY20" fmla="*/ 404261 h 1116531"/>
              <a:gd name="connsiteX21" fmla="*/ 596766 w 1703672"/>
              <a:gd name="connsiteY21" fmla="*/ 365760 h 1116531"/>
              <a:gd name="connsiteX22" fmla="*/ 673768 w 1703672"/>
              <a:gd name="connsiteY22" fmla="*/ 356135 h 1116531"/>
              <a:gd name="connsiteX23" fmla="*/ 596766 w 1703672"/>
              <a:gd name="connsiteY23" fmla="*/ 288758 h 1116531"/>
              <a:gd name="connsiteX24" fmla="*/ 577516 w 1703672"/>
              <a:gd name="connsiteY24" fmla="*/ 231007 h 1116531"/>
              <a:gd name="connsiteX25" fmla="*/ 664143 w 1703672"/>
              <a:gd name="connsiteY25" fmla="*/ 192506 h 1116531"/>
              <a:gd name="connsiteX26" fmla="*/ 731520 w 1703672"/>
              <a:gd name="connsiteY26" fmla="*/ 96253 h 1116531"/>
              <a:gd name="connsiteX27" fmla="*/ 770021 w 1703672"/>
              <a:gd name="connsiteY27" fmla="*/ 86628 h 1116531"/>
              <a:gd name="connsiteX28" fmla="*/ 827773 w 1703672"/>
              <a:gd name="connsiteY28" fmla="*/ 38501 h 1116531"/>
              <a:gd name="connsiteX29" fmla="*/ 837398 w 1703672"/>
              <a:gd name="connsiteY29" fmla="*/ 9626 h 1116531"/>
              <a:gd name="connsiteX30" fmla="*/ 875899 w 1703672"/>
              <a:gd name="connsiteY30" fmla="*/ 0 h 1116531"/>
              <a:gd name="connsiteX31" fmla="*/ 924025 w 1703672"/>
              <a:gd name="connsiteY31" fmla="*/ 38501 h 1116531"/>
              <a:gd name="connsiteX32" fmla="*/ 962526 w 1703672"/>
              <a:gd name="connsiteY32" fmla="*/ 96253 h 1116531"/>
              <a:gd name="connsiteX33" fmla="*/ 924025 w 1703672"/>
              <a:gd name="connsiteY33" fmla="*/ 240632 h 1116531"/>
              <a:gd name="connsiteX34" fmla="*/ 895149 w 1703672"/>
              <a:gd name="connsiteY34" fmla="*/ 250257 h 1116531"/>
              <a:gd name="connsiteX35" fmla="*/ 875899 w 1703672"/>
              <a:gd name="connsiteY35" fmla="*/ 279133 h 1116531"/>
              <a:gd name="connsiteX36" fmla="*/ 866274 w 1703672"/>
              <a:gd name="connsiteY36" fmla="*/ 327259 h 1116531"/>
              <a:gd name="connsiteX37" fmla="*/ 847023 w 1703672"/>
              <a:gd name="connsiteY37" fmla="*/ 394636 h 1116531"/>
              <a:gd name="connsiteX38" fmla="*/ 856648 w 1703672"/>
              <a:gd name="connsiteY38" fmla="*/ 510139 h 1116531"/>
              <a:gd name="connsiteX39" fmla="*/ 895149 w 1703672"/>
              <a:gd name="connsiteY39" fmla="*/ 519765 h 1116531"/>
              <a:gd name="connsiteX40" fmla="*/ 972152 w 1703672"/>
              <a:gd name="connsiteY40" fmla="*/ 539015 h 1116531"/>
              <a:gd name="connsiteX41" fmla="*/ 972152 w 1703672"/>
              <a:gd name="connsiteY41" fmla="*/ 404261 h 1116531"/>
              <a:gd name="connsiteX42" fmla="*/ 943276 w 1703672"/>
              <a:gd name="connsiteY42" fmla="*/ 385011 h 1116531"/>
              <a:gd name="connsiteX43" fmla="*/ 933650 w 1703672"/>
              <a:gd name="connsiteY43" fmla="*/ 317634 h 1116531"/>
              <a:gd name="connsiteX44" fmla="*/ 1001027 w 1703672"/>
              <a:gd name="connsiteY44" fmla="*/ 327259 h 1116531"/>
              <a:gd name="connsiteX45" fmla="*/ 1020278 w 1703672"/>
              <a:gd name="connsiteY45" fmla="*/ 356135 h 1116531"/>
              <a:gd name="connsiteX46" fmla="*/ 1116530 w 1703672"/>
              <a:gd name="connsiteY46" fmla="*/ 336885 h 1116531"/>
              <a:gd name="connsiteX47" fmla="*/ 1174282 w 1703672"/>
              <a:gd name="connsiteY47" fmla="*/ 327259 h 1116531"/>
              <a:gd name="connsiteX48" fmla="*/ 1222408 w 1703672"/>
              <a:gd name="connsiteY48" fmla="*/ 336885 h 1116531"/>
              <a:gd name="connsiteX49" fmla="*/ 1232034 w 1703672"/>
              <a:gd name="connsiteY49" fmla="*/ 365760 h 1116531"/>
              <a:gd name="connsiteX50" fmla="*/ 1260909 w 1703672"/>
              <a:gd name="connsiteY50" fmla="*/ 385011 h 1116531"/>
              <a:gd name="connsiteX51" fmla="*/ 1299410 w 1703672"/>
              <a:gd name="connsiteY51" fmla="*/ 375386 h 1116531"/>
              <a:gd name="connsiteX52" fmla="*/ 1328286 w 1703672"/>
              <a:gd name="connsiteY52" fmla="*/ 365760 h 1116531"/>
              <a:gd name="connsiteX53" fmla="*/ 1386038 w 1703672"/>
              <a:gd name="connsiteY53" fmla="*/ 385011 h 1116531"/>
              <a:gd name="connsiteX54" fmla="*/ 1414914 w 1703672"/>
              <a:gd name="connsiteY54" fmla="*/ 365760 h 1116531"/>
              <a:gd name="connsiteX55" fmla="*/ 1520792 w 1703672"/>
              <a:gd name="connsiteY55" fmla="*/ 394636 h 1116531"/>
              <a:gd name="connsiteX56" fmla="*/ 1549667 w 1703672"/>
              <a:gd name="connsiteY56" fmla="*/ 423512 h 1116531"/>
              <a:gd name="connsiteX57" fmla="*/ 1578543 w 1703672"/>
              <a:gd name="connsiteY57" fmla="*/ 433137 h 1116531"/>
              <a:gd name="connsiteX58" fmla="*/ 1665170 w 1703672"/>
              <a:gd name="connsiteY58" fmla="*/ 462013 h 1116531"/>
              <a:gd name="connsiteX59" fmla="*/ 1694046 w 1703672"/>
              <a:gd name="connsiteY59" fmla="*/ 529390 h 1116531"/>
              <a:gd name="connsiteX60" fmla="*/ 1703672 w 1703672"/>
              <a:gd name="connsiteY60" fmla="*/ 558266 h 1116531"/>
              <a:gd name="connsiteX61" fmla="*/ 1694046 w 1703672"/>
              <a:gd name="connsiteY61" fmla="*/ 596767 h 1116531"/>
              <a:gd name="connsiteX62" fmla="*/ 1636295 w 1703672"/>
              <a:gd name="connsiteY62" fmla="*/ 606392 h 1116531"/>
              <a:gd name="connsiteX63" fmla="*/ 1501541 w 1703672"/>
              <a:gd name="connsiteY63" fmla="*/ 625643 h 1116531"/>
              <a:gd name="connsiteX64" fmla="*/ 1511166 w 1703672"/>
              <a:gd name="connsiteY64" fmla="*/ 702645 h 1116531"/>
              <a:gd name="connsiteX65" fmla="*/ 1530417 w 1703672"/>
              <a:gd name="connsiteY65" fmla="*/ 760396 h 1116531"/>
              <a:gd name="connsiteX66" fmla="*/ 1472665 w 1703672"/>
              <a:gd name="connsiteY66" fmla="*/ 779647 h 1116531"/>
              <a:gd name="connsiteX67" fmla="*/ 1443789 w 1703672"/>
              <a:gd name="connsiteY67" fmla="*/ 789272 h 1116531"/>
              <a:gd name="connsiteX68" fmla="*/ 1386038 w 1703672"/>
              <a:gd name="connsiteY68" fmla="*/ 837398 h 1116531"/>
              <a:gd name="connsiteX69" fmla="*/ 1357162 w 1703672"/>
              <a:gd name="connsiteY69" fmla="*/ 866274 h 1116531"/>
              <a:gd name="connsiteX70" fmla="*/ 1299410 w 1703672"/>
              <a:gd name="connsiteY70" fmla="*/ 914400 h 1116531"/>
              <a:gd name="connsiteX71" fmla="*/ 1289785 w 1703672"/>
              <a:gd name="connsiteY71" fmla="*/ 972152 h 1116531"/>
              <a:gd name="connsiteX72" fmla="*/ 1260909 w 1703672"/>
              <a:gd name="connsiteY72" fmla="*/ 991403 h 1116531"/>
              <a:gd name="connsiteX73" fmla="*/ 1241659 w 1703672"/>
              <a:gd name="connsiteY73" fmla="*/ 1020278 h 1116531"/>
              <a:gd name="connsiteX74" fmla="*/ 1232034 w 1703672"/>
              <a:gd name="connsiteY74" fmla="*/ 1049154 h 1116531"/>
              <a:gd name="connsiteX75" fmla="*/ 1135781 w 1703672"/>
              <a:gd name="connsiteY75" fmla="*/ 1058779 h 1116531"/>
              <a:gd name="connsiteX76" fmla="*/ 1097280 w 1703672"/>
              <a:gd name="connsiteY76" fmla="*/ 1049154 h 1116531"/>
              <a:gd name="connsiteX77" fmla="*/ 1068404 w 1703672"/>
              <a:gd name="connsiteY77" fmla="*/ 1029904 h 1116531"/>
              <a:gd name="connsiteX78" fmla="*/ 1039528 w 1703672"/>
              <a:gd name="connsiteY78" fmla="*/ 1049154 h 1116531"/>
              <a:gd name="connsiteX79" fmla="*/ 1010653 w 1703672"/>
              <a:gd name="connsiteY79" fmla="*/ 1058779 h 1116531"/>
              <a:gd name="connsiteX80" fmla="*/ 981777 w 1703672"/>
              <a:gd name="connsiteY80" fmla="*/ 1078030 h 1116531"/>
              <a:gd name="connsiteX81" fmla="*/ 866274 w 1703672"/>
              <a:gd name="connsiteY81" fmla="*/ 1097280 h 1116531"/>
              <a:gd name="connsiteX82" fmla="*/ 837398 w 1703672"/>
              <a:gd name="connsiteY82" fmla="*/ 1106906 h 1116531"/>
              <a:gd name="connsiteX83" fmla="*/ 750770 w 1703672"/>
              <a:gd name="connsiteY83" fmla="*/ 1106906 h 1116531"/>
              <a:gd name="connsiteX84" fmla="*/ 712269 w 1703672"/>
              <a:gd name="connsiteY84" fmla="*/ 1068405 h 1116531"/>
              <a:gd name="connsiteX85" fmla="*/ 654518 w 1703672"/>
              <a:gd name="connsiteY85" fmla="*/ 1029904 h 1116531"/>
              <a:gd name="connsiteX86" fmla="*/ 577516 w 1703672"/>
              <a:gd name="connsiteY86" fmla="*/ 1049154 h 1116531"/>
              <a:gd name="connsiteX87" fmla="*/ 539015 w 1703672"/>
              <a:gd name="connsiteY87" fmla="*/ 1078030 h 1116531"/>
              <a:gd name="connsiteX88" fmla="*/ 510139 w 1703672"/>
              <a:gd name="connsiteY88" fmla="*/ 1097280 h 1116531"/>
              <a:gd name="connsiteX89" fmla="*/ 452387 w 1703672"/>
              <a:gd name="connsiteY89" fmla="*/ 1116531 h 1116531"/>
              <a:gd name="connsiteX90" fmla="*/ 356135 w 1703672"/>
              <a:gd name="connsiteY90" fmla="*/ 1106906 h 1116531"/>
              <a:gd name="connsiteX91" fmla="*/ 298383 w 1703672"/>
              <a:gd name="connsiteY91" fmla="*/ 1049154 h 1116531"/>
              <a:gd name="connsiteX92" fmla="*/ 269507 w 1703672"/>
              <a:gd name="connsiteY92" fmla="*/ 1039529 h 1116531"/>
              <a:gd name="connsiteX93" fmla="*/ 211756 w 1703672"/>
              <a:gd name="connsiteY93" fmla="*/ 1058779 h 1116531"/>
              <a:gd name="connsiteX94" fmla="*/ 125128 w 1703672"/>
              <a:gd name="connsiteY94" fmla="*/ 1010653 h 1116531"/>
              <a:gd name="connsiteX95" fmla="*/ 77002 w 1703672"/>
              <a:gd name="connsiteY95" fmla="*/ 1001028 h 1116531"/>
              <a:gd name="connsiteX96" fmla="*/ 48126 w 1703672"/>
              <a:gd name="connsiteY96" fmla="*/ 972152 h 1116531"/>
              <a:gd name="connsiteX97" fmla="*/ 19250 w 1703672"/>
              <a:gd name="connsiteY97" fmla="*/ 952901 h 1116531"/>
              <a:gd name="connsiteX98" fmla="*/ 0 w 1703672"/>
              <a:gd name="connsiteY98" fmla="*/ 924026 h 1116531"/>
              <a:gd name="connsiteX99" fmla="*/ 9625 w 1703672"/>
              <a:gd name="connsiteY99" fmla="*/ 885525 h 1116531"/>
              <a:gd name="connsiteX100" fmla="*/ 38501 w 1703672"/>
              <a:gd name="connsiteY100" fmla="*/ 866274 h 1116531"/>
              <a:gd name="connsiteX101" fmla="*/ 67377 w 1703672"/>
              <a:gd name="connsiteY101" fmla="*/ 837398 h 1116531"/>
              <a:gd name="connsiteX102" fmla="*/ 77002 w 1703672"/>
              <a:gd name="connsiteY102" fmla="*/ 798897 h 1116531"/>
              <a:gd name="connsiteX103" fmla="*/ 86627 w 1703672"/>
              <a:gd name="connsiteY103" fmla="*/ 798897 h 1116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703672" h="1116531">
                <a:moveTo>
                  <a:pt x="86627" y="798897"/>
                </a:moveTo>
                <a:lnTo>
                  <a:pt x="86627" y="798897"/>
                </a:lnTo>
                <a:cubicBezTo>
                  <a:pt x="96252" y="773230"/>
                  <a:pt x="104159" y="746851"/>
                  <a:pt x="115503" y="721895"/>
                </a:cubicBezTo>
                <a:cubicBezTo>
                  <a:pt x="120290" y="711364"/>
                  <a:pt x="123882" y="696972"/>
                  <a:pt x="134754" y="693019"/>
                </a:cubicBezTo>
                <a:cubicBezTo>
                  <a:pt x="162058" y="683090"/>
                  <a:pt x="192505" y="686602"/>
                  <a:pt x="221381" y="683394"/>
                </a:cubicBezTo>
                <a:cubicBezTo>
                  <a:pt x="218173" y="638476"/>
                  <a:pt x="218436" y="593174"/>
                  <a:pt x="211756" y="548640"/>
                </a:cubicBezTo>
                <a:cubicBezTo>
                  <a:pt x="206659" y="514661"/>
                  <a:pt x="188363" y="482604"/>
                  <a:pt x="173255" y="452388"/>
                </a:cubicBezTo>
                <a:cubicBezTo>
                  <a:pt x="176463" y="429929"/>
                  <a:pt x="172734" y="405303"/>
                  <a:pt x="182880" y="385011"/>
                </a:cubicBezTo>
                <a:cubicBezTo>
                  <a:pt x="187417" y="375936"/>
                  <a:pt x="202519" y="379584"/>
                  <a:pt x="211756" y="375386"/>
                </a:cubicBezTo>
                <a:cubicBezTo>
                  <a:pt x="237881" y="363511"/>
                  <a:pt x="288758" y="336885"/>
                  <a:pt x="288758" y="336885"/>
                </a:cubicBezTo>
                <a:cubicBezTo>
                  <a:pt x="291966" y="346510"/>
                  <a:pt x="298383" y="355614"/>
                  <a:pt x="298383" y="365760"/>
                </a:cubicBezTo>
                <a:cubicBezTo>
                  <a:pt x="298383" y="385276"/>
                  <a:pt x="282586" y="404997"/>
                  <a:pt x="288758" y="423512"/>
                </a:cubicBezTo>
                <a:cubicBezTo>
                  <a:pt x="290464" y="428630"/>
                  <a:pt x="347117" y="465627"/>
                  <a:pt x="356135" y="471638"/>
                </a:cubicBezTo>
                <a:cubicBezTo>
                  <a:pt x="359343" y="481263"/>
                  <a:pt x="364325" y="490470"/>
                  <a:pt x="365760" y="500514"/>
                </a:cubicBezTo>
                <a:cubicBezTo>
                  <a:pt x="370772" y="535596"/>
                  <a:pt x="357152" y="576004"/>
                  <a:pt x="375385" y="606392"/>
                </a:cubicBezTo>
                <a:cubicBezTo>
                  <a:pt x="383802" y="620421"/>
                  <a:pt x="407470" y="599975"/>
                  <a:pt x="423512" y="596767"/>
                </a:cubicBezTo>
                <a:cubicBezTo>
                  <a:pt x="433137" y="590350"/>
                  <a:pt x="444207" y="585696"/>
                  <a:pt x="452387" y="577516"/>
                </a:cubicBezTo>
                <a:cubicBezTo>
                  <a:pt x="460567" y="569336"/>
                  <a:pt x="462605" y="555867"/>
                  <a:pt x="471638" y="548640"/>
                </a:cubicBezTo>
                <a:cubicBezTo>
                  <a:pt x="479561" y="542302"/>
                  <a:pt x="490671" y="541476"/>
                  <a:pt x="500514" y="539015"/>
                </a:cubicBezTo>
                <a:lnTo>
                  <a:pt x="577516" y="519765"/>
                </a:lnTo>
                <a:cubicBezTo>
                  <a:pt x="617223" y="460203"/>
                  <a:pt x="587141" y="518741"/>
                  <a:pt x="587141" y="404261"/>
                </a:cubicBezTo>
                <a:cubicBezTo>
                  <a:pt x="587141" y="391032"/>
                  <a:pt x="585202" y="372184"/>
                  <a:pt x="596766" y="365760"/>
                </a:cubicBezTo>
                <a:cubicBezTo>
                  <a:pt x="619378" y="353198"/>
                  <a:pt x="648101" y="359343"/>
                  <a:pt x="673768" y="356135"/>
                </a:cubicBezTo>
                <a:cubicBezTo>
                  <a:pt x="651346" y="221603"/>
                  <a:pt x="694003" y="364387"/>
                  <a:pt x="596766" y="288758"/>
                </a:cubicBezTo>
                <a:cubicBezTo>
                  <a:pt x="580749" y="276300"/>
                  <a:pt x="577516" y="231007"/>
                  <a:pt x="577516" y="231007"/>
                </a:cubicBezTo>
                <a:cubicBezTo>
                  <a:pt x="623705" y="161722"/>
                  <a:pt x="557163" y="245996"/>
                  <a:pt x="664143" y="192506"/>
                </a:cubicBezTo>
                <a:cubicBezTo>
                  <a:pt x="685096" y="182030"/>
                  <a:pt x="715568" y="100241"/>
                  <a:pt x="731520" y="96253"/>
                </a:cubicBezTo>
                <a:lnTo>
                  <a:pt x="770021" y="86628"/>
                </a:lnTo>
                <a:cubicBezTo>
                  <a:pt x="807619" y="67829"/>
                  <a:pt x="809633" y="74780"/>
                  <a:pt x="827773" y="38501"/>
                </a:cubicBezTo>
                <a:cubicBezTo>
                  <a:pt x="832310" y="29426"/>
                  <a:pt x="829476" y="15964"/>
                  <a:pt x="837398" y="9626"/>
                </a:cubicBezTo>
                <a:cubicBezTo>
                  <a:pt x="847728" y="1362"/>
                  <a:pt x="863065" y="3209"/>
                  <a:pt x="875899" y="0"/>
                </a:cubicBezTo>
                <a:cubicBezTo>
                  <a:pt x="938182" y="15572"/>
                  <a:pt x="899526" y="-5597"/>
                  <a:pt x="924025" y="38501"/>
                </a:cubicBezTo>
                <a:cubicBezTo>
                  <a:pt x="935261" y="58726"/>
                  <a:pt x="962526" y="96253"/>
                  <a:pt x="962526" y="96253"/>
                </a:cubicBezTo>
                <a:cubicBezTo>
                  <a:pt x="955084" y="192996"/>
                  <a:pt x="986858" y="209215"/>
                  <a:pt x="924025" y="240632"/>
                </a:cubicBezTo>
                <a:cubicBezTo>
                  <a:pt x="914950" y="245169"/>
                  <a:pt x="904774" y="247049"/>
                  <a:pt x="895149" y="250257"/>
                </a:cubicBezTo>
                <a:cubicBezTo>
                  <a:pt x="888732" y="259882"/>
                  <a:pt x="879961" y="268301"/>
                  <a:pt x="875899" y="279133"/>
                </a:cubicBezTo>
                <a:cubicBezTo>
                  <a:pt x="870155" y="294451"/>
                  <a:pt x="869823" y="311289"/>
                  <a:pt x="866274" y="327259"/>
                </a:cubicBezTo>
                <a:cubicBezTo>
                  <a:pt x="858218" y="363509"/>
                  <a:pt x="857739" y="362486"/>
                  <a:pt x="847023" y="394636"/>
                </a:cubicBezTo>
                <a:cubicBezTo>
                  <a:pt x="850231" y="433137"/>
                  <a:pt x="842779" y="474080"/>
                  <a:pt x="856648" y="510139"/>
                </a:cubicBezTo>
                <a:cubicBezTo>
                  <a:pt x="861397" y="522486"/>
                  <a:pt x="882235" y="516895"/>
                  <a:pt x="895149" y="519765"/>
                </a:cubicBezTo>
                <a:cubicBezTo>
                  <a:pt x="964848" y="535254"/>
                  <a:pt x="920547" y="521814"/>
                  <a:pt x="972152" y="539015"/>
                </a:cubicBezTo>
                <a:cubicBezTo>
                  <a:pt x="989240" y="487749"/>
                  <a:pt x="995770" y="481019"/>
                  <a:pt x="972152" y="404261"/>
                </a:cubicBezTo>
                <a:cubicBezTo>
                  <a:pt x="968750" y="393204"/>
                  <a:pt x="952901" y="391428"/>
                  <a:pt x="943276" y="385011"/>
                </a:cubicBezTo>
                <a:cubicBezTo>
                  <a:pt x="937704" y="376653"/>
                  <a:pt x="897186" y="331308"/>
                  <a:pt x="933650" y="317634"/>
                </a:cubicBezTo>
                <a:cubicBezTo>
                  <a:pt x="954892" y="309668"/>
                  <a:pt x="978568" y="324051"/>
                  <a:pt x="1001027" y="327259"/>
                </a:cubicBezTo>
                <a:cubicBezTo>
                  <a:pt x="1007444" y="336884"/>
                  <a:pt x="1008750" y="355174"/>
                  <a:pt x="1020278" y="356135"/>
                </a:cubicBezTo>
                <a:cubicBezTo>
                  <a:pt x="1052884" y="358852"/>
                  <a:pt x="1084371" y="342915"/>
                  <a:pt x="1116530" y="336885"/>
                </a:cubicBezTo>
                <a:cubicBezTo>
                  <a:pt x="1135712" y="333288"/>
                  <a:pt x="1155031" y="330468"/>
                  <a:pt x="1174282" y="327259"/>
                </a:cubicBezTo>
                <a:cubicBezTo>
                  <a:pt x="1190324" y="330468"/>
                  <a:pt x="1208796" y="327810"/>
                  <a:pt x="1222408" y="336885"/>
                </a:cubicBezTo>
                <a:cubicBezTo>
                  <a:pt x="1230850" y="342513"/>
                  <a:pt x="1225696" y="357838"/>
                  <a:pt x="1232034" y="365760"/>
                </a:cubicBezTo>
                <a:cubicBezTo>
                  <a:pt x="1239260" y="374793"/>
                  <a:pt x="1251284" y="378594"/>
                  <a:pt x="1260909" y="385011"/>
                </a:cubicBezTo>
                <a:cubicBezTo>
                  <a:pt x="1273743" y="381803"/>
                  <a:pt x="1286690" y="379020"/>
                  <a:pt x="1299410" y="375386"/>
                </a:cubicBezTo>
                <a:cubicBezTo>
                  <a:pt x="1309166" y="372599"/>
                  <a:pt x="1318202" y="364640"/>
                  <a:pt x="1328286" y="365760"/>
                </a:cubicBezTo>
                <a:cubicBezTo>
                  <a:pt x="1348454" y="368001"/>
                  <a:pt x="1386038" y="385011"/>
                  <a:pt x="1386038" y="385011"/>
                </a:cubicBezTo>
                <a:cubicBezTo>
                  <a:pt x="1395663" y="378594"/>
                  <a:pt x="1403393" y="366807"/>
                  <a:pt x="1414914" y="365760"/>
                </a:cubicBezTo>
                <a:cubicBezTo>
                  <a:pt x="1462399" y="361443"/>
                  <a:pt x="1488727" y="367915"/>
                  <a:pt x="1520792" y="394636"/>
                </a:cubicBezTo>
                <a:cubicBezTo>
                  <a:pt x="1531249" y="403350"/>
                  <a:pt x="1538341" y="415961"/>
                  <a:pt x="1549667" y="423512"/>
                </a:cubicBezTo>
                <a:cubicBezTo>
                  <a:pt x="1558109" y="429140"/>
                  <a:pt x="1569217" y="429140"/>
                  <a:pt x="1578543" y="433137"/>
                </a:cubicBezTo>
                <a:cubicBezTo>
                  <a:pt x="1648283" y="463026"/>
                  <a:pt x="1584040" y="445787"/>
                  <a:pt x="1665170" y="462013"/>
                </a:cubicBezTo>
                <a:cubicBezTo>
                  <a:pt x="1687745" y="529733"/>
                  <a:pt x="1658364" y="446132"/>
                  <a:pt x="1694046" y="529390"/>
                </a:cubicBezTo>
                <a:cubicBezTo>
                  <a:pt x="1698043" y="538716"/>
                  <a:pt x="1700463" y="548641"/>
                  <a:pt x="1703672" y="558266"/>
                </a:cubicBezTo>
                <a:cubicBezTo>
                  <a:pt x="1700463" y="571100"/>
                  <a:pt x="1704811" y="589078"/>
                  <a:pt x="1694046" y="596767"/>
                </a:cubicBezTo>
                <a:cubicBezTo>
                  <a:pt x="1678165" y="608110"/>
                  <a:pt x="1655615" y="603632"/>
                  <a:pt x="1636295" y="606392"/>
                </a:cubicBezTo>
                <a:cubicBezTo>
                  <a:pt x="1467696" y="630477"/>
                  <a:pt x="1639305" y="602681"/>
                  <a:pt x="1501541" y="625643"/>
                </a:cubicBezTo>
                <a:cubicBezTo>
                  <a:pt x="1504749" y="651310"/>
                  <a:pt x="1505746" y="677352"/>
                  <a:pt x="1511166" y="702645"/>
                </a:cubicBezTo>
                <a:cubicBezTo>
                  <a:pt x="1515418" y="722486"/>
                  <a:pt x="1530417" y="760396"/>
                  <a:pt x="1530417" y="760396"/>
                </a:cubicBezTo>
                <a:lnTo>
                  <a:pt x="1472665" y="779647"/>
                </a:lnTo>
                <a:lnTo>
                  <a:pt x="1443789" y="789272"/>
                </a:lnTo>
                <a:cubicBezTo>
                  <a:pt x="1359439" y="873625"/>
                  <a:pt x="1466434" y="770403"/>
                  <a:pt x="1386038" y="837398"/>
                </a:cubicBezTo>
                <a:cubicBezTo>
                  <a:pt x="1375581" y="846112"/>
                  <a:pt x="1367619" y="857560"/>
                  <a:pt x="1357162" y="866274"/>
                </a:cubicBezTo>
                <a:cubicBezTo>
                  <a:pt x="1276750" y="933284"/>
                  <a:pt x="1383780" y="830033"/>
                  <a:pt x="1299410" y="914400"/>
                </a:cubicBezTo>
                <a:cubicBezTo>
                  <a:pt x="1296202" y="933651"/>
                  <a:pt x="1298513" y="954696"/>
                  <a:pt x="1289785" y="972152"/>
                </a:cubicBezTo>
                <a:cubicBezTo>
                  <a:pt x="1284612" y="982499"/>
                  <a:pt x="1269089" y="983223"/>
                  <a:pt x="1260909" y="991403"/>
                </a:cubicBezTo>
                <a:cubicBezTo>
                  <a:pt x="1252729" y="999583"/>
                  <a:pt x="1248076" y="1010653"/>
                  <a:pt x="1241659" y="1020278"/>
                </a:cubicBezTo>
                <a:cubicBezTo>
                  <a:pt x="1238451" y="1029903"/>
                  <a:pt x="1238372" y="1041231"/>
                  <a:pt x="1232034" y="1049154"/>
                </a:cubicBezTo>
                <a:cubicBezTo>
                  <a:pt x="1204830" y="1083160"/>
                  <a:pt x="1174312" y="1065785"/>
                  <a:pt x="1135781" y="1058779"/>
                </a:cubicBezTo>
                <a:cubicBezTo>
                  <a:pt x="1122766" y="1056413"/>
                  <a:pt x="1110114" y="1052362"/>
                  <a:pt x="1097280" y="1049154"/>
                </a:cubicBezTo>
                <a:cubicBezTo>
                  <a:pt x="1087655" y="1042737"/>
                  <a:pt x="1079972" y="1029904"/>
                  <a:pt x="1068404" y="1029904"/>
                </a:cubicBezTo>
                <a:cubicBezTo>
                  <a:pt x="1056836" y="1029904"/>
                  <a:pt x="1049875" y="1043981"/>
                  <a:pt x="1039528" y="1049154"/>
                </a:cubicBezTo>
                <a:cubicBezTo>
                  <a:pt x="1030453" y="1053691"/>
                  <a:pt x="1020278" y="1055571"/>
                  <a:pt x="1010653" y="1058779"/>
                </a:cubicBezTo>
                <a:cubicBezTo>
                  <a:pt x="1001028" y="1065196"/>
                  <a:pt x="992124" y="1072857"/>
                  <a:pt x="981777" y="1078030"/>
                </a:cubicBezTo>
                <a:cubicBezTo>
                  <a:pt x="949528" y="1094155"/>
                  <a:pt x="893717" y="1094231"/>
                  <a:pt x="866274" y="1097280"/>
                </a:cubicBezTo>
                <a:cubicBezTo>
                  <a:pt x="856649" y="1100489"/>
                  <a:pt x="847544" y="1106906"/>
                  <a:pt x="837398" y="1106906"/>
                </a:cubicBezTo>
                <a:cubicBezTo>
                  <a:pt x="735758" y="1106906"/>
                  <a:pt x="815774" y="1085236"/>
                  <a:pt x="750770" y="1106906"/>
                </a:cubicBezTo>
                <a:cubicBezTo>
                  <a:pt x="695771" y="1088571"/>
                  <a:pt x="741603" y="1112405"/>
                  <a:pt x="712269" y="1068405"/>
                </a:cubicBezTo>
                <a:cubicBezTo>
                  <a:pt x="691668" y="1037504"/>
                  <a:pt x="684793" y="1039995"/>
                  <a:pt x="654518" y="1029904"/>
                </a:cubicBezTo>
                <a:cubicBezTo>
                  <a:pt x="628851" y="1036321"/>
                  <a:pt x="601938" y="1038978"/>
                  <a:pt x="577516" y="1049154"/>
                </a:cubicBezTo>
                <a:cubicBezTo>
                  <a:pt x="562708" y="1055324"/>
                  <a:pt x="552069" y="1068706"/>
                  <a:pt x="539015" y="1078030"/>
                </a:cubicBezTo>
                <a:cubicBezTo>
                  <a:pt x="529602" y="1084754"/>
                  <a:pt x="520710" y="1092582"/>
                  <a:pt x="510139" y="1097280"/>
                </a:cubicBezTo>
                <a:cubicBezTo>
                  <a:pt x="491596" y="1105521"/>
                  <a:pt x="452387" y="1116531"/>
                  <a:pt x="452387" y="1116531"/>
                </a:cubicBezTo>
                <a:cubicBezTo>
                  <a:pt x="420303" y="1113323"/>
                  <a:pt x="385676" y="1119830"/>
                  <a:pt x="356135" y="1106906"/>
                </a:cubicBezTo>
                <a:cubicBezTo>
                  <a:pt x="331193" y="1095994"/>
                  <a:pt x="324211" y="1057763"/>
                  <a:pt x="298383" y="1049154"/>
                </a:cubicBezTo>
                <a:lnTo>
                  <a:pt x="269507" y="1039529"/>
                </a:lnTo>
                <a:cubicBezTo>
                  <a:pt x="250257" y="1045946"/>
                  <a:pt x="228640" y="1070035"/>
                  <a:pt x="211756" y="1058779"/>
                </a:cubicBezTo>
                <a:cubicBezTo>
                  <a:pt x="168740" y="1030102"/>
                  <a:pt x="165789" y="1020818"/>
                  <a:pt x="125128" y="1010653"/>
                </a:cubicBezTo>
                <a:cubicBezTo>
                  <a:pt x="109257" y="1006685"/>
                  <a:pt x="93044" y="1004236"/>
                  <a:pt x="77002" y="1001028"/>
                </a:cubicBezTo>
                <a:cubicBezTo>
                  <a:pt x="67377" y="991403"/>
                  <a:pt x="58583" y="980866"/>
                  <a:pt x="48126" y="972152"/>
                </a:cubicBezTo>
                <a:cubicBezTo>
                  <a:pt x="39239" y="964746"/>
                  <a:pt x="27430" y="961081"/>
                  <a:pt x="19250" y="952901"/>
                </a:cubicBezTo>
                <a:cubicBezTo>
                  <a:pt x="11070" y="944721"/>
                  <a:pt x="6417" y="933651"/>
                  <a:pt x="0" y="924026"/>
                </a:cubicBezTo>
                <a:cubicBezTo>
                  <a:pt x="3208" y="911192"/>
                  <a:pt x="2287" y="896532"/>
                  <a:pt x="9625" y="885525"/>
                </a:cubicBezTo>
                <a:cubicBezTo>
                  <a:pt x="16042" y="875900"/>
                  <a:pt x="29614" y="873680"/>
                  <a:pt x="38501" y="866274"/>
                </a:cubicBezTo>
                <a:cubicBezTo>
                  <a:pt x="48958" y="857560"/>
                  <a:pt x="57752" y="847023"/>
                  <a:pt x="67377" y="837398"/>
                </a:cubicBezTo>
                <a:cubicBezTo>
                  <a:pt x="70585" y="824564"/>
                  <a:pt x="71791" y="811056"/>
                  <a:pt x="77002" y="798897"/>
                </a:cubicBezTo>
                <a:cubicBezTo>
                  <a:pt x="81559" y="788264"/>
                  <a:pt x="85023" y="798897"/>
                  <a:pt x="86627" y="7988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 smtClean="0"/>
          </a:p>
          <a:p>
            <a:pPr algn="ctr"/>
            <a:r>
              <a:rPr lang="en-IN" dirty="0"/>
              <a:t>2</a:t>
            </a:r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15" name="Freeform 14"/>
          <p:cNvSpPr/>
          <p:nvPr/>
        </p:nvSpPr>
        <p:spPr>
          <a:xfrm>
            <a:off x="3975234" y="2868328"/>
            <a:ext cx="885526" cy="627453"/>
          </a:xfrm>
          <a:custGeom>
            <a:avLst/>
            <a:gdLst>
              <a:gd name="connsiteX0" fmla="*/ 163629 w 885526"/>
              <a:gd name="connsiteY0" fmla="*/ 539015 h 627453"/>
              <a:gd name="connsiteX1" fmla="*/ 163629 w 885526"/>
              <a:gd name="connsiteY1" fmla="*/ 539015 h 627453"/>
              <a:gd name="connsiteX2" fmla="*/ 202130 w 885526"/>
              <a:gd name="connsiteY2" fmla="*/ 462013 h 627453"/>
              <a:gd name="connsiteX3" fmla="*/ 154004 w 885526"/>
              <a:gd name="connsiteY3" fmla="*/ 336885 h 627453"/>
              <a:gd name="connsiteX4" fmla="*/ 125128 w 885526"/>
              <a:gd name="connsiteY4" fmla="*/ 327259 h 627453"/>
              <a:gd name="connsiteX5" fmla="*/ 67377 w 885526"/>
              <a:gd name="connsiteY5" fmla="*/ 269508 h 627453"/>
              <a:gd name="connsiteX6" fmla="*/ 9625 w 885526"/>
              <a:gd name="connsiteY6" fmla="*/ 221381 h 627453"/>
              <a:gd name="connsiteX7" fmla="*/ 0 w 885526"/>
              <a:gd name="connsiteY7" fmla="*/ 192506 h 627453"/>
              <a:gd name="connsiteX8" fmla="*/ 38501 w 885526"/>
              <a:gd name="connsiteY8" fmla="*/ 134754 h 627453"/>
              <a:gd name="connsiteX9" fmla="*/ 125128 w 885526"/>
              <a:gd name="connsiteY9" fmla="*/ 144379 h 627453"/>
              <a:gd name="connsiteX10" fmla="*/ 163629 w 885526"/>
              <a:gd name="connsiteY10" fmla="*/ 163630 h 627453"/>
              <a:gd name="connsiteX11" fmla="*/ 231006 w 885526"/>
              <a:gd name="connsiteY11" fmla="*/ 173255 h 627453"/>
              <a:gd name="connsiteX12" fmla="*/ 404261 w 885526"/>
              <a:gd name="connsiteY12" fmla="*/ 173255 h 627453"/>
              <a:gd name="connsiteX13" fmla="*/ 462012 w 885526"/>
              <a:gd name="connsiteY13" fmla="*/ 134754 h 627453"/>
              <a:gd name="connsiteX14" fmla="*/ 490888 w 885526"/>
              <a:gd name="connsiteY14" fmla="*/ 125129 h 627453"/>
              <a:gd name="connsiteX15" fmla="*/ 654518 w 885526"/>
              <a:gd name="connsiteY15" fmla="*/ 125129 h 627453"/>
              <a:gd name="connsiteX16" fmla="*/ 712269 w 885526"/>
              <a:gd name="connsiteY16" fmla="*/ 67377 h 627453"/>
              <a:gd name="connsiteX17" fmla="*/ 770021 w 885526"/>
              <a:gd name="connsiteY17" fmla="*/ 19251 h 627453"/>
              <a:gd name="connsiteX18" fmla="*/ 827772 w 885526"/>
              <a:gd name="connsiteY18" fmla="*/ 0 h 627453"/>
              <a:gd name="connsiteX19" fmla="*/ 875899 w 885526"/>
              <a:gd name="connsiteY19" fmla="*/ 9626 h 627453"/>
              <a:gd name="connsiteX20" fmla="*/ 875899 w 885526"/>
              <a:gd name="connsiteY20" fmla="*/ 96253 h 627453"/>
              <a:gd name="connsiteX21" fmla="*/ 847023 w 885526"/>
              <a:gd name="connsiteY21" fmla="*/ 105878 h 627453"/>
              <a:gd name="connsiteX22" fmla="*/ 798897 w 885526"/>
              <a:gd name="connsiteY22" fmla="*/ 192506 h 627453"/>
              <a:gd name="connsiteX23" fmla="*/ 760395 w 885526"/>
              <a:gd name="connsiteY23" fmla="*/ 250257 h 627453"/>
              <a:gd name="connsiteX24" fmla="*/ 702644 w 885526"/>
              <a:gd name="connsiteY24" fmla="*/ 240632 h 627453"/>
              <a:gd name="connsiteX25" fmla="*/ 644892 w 885526"/>
              <a:gd name="connsiteY25" fmla="*/ 279133 h 627453"/>
              <a:gd name="connsiteX26" fmla="*/ 616017 w 885526"/>
              <a:gd name="connsiteY26" fmla="*/ 298384 h 627453"/>
              <a:gd name="connsiteX27" fmla="*/ 481263 w 885526"/>
              <a:gd name="connsiteY27" fmla="*/ 317634 h 627453"/>
              <a:gd name="connsiteX28" fmla="*/ 529389 w 885526"/>
              <a:gd name="connsiteY28" fmla="*/ 385011 h 627453"/>
              <a:gd name="connsiteX29" fmla="*/ 587141 w 885526"/>
              <a:gd name="connsiteY29" fmla="*/ 423512 h 627453"/>
              <a:gd name="connsiteX30" fmla="*/ 596766 w 885526"/>
              <a:gd name="connsiteY30" fmla="*/ 471638 h 627453"/>
              <a:gd name="connsiteX31" fmla="*/ 625642 w 885526"/>
              <a:gd name="connsiteY31" fmla="*/ 500514 h 627453"/>
              <a:gd name="connsiteX32" fmla="*/ 673768 w 885526"/>
              <a:gd name="connsiteY32" fmla="*/ 558266 h 627453"/>
              <a:gd name="connsiteX33" fmla="*/ 683393 w 885526"/>
              <a:gd name="connsiteY33" fmla="*/ 587141 h 627453"/>
              <a:gd name="connsiteX34" fmla="*/ 616017 w 885526"/>
              <a:gd name="connsiteY34" fmla="*/ 596767 h 627453"/>
              <a:gd name="connsiteX35" fmla="*/ 577515 w 885526"/>
              <a:gd name="connsiteY35" fmla="*/ 548640 h 627453"/>
              <a:gd name="connsiteX36" fmla="*/ 548640 w 885526"/>
              <a:gd name="connsiteY36" fmla="*/ 558266 h 627453"/>
              <a:gd name="connsiteX37" fmla="*/ 500513 w 885526"/>
              <a:gd name="connsiteY37" fmla="*/ 625643 h 627453"/>
              <a:gd name="connsiteX38" fmla="*/ 433137 w 885526"/>
              <a:gd name="connsiteY38" fmla="*/ 616017 h 627453"/>
              <a:gd name="connsiteX39" fmla="*/ 404261 w 885526"/>
              <a:gd name="connsiteY39" fmla="*/ 606392 h 627453"/>
              <a:gd name="connsiteX40" fmla="*/ 346509 w 885526"/>
              <a:gd name="connsiteY40" fmla="*/ 596767 h 627453"/>
              <a:gd name="connsiteX41" fmla="*/ 336884 w 885526"/>
              <a:gd name="connsiteY41" fmla="*/ 567891 h 627453"/>
              <a:gd name="connsiteX42" fmla="*/ 163629 w 885526"/>
              <a:gd name="connsiteY42" fmla="*/ 539015 h 62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85526" h="627453">
                <a:moveTo>
                  <a:pt x="163629" y="539015"/>
                </a:moveTo>
                <a:lnTo>
                  <a:pt x="163629" y="539015"/>
                </a:lnTo>
                <a:cubicBezTo>
                  <a:pt x="176463" y="513348"/>
                  <a:pt x="196841" y="490218"/>
                  <a:pt x="202130" y="462013"/>
                </a:cubicBezTo>
                <a:cubicBezTo>
                  <a:pt x="211809" y="410393"/>
                  <a:pt x="191309" y="368861"/>
                  <a:pt x="154004" y="336885"/>
                </a:cubicBezTo>
                <a:cubicBezTo>
                  <a:pt x="146301" y="330282"/>
                  <a:pt x="134753" y="330468"/>
                  <a:pt x="125128" y="327259"/>
                </a:cubicBezTo>
                <a:cubicBezTo>
                  <a:pt x="105878" y="308009"/>
                  <a:pt x="90029" y="284609"/>
                  <a:pt x="67377" y="269508"/>
                </a:cubicBezTo>
                <a:cubicBezTo>
                  <a:pt x="27175" y="242706"/>
                  <a:pt x="46681" y="258437"/>
                  <a:pt x="9625" y="221381"/>
                </a:cubicBezTo>
                <a:cubicBezTo>
                  <a:pt x="6417" y="211756"/>
                  <a:pt x="0" y="202652"/>
                  <a:pt x="0" y="192506"/>
                </a:cubicBezTo>
                <a:cubicBezTo>
                  <a:pt x="0" y="164646"/>
                  <a:pt x="21139" y="152116"/>
                  <a:pt x="38501" y="134754"/>
                </a:cubicBezTo>
                <a:cubicBezTo>
                  <a:pt x="67377" y="137962"/>
                  <a:pt x="96819" y="137846"/>
                  <a:pt x="125128" y="144379"/>
                </a:cubicBezTo>
                <a:cubicBezTo>
                  <a:pt x="139109" y="147605"/>
                  <a:pt x="149786" y="159855"/>
                  <a:pt x="163629" y="163630"/>
                </a:cubicBezTo>
                <a:cubicBezTo>
                  <a:pt x="185517" y="169599"/>
                  <a:pt x="208547" y="170047"/>
                  <a:pt x="231006" y="173255"/>
                </a:cubicBezTo>
                <a:cubicBezTo>
                  <a:pt x="295890" y="194882"/>
                  <a:pt x="296111" y="199005"/>
                  <a:pt x="404261" y="173255"/>
                </a:cubicBezTo>
                <a:cubicBezTo>
                  <a:pt x="426768" y="167896"/>
                  <a:pt x="440063" y="142070"/>
                  <a:pt x="462012" y="134754"/>
                </a:cubicBezTo>
                <a:lnTo>
                  <a:pt x="490888" y="125129"/>
                </a:lnTo>
                <a:cubicBezTo>
                  <a:pt x="541564" y="132368"/>
                  <a:pt x="604795" y="146883"/>
                  <a:pt x="654518" y="125129"/>
                </a:cubicBezTo>
                <a:cubicBezTo>
                  <a:pt x="679460" y="114217"/>
                  <a:pt x="693019" y="86628"/>
                  <a:pt x="712269" y="67377"/>
                </a:cubicBezTo>
                <a:cubicBezTo>
                  <a:pt x="730404" y="49242"/>
                  <a:pt x="745898" y="29972"/>
                  <a:pt x="770021" y="19251"/>
                </a:cubicBezTo>
                <a:cubicBezTo>
                  <a:pt x="788564" y="11010"/>
                  <a:pt x="827772" y="0"/>
                  <a:pt x="827772" y="0"/>
                </a:cubicBezTo>
                <a:cubicBezTo>
                  <a:pt x="843814" y="3209"/>
                  <a:pt x="862287" y="551"/>
                  <a:pt x="875899" y="9626"/>
                </a:cubicBezTo>
                <a:cubicBezTo>
                  <a:pt x="896623" y="23442"/>
                  <a:pt x="877714" y="93077"/>
                  <a:pt x="875899" y="96253"/>
                </a:cubicBezTo>
                <a:cubicBezTo>
                  <a:pt x="870865" y="105062"/>
                  <a:pt x="856648" y="102670"/>
                  <a:pt x="847023" y="105878"/>
                </a:cubicBezTo>
                <a:cubicBezTo>
                  <a:pt x="812730" y="208756"/>
                  <a:pt x="849323" y="127673"/>
                  <a:pt x="798897" y="192506"/>
                </a:cubicBezTo>
                <a:cubicBezTo>
                  <a:pt x="784693" y="210769"/>
                  <a:pt x="760395" y="250257"/>
                  <a:pt x="760395" y="250257"/>
                </a:cubicBezTo>
                <a:cubicBezTo>
                  <a:pt x="741145" y="247049"/>
                  <a:pt x="722160" y="240632"/>
                  <a:pt x="702644" y="240632"/>
                </a:cubicBezTo>
                <a:cubicBezTo>
                  <a:pt x="672196" y="240632"/>
                  <a:pt x="665726" y="261771"/>
                  <a:pt x="644892" y="279133"/>
                </a:cubicBezTo>
                <a:cubicBezTo>
                  <a:pt x="636005" y="286539"/>
                  <a:pt x="626364" y="293211"/>
                  <a:pt x="616017" y="298384"/>
                </a:cubicBezTo>
                <a:cubicBezTo>
                  <a:pt x="578985" y="316900"/>
                  <a:pt x="508305" y="315176"/>
                  <a:pt x="481263" y="317634"/>
                </a:cubicBezTo>
                <a:cubicBezTo>
                  <a:pt x="512471" y="411262"/>
                  <a:pt x="476887" y="355844"/>
                  <a:pt x="529389" y="385011"/>
                </a:cubicBezTo>
                <a:cubicBezTo>
                  <a:pt x="549614" y="396247"/>
                  <a:pt x="587141" y="423512"/>
                  <a:pt x="587141" y="423512"/>
                </a:cubicBezTo>
                <a:cubicBezTo>
                  <a:pt x="590349" y="439554"/>
                  <a:pt x="589450" y="457005"/>
                  <a:pt x="596766" y="471638"/>
                </a:cubicBezTo>
                <a:cubicBezTo>
                  <a:pt x="602854" y="483813"/>
                  <a:pt x="616928" y="490057"/>
                  <a:pt x="625642" y="500514"/>
                </a:cubicBezTo>
                <a:cubicBezTo>
                  <a:pt x="692645" y="580918"/>
                  <a:pt x="589406" y="473904"/>
                  <a:pt x="673768" y="558266"/>
                </a:cubicBezTo>
                <a:cubicBezTo>
                  <a:pt x="676976" y="567891"/>
                  <a:pt x="687161" y="577721"/>
                  <a:pt x="683393" y="587141"/>
                </a:cubicBezTo>
                <a:cubicBezTo>
                  <a:pt x="670099" y="620377"/>
                  <a:pt x="635336" y="601597"/>
                  <a:pt x="616017" y="596767"/>
                </a:cubicBezTo>
                <a:cubicBezTo>
                  <a:pt x="608509" y="574245"/>
                  <a:pt x="608247" y="553762"/>
                  <a:pt x="577515" y="548640"/>
                </a:cubicBezTo>
                <a:cubicBezTo>
                  <a:pt x="567507" y="546972"/>
                  <a:pt x="558265" y="555057"/>
                  <a:pt x="548640" y="558266"/>
                </a:cubicBezTo>
                <a:cubicBezTo>
                  <a:pt x="542732" y="567128"/>
                  <a:pt x="505485" y="624151"/>
                  <a:pt x="500513" y="625643"/>
                </a:cubicBezTo>
                <a:cubicBezTo>
                  <a:pt x="478783" y="632162"/>
                  <a:pt x="455596" y="619226"/>
                  <a:pt x="433137" y="616017"/>
                </a:cubicBezTo>
                <a:cubicBezTo>
                  <a:pt x="423512" y="612809"/>
                  <a:pt x="414165" y="608593"/>
                  <a:pt x="404261" y="606392"/>
                </a:cubicBezTo>
                <a:cubicBezTo>
                  <a:pt x="385210" y="602158"/>
                  <a:pt x="363454" y="606450"/>
                  <a:pt x="346509" y="596767"/>
                </a:cubicBezTo>
                <a:cubicBezTo>
                  <a:pt x="337700" y="591733"/>
                  <a:pt x="346945" y="569203"/>
                  <a:pt x="336884" y="567891"/>
                </a:cubicBezTo>
                <a:cubicBezTo>
                  <a:pt x="266892" y="558761"/>
                  <a:pt x="192505" y="543828"/>
                  <a:pt x="163629" y="53901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17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943880" y="2382591"/>
            <a:ext cx="933460" cy="687868"/>
          </a:xfrm>
          <a:custGeom>
            <a:avLst/>
            <a:gdLst>
              <a:gd name="connsiteX0" fmla="*/ 21728 w 933460"/>
              <a:gd name="connsiteY0" fmla="*/ 620491 h 687868"/>
              <a:gd name="connsiteX1" fmla="*/ 21728 w 933460"/>
              <a:gd name="connsiteY1" fmla="*/ 620491 h 687868"/>
              <a:gd name="connsiteX2" fmla="*/ 31354 w 933460"/>
              <a:gd name="connsiteY2" fmla="*/ 504988 h 687868"/>
              <a:gd name="connsiteX3" fmla="*/ 60229 w 933460"/>
              <a:gd name="connsiteY3" fmla="*/ 485737 h 687868"/>
              <a:gd name="connsiteX4" fmla="*/ 79480 w 933460"/>
              <a:gd name="connsiteY4" fmla="*/ 456862 h 687868"/>
              <a:gd name="connsiteX5" fmla="*/ 89105 w 933460"/>
              <a:gd name="connsiteY5" fmla="*/ 418361 h 687868"/>
              <a:gd name="connsiteX6" fmla="*/ 117981 w 933460"/>
              <a:gd name="connsiteY6" fmla="*/ 389485 h 687868"/>
              <a:gd name="connsiteX7" fmla="*/ 166107 w 933460"/>
              <a:gd name="connsiteY7" fmla="*/ 341358 h 687868"/>
              <a:gd name="connsiteX8" fmla="*/ 185358 w 933460"/>
              <a:gd name="connsiteY8" fmla="*/ 312483 h 687868"/>
              <a:gd name="connsiteX9" fmla="*/ 156482 w 933460"/>
              <a:gd name="connsiteY9" fmla="*/ 283607 h 687868"/>
              <a:gd name="connsiteX10" fmla="*/ 137232 w 933460"/>
              <a:gd name="connsiteY10" fmla="*/ 254731 h 687868"/>
              <a:gd name="connsiteX11" fmla="*/ 117981 w 933460"/>
              <a:gd name="connsiteY11" fmla="*/ 52601 h 687868"/>
              <a:gd name="connsiteX12" fmla="*/ 98731 w 933460"/>
              <a:gd name="connsiteY12" fmla="*/ 14100 h 687868"/>
              <a:gd name="connsiteX13" fmla="*/ 233484 w 933460"/>
              <a:gd name="connsiteY13" fmla="*/ 14100 h 687868"/>
              <a:gd name="connsiteX14" fmla="*/ 262360 w 933460"/>
              <a:gd name="connsiteY14" fmla="*/ 33350 h 687868"/>
              <a:gd name="connsiteX15" fmla="*/ 291236 w 933460"/>
              <a:gd name="connsiteY15" fmla="*/ 42975 h 687868"/>
              <a:gd name="connsiteX16" fmla="*/ 300861 w 933460"/>
              <a:gd name="connsiteY16" fmla="*/ 71851 h 687868"/>
              <a:gd name="connsiteX17" fmla="*/ 310486 w 933460"/>
              <a:gd name="connsiteY17" fmla="*/ 110352 h 687868"/>
              <a:gd name="connsiteX18" fmla="*/ 339362 w 933460"/>
              <a:gd name="connsiteY18" fmla="*/ 119977 h 687868"/>
              <a:gd name="connsiteX19" fmla="*/ 406739 w 933460"/>
              <a:gd name="connsiteY19" fmla="*/ 148853 h 687868"/>
              <a:gd name="connsiteX20" fmla="*/ 435615 w 933460"/>
              <a:gd name="connsiteY20" fmla="*/ 110352 h 687868"/>
              <a:gd name="connsiteX21" fmla="*/ 454865 w 933460"/>
              <a:gd name="connsiteY21" fmla="*/ 139228 h 687868"/>
              <a:gd name="connsiteX22" fmla="*/ 483741 w 933460"/>
              <a:gd name="connsiteY22" fmla="*/ 168104 h 687868"/>
              <a:gd name="connsiteX23" fmla="*/ 589619 w 933460"/>
              <a:gd name="connsiteY23" fmla="*/ 177729 h 687868"/>
              <a:gd name="connsiteX24" fmla="*/ 618495 w 933460"/>
              <a:gd name="connsiteY24" fmla="*/ 196980 h 687868"/>
              <a:gd name="connsiteX25" fmla="*/ 647371 w 933460"/>
              <a:gd name="connsiteY25" fmla="*/ 206605 h 687868"/>
              <a:gd name="connsiteX26" fmla="*/ 897627 w 933460"/>
              <a:gd name="connsiteY26" fmla="*/ 196980 h 687868"/>
              <a:gd name="connsiteX27" fmla="*/ 926503 w 933460"/>
              <a:gd name="connsiteY27" fmla="*/ 187354 h 687868"/>
              <a:gd name="connsiteX28" fmla="*/ 897627 w 933460"/>
              <a:gd name="connsiteY28" fmla="*/ 331733 h 687868"/>
              <a:gd name="connsiteX29" fmla="*/ 878377 w 933460"/>
              <a:gd name="connsiteY29" fmla="*/ 427986 h 687868"/>
              <a:gd name="connsiteX30" fmla="*/ 839876 w 933460"/>
              <a:gd name="connsiteY30" fmla="*/ 437611 h 687868"/>
              <a:gd name="connsiteX31" fmla="*/ 830251 w 933460"/>
              <a:gd name="connsiteY31" fmla="*/ 466487 h 687868"/>
              <a:gd name="connsiteX32" fmla="*/ 762874 w 933460"/>
              <a:gd name="connsiteY32" fmla="*/ 514613 h 687868"/>
              <a:gd name="connsiteX33" fmla="*/ 743623 w 933460"/>
              <a:gd name="connsiteY33" fmla="*/ 543489 h 687868"/>
              <a:gd name="connsiteX34" fmla="*/ 656996 w 933460"/>
              <a:gd name="connsiteY34" fmla="*/ 591615 h 687868"/>
              <a:gd name="connsiteX35" fmla="*/ 618495 w 933460"/>
              <a:gd name="connsiteY35" fmla="*/ 601241 h 687868"/>
              <a:gd name="connsiteX36" fmla="*/ 541493 w 933460"/>
              <a:gd name="connsiteY36" fmla="*/ 591615 h 687868"/>
              <a:gd name="connsiteX37" fmla="*/ 483741 w 933460"/>
              <a:gd name="connsiteY37" fmla="*/ 630116 h 687868"/>
              <a:gd name="connsiteX38" fmla="*/ 464491 w 933460"/>
              <a:gd name="connsiteY38" fmla="*/ 658992 h 687868"/>
              <a:gd name="connsiteX39" fmla="*/ 406739 w 933460"/>
              <a:gd name="connsiteY39" fmla="*/ 687868 h 687868"/>
              <a:gd name="connsiteX40" fmla="*/ 339362 w 933460"/>
              <a:gd name="connsiteY40" fmla="*/ 678243 h 687868"/>
              <a:gd name="connsiteX41" fmla="*/ 310486 w 933460"/>
              <a:gd name="connsiteY41" fmla="*/ 658992 h 687868"/>
              <a:gd name="connsiteX42" fmla="*/ 281611 w 933460"/>
              <a:gd name="connsiteY42" fmla="*/ 649367 h 687868"/>
              <a:gd name="connsiteX43" fmla="*/ 21728 w 933460"/>
              <a:gd name="connsiteY43" fmla="*/ 620491 h 68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33460" h="687868">
                <a:moveTo>
                  <a:pt x="21728" y="620491"/>
                </a:moveTo>
                <a:lnTo>
                  <a:pt x="21728" y="620491"/>
                </a:lnTo>
                <a:cubicBezTo>
                  <a:pt x="2906" y="535790"/>
                  <a:pt x="-19994" y="547779"/>
                  <a:pt x="31354" y="504988"/>
                </a:cubicBezTo>
                <a:cubicBezTo>
                  <a:pt x="40241" y="497582"/>
                  <a:pt x="50604" y="492154"/>
                  <a:pt x="60229" y="485737"/>
                </a:cubicBezTo>
                <a:cubicBezTo>
                  <a:pt x="66646" y="476112"/>
                  <a:pt x="74923" y="467495"/>
                  <a:pt x="79480" y="456862"/>
                </a:cubicBezTo>
                <a:cubicBezTo>
                  <a:pt x="84691" y="444703"/>
                  <a:pt x="82542" y="429847"/>
                  <a:pt x="89105" y="418361"/>
                </a:cubicBezTo>
                <a:cubicBezTo>
                  <a:pt x="95859" y="406542"/>
                  <a:pt x="109267" y="399942"/>
                  <a:pt x="117981" y="389485"/>
                </a:cubicBezTo>
                <a:cubicBezTo>
                  <a:pt x="158087" y="341358"/>
                  <a:pt x="113169" y="376652"/>
                  <a:pt x="166107" y="341358"/>
                </a:cubicBezTo>
                <a:cubicBezTo>
                  <a:pt x="172524" y="331733"/>
                  <a:pt x="187260" y="323894"/>
                  <a:pt x="185358" y="312483"/>
                </a:cubicBezTo>
                <a:cubicBezTo>
                  <a:pt x="183120" y="299056"/>
                  <a:pt x="165196" y="294064"/>
                  <a:pt x="156482" y="283607"/>
                </a:cubicBezTo>
                <a:cubicBezTo>
                  <a:pt x="149076" y="274720"/>
                  <a:pt x="143649" y="264356"/>
                  <a:pt x="137232" y="254731"/>
                </a:cubicBezTo>
                <a:cubicBezTo>
                  <a:pt x="133816" y="193243"/>
                  <a:pt x="144709" y="114967"/>
                  <a:pt x="117981" y="52601"/>
                </a:cubicBezTo>
                <a:cubicBezTo>
                  <a:pt x="112329" y="39413"/>
                  <a:pt x="105148" y="26934"/>
                  <a:pt x="98731" y="14100"/>
                </a:cubicBezTo>
                <a:cubicBezTo>
                  <a:pt x="153745" y="-4240"/>
                  <a:pt x="143629" y="-5155"/>
                  <a:pt x="233484" y="14100"/>
                </a:cubicBezTo>
                <a:cubicBezTo>
                  <a:pt x="244795" y="16524"/>
                  <a:pt x="252013" y="28177"/>
                  <a:pt x="262360" y="33350"/>
                </a:cubicBezTo>
                <a:cubicBezTo>
                  <a:pt x="271435" y="37887"/>
                  <a:pt x="281611" y="39767"/>
                  <a:pt x="291236" y="42975"/>
                </a:cubicBezTo>
                <a:cubicBezTo>
                  <a:pt x="294444" y="52600"/>
                  <a:pt x="298074" y="62095"/>
                  <a:pt x="300861" y="71851"/>
                </a:cubicBezTo>
                <a:cubicBezTo>
                  <a:pt x="304495" y="84571"/>
                  <a:pt x="302222" y="100022"/>
                  <a:pt x="310486" y="110352"/>
                </a:cubicBezTo>
                <a:cubicBezTo>
                  <a:pt x="316824" y="118275"/>
                  <a:pt x="330036" y="115980"/>
                  <a:pt x="339362" y="119977"/>
                </a:cubicBezTo>
                <a:cubicBezTo>
                  <a:pt x="422620" y="155659"/>
                  <a:pt x="339020" y="126281"/>
                  <a:pt x="406739" y="148853"/>
                </a:cubicBezTo>
                <a:cubicBezTo>
                  <a:pt x="416364" y="136019"/>
                  <a:pt x="419884" y="113498"/>
                  <a:pt x="435615" y="110352"/>
                </a:cubicBezTo>
                <a:cubicBezTo>
                  <a:pt x="446958" y="108083"/>
                  <a:pt x="447459" y="130341"/>
                  <a:pt x="454865" y="139228"/>
                </a:cubicBezTo>
                <a:cubicBezTo>
                  <a:pt x="463579" y="149685"/>
                  <a:pt x="470652" y="164364"/>
                  <a:pt x="483741" y="168104"/>
                </a:cubicBezTo>
                <a:cubicBezTo>
                  <a:pt x="517816" y="177840"/>
                  <a:pt x="554326" y="174521"/>
                  <a:pt x="589619" y="177729"/>
                </a:cubicBezTo>
                <a:cubicBezTo>
                  <a:pt x="599244" y="184146"/>
                  <a:pt x="608148" y="191807"/>
                  <a:pt x="618495" y="196980"/>
                </a:cubicBezTo>
                <a:cubicBezTo>
                  <a:pt x="627570" y="201517"/>
                  <a:pt x="637225" y="206605"/>
                  <a:pt x="647371" y="206605"/>
                </a:cubicBezTo>
                <a:cubicBezTo>
                  <a:pt x="730851" y="206605"/>
                  <a:pt x="814208" y="200188"/>
                  <a:pt x="897627" y="196980"/>
                </a:cubicBezTo>
                <a:cubicBezTo>
                  <a:pt x="907252" y="193771"/>
                  <a:pt x="924688" y="177372"/>
                  <a:pt x="926503" y="187354"/>
                </a:cubicBezTo>
                <a:cubicBezTo>
                  <a:pt x="942382" y="274688"/>
                  <a:pt x="930384" y="282598"/>
                  <a:pt x="897627" y="331733"/>
                </a:cubicBezTo>
                <a:cubicBezTo>
                  <a:pt x="891210" y="363817"/>
                  <a:pt x="894045" y="399261"/>
                  <a:pt x="878377" y="427986"/>
                </a:cubicBezTo>
                <a:cubicBezTo>
                  <a:pt x="872043" y="439599"/>
                  <a:pt x="850206" y="429347"/>
                  <a:pt x="839876" y="437611"/>
                </a:cubicBezTo>
                <a:cubicBezTo>
                  <a:pt x="831953" y="443949"/>
                  <a:pt x="835879" y="458045"/>
                  <a:pt x="830251" y="466487"/>
                </a:cubicBezTo>
                <a:cubicBezTo>
                  <a:pt x="810740" y="495754"/>
                  <a:pt x="792984" y="499558"/>
                  <a:pt x="762874" y="514613"/>
                </a:cubicBezTo>
                <a:cubicBezTo>
                  <a:pt x="756457" y="524238"/>
                  <a:pt x="752329" y="535871"/>
                  <a:pt x="743623" y="543489"/>
                </a:cubicBezTo>
                <a:cubicBezTo>
                  <a:pt x="710193" y="572740"/>
                  <a:pt x="693453" y="581198"/>
                  <a:pt x="656996" y="591615"/>
                </a:cubicBezTo>
                <a:cubicBezTo>
                  <a:pt x="644276" y="595249"/>
                  <a:pt x="631329" y="598032"/>
                  <a:pt x="618495" y="601241"/>
                </a:cubicBezTo>
                <a:cubicBezTo>
                  <a:pt x="592828" y="598032"/>
                  <a:pt x="567360" y="591615"/>
                  <a:pt x="541493" y="591615"/>
                </a:cubicBezTo>
                <a:cubicBezTo>
                  <a:pt x="515792" y="591615"/>
                  <a:pt x="498207" y="612756"/>
                  <a:pt x="483741" y="630116"/>
                </a:cubicBezTo>
                <a:cubicBezTo>
                  <a:pt x="476335" y="639003"/>
                  <a:pt x="472671" y="650812"/>
                  <a:pt x="464491" y="658992"/>
                </a:cubicBezTo>
                <a:cubicBezTo>
                  <a:pt x="445832" y="677652"/>
                  <a:pt x="430225" y="680040"/>
                  <a:pt x="406739" y="687868"/>
                </a:cubicBezTo>
                <a:cubicBezTo>
                  <a:pt x="384280" y="684660"/>
                  <a:pt x="361092" y="684762"/>
                  <a:pt x="339362" y="678243"/>
                </a:cubicBezTo>
                <a:cubicBezTo>
                  <a:pt x="328282" y="674919"/>
                  <a:pt x="320833" y="664166"/>
                  <a:pt x="310486" y="658992"/>
                </a:cubicBezTo>
                <a:cubicBezTo>
                  <a:pt x="301411" y="654455"/>
                  <a:pt x="291236" y="652575"/>
                  <a:pt x="281611" y="649367"/>
                </a:cubicBezTo>
                <a:cubicBezTo>
                  <a:pt x="196674" y="592742"/>
                  <a:pt x="65042" y="625304"/>
                  <a:pt x="21728" y="620491"/>
                </a:cubicBezTo>
                <a:close/>
              </a:path>
            </a:pathLst>
          </a:cu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16</a:t>
            </a:r>
            <a:endParaRPr lang="en-IN" dirty="0"/>
          </a:p>
        </p:txBody>
      </p:sp>
      <p:sp>
        <p:nvSpPr>
          <p:cNvPr id="17" name="Freeform 16"/>
          <p:cNvSpPr/>
          <p:nvPr/>
        </p:nvSpPr>
        <p:spPr>
          <a:xfrm>
            <a:off x="4494998" y="2435192"/>
            <a:ext cx="712232" cy="1106905"/>
          </a:xfrm>
          <a:custGeom>
            <a:avLst/>
            <a:gdLst>
              <a:gd name="connsiteX0" fmla="*/ 346509 w 712232"/>
              <a:gd name="connsiteY0" fmla="*/ 0 h 1106905"/>
              <a:gd name="connsiteX1" fmla="*/ 346509 w 712232"/>
              <a:gd name="connsiteY1" fmla="*/ 0 h 1106905"/>
              <a:gd name="connsiteX2" fmla="*/ 433137 w 712232"/>
              <a:gd name="connsiteY2" fmla="*/ 19250 h 1106905"/>
              <a:gd name="connsiteX3" fmla="*/ 490888 w 712232"/>
              <a:gd name="connsiteY3" fmla="*/ 19250 h 1106905"/>
              <a:gd name="connsiteX4" fmla="*/ 510139 w 712232"/>
              <a:gd name="connsiteY4" fmla="*/ 48126 h 1106905"/>
              <a:gd name="connsiteX5" fmla="*/ 673768 w 712232"/>
              <a:gd name="connsiteY5" fmla="*/ 77002 h 1106905"/>
              <a:gd name="connsiteX6" fmla="*/ 693019 w 712232"/>
              <a:gd name="connsiteY6" fmla="*/ 182880 h 1106905"/>
              <a:gd name="connsiteX7" fmla="*/ 635267 w 712232"/>
              <a:gd name="connsiteY7" fmla="*/ 221381 h 1106905"/>
              <a:gd name="connsiteX8" fmla="*/ 606391 w 712232"/>
              <a:gd name="connsiteY8" fmla="*/ 211755 h 1106905"/>
              <a:gd name="connsiteX9" fmla="*/ 577516 w 712232"/>
              <a:gd name="connsiteY9" fmla="*/ 144379 h 1106905"/>
              <a:gd name="connsiteX10" fmla="*/ 558265 w 712232"/>
              <a:gd name="connsiteY10" fmla="*/ 173254 h 1106905"/>
              <a:gd name="connsiteX11" fmla="*/ 510139 w 712232"/>
              <a:gd name="connsiteY11" fmla="*/ 154004 h 1106905"/>
              <a:gd name="connsiteX12" fmla="*/ 481263 w 712232"/>
              <a:gd name="connsiteY12" fmla="*/ 163629 h 1106905"/>
              <a:gd name="connsiteX13" fmla="*/ 452387 w 712232"/>
              <a:gd name="connsiteY13" fmla="*/ 192505 h 1106905"/>
              <a:gd name="connsiteX14" fmla="*/ 433137 w 712232"/>
              <a:gd name="connsiteY14" fmla="*/ 250256 h 1106905"/>
              <a:gd name="connsiteX15" fmla="*/ 442762 w 712232"/>
              <a:gd name="connsiteY15" fmla="*/ 288757 h 1106905"/>
              <a:gd name="connsiteX16" fmla="*/ 471638 w 712232"/>
              <a:gd name="connsiteY16" fmla="*/ 298383 h 1106905"/>
              <a:gd name="connsiteX17" fmla="*/ 500514 w 712232"/>
              <a:gd name="connsiteY17" fmla="*/ 317633 h 1106905"/>
              <a:gd name="connsiteX18" fmla="*/ 510139 w 712232"/>
              <a:gd name="connsiteY18" fmla="*/ 413886 h 1106905"/>
              <a:gd name="connsiteX19" fmla="*/ 471638 w 712232"/>
              <a:gd name="connsiteY19" fmla="*/ 423511 h 1106905"/>
              <a:gd name="connsiteX20" fmla="*/ 433137 w 712232"/>
              <a:gd name="connsiteY20" fmla="*/ 452387 h 1106905"/>
              <a:gd name="connsiteX21" fmla="*/ 404261 w 712232"/>
              <a:gd name="connsiteY21" fmla="*/ 519764 h 1106905"/>
              <a:gd name="connsiteX22" fmla="*/ 423511 w 712232"/>
              <a:gd name="connsiteY22" fmla="*/ 558265 h 1106905"/>
              <a:gd name="connsiteX23" fmla="*/ 452387 w 712232"/>
              <a:gd name="connsiteY23" fmla="*/ 587141 h 1106905"/>
              <a:gd name="connsiteX24" fmla="*/ 500514 w 712232"/>
              <a:gd name="connsiteY24" fmla="*/ 654517 h 1106905"/>
              <a:gd name="connsiteX25" fmla="*/ 500514 w 712232"/>
              <a:gd name="connsiteY25" fmla="*/ 779646 h 1106905"/>
              <a:gd name="connsiteX26" fmla="*/ 567890 w 712232"/>
              <a:gd name="connsiteY26" fmla="*/ 847023 h 1106905"/>
              <a:gd name="connsiteX27" fmla="*/ 500514 w 712232"/>
              <a:gd name="connsiteY27" fmla="*/ 1087654 h 1106905"/>
              <a:gd name="connsiteX28" fmla="*/ 471638 w 712232"/>
              <a:gd name="connsiteY28" fmla="*/ 1058779 h 1106905"/>
              <a:gd name="connsiteX29" fmla="*/ 462013 w 712232"/>
              <a:gd name="connsiteY29" fmla="*/ 1087654 h 1106905"/>
              <a:gd name="connsiteX30" fmla="*/ 404261 w 712232"/>
              <a:gd name="connsiteY30" fmla="*/ 1058779 h 1106905"/>
              <a:gd name="connsiteX31" fmla="*/ 394636 w 712232"/>
              <a:gd name="connsiteY31" fmla="*/ 1029903 h 1106905"/>
              <a:gd name="connsiteX32" fmla="*/ 385010 w 712232"/>
              <a:gd name="connsiteY32" fmla="*/ 1058779 h 1106905"/>
              <a:gd name="connsiteX33" fmla="*/ 365760 w 712232"/>
              <a:gd name="connsiteY33" fmla="*/ 1087654 h 1106905"/>
              <a:gd name="connsiteX34" fmla="*/ 308008 w 712232"/>
              <a:gd name="connsiteY34" fmla="*/ 1106905 h 1106905"/>
              <a:gd name="connsiteX35" fmla="*/ 202130 w 712232"/>
              <a:gd name="connsiteY35" fmla="*/ 1087654 h 1106905"/>
              <a:gd name="connsiteX36" fmla="*/ 163629 w 712232"/>
              <a:gd name="connsiteY36" fmla="*/ 1058779 h 1106905"/>
              <a:gd name="connsiteX37" fmla="*/ 134754 w 712232"/>
              <a:gd name="connsiteY37" fmla="*/ 991402 h 1106905"/>
              <a:gd name="connsiteX38" fmla="*/ 115503 w 712232"/>
              <a:gd name="connsiteY38" fmla="*/ 933650 h 1106905"/>
              <a:gd name="connsiteX39" fmla="*/ 86627 w 712232"/>
              <a:gd name="connsiteY39" fmla="*/ 875899 h 1106905"/>
              <a:gd name="connsiteX40" fmla="*/ 57751 w 712232"/>
              <a:gd name="connsiteY40" fmla="*/ 856648 h 1106905"/>
              <a:gd name="connsiteX41" fmla="*/ 48126 w 712232"/>
              <a:gd name="connsiteY41" fmla="*/ 818147 h 1106905"/>
              <a:gd name="connsiteX42" fmla="*/ 0 w 712232"/>
              <a:gd name="connsiteY42" fmla="*/ 760395 h 1106905"/>
              <a:gd name="connsiteX43" fmla="*/ 19250 w 712232"/>
              <a:gd name="connsiteY43" fmla="*/ 731520 h 1106905"/>
              <a:gd name="connsiteX44" fmla="*/ 48126 w 712232"/>
              <a:gd name="connsiteY44" fmla="*/ 721894 h 1106905"/>
              <a:gd name="connsiteX45" fmla="*/ 182880 w 712232"/>
              <a:gd name="connsiteY45" fmla="*/ 693019 h 1106905"/>
              <a:gd name="connsiteX46" fmla="*/ 211756 w 712232"/>
              <a:gd name="connsiteY46" fmla="*/ 673768 h 1106905"/>
              <a:gd name="connsiteX47" fmla="*/ 231006 w 712232"/>
              <a:gd name="connsiteY47" fmla="*/ 644892 h 1106905"/>
              <a:gd name="connsiteX48" fmla="*/ 279133 w 712232"/>
              <a:gd name="connsiteY48" fmla="*/ 616016 h 1106905"/>
              <a:gd name="connsiteX49" fmla="*/ 317634 w 712232"/>
              <a:gd name="connsiteY49" fmla="*/ 558265 h 1106905"/>
              <a:gd name="connsiteX50" fmla="*/ 356135 w 712232"/>
              <a:gd name="connsiteY50" fmla="*/ 481263 h 1106905"/>
              <a:gd name="connsiteX51" fmla="*/ 346509 w 712232"/>
              <a:gd name="connsiteY51" fmla="*/ 385010 h 1106905"/>
              <a:gd name="connsiteX52" fmla="*/ 346509 w 712232"/>
              <a:gd name="connsiteY52" fmla="*/ 317633 h 1106905"/>
              <a:gd name="connsiteX53" fmla="*/ 356135 w 712232"/>
              <a:gd name="connsiteY53" fmla="*/ 288757 h 1106905"/>
              <a:gd name="connsiteX54" fmla="*/ 375385 w 712232"/>
              <a:gd name="connsiteY54" fmla="*/ 211755 h 1106905"/>
              <a:gd name="connsiteX55" fmla="*/ 375385 w 712232"/>
              <a:gd name="connsiteY55" fmla="*/ 96252 h 1106905"/>
              <a:gd name="connsiteX56" fmla="*/ 413886 w 712232"/>
              <a:gd name="connsiteY56" fmla="*/ 86627 h 1106905"/>
              <a:gd name="connsiteX57" fmla="*/ 346509 w 712232"/>
              <a:gd name="connsiteY57" fmla="*/ 0 h 110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712232" h="1106905">
                <a:moveTo>
                  <a:pt x="346509" y="0"/>
                </a:moveTo>
                <a:lnTo>
                  <a:pt x="346509" y="0"/>
                </a:lnTo>
                <a:cubicBezTo>
                  <a:pt x="375385" y="6417"/>
                  <a:pt x="403659" y="16794"/>
                  <a:pt x="433137" y="19250"/>
                </a:cubicBezTo>
                <a:cubicBezTo>
                  <a:pt x="535803" y="27805"/>
                  <a:pt x="388224" y="-14971"/>
                  <a:pt x="490888" y="19250"/>
                </a:cubicBezTo>
                <a:cubicBezTo>
                  <a:pt x="497305" y="28875"/>
                  <a:pt x="501959" y="39946"/>
                  <a:pt x="510139" y="48126"/>
                </a:cubicBezTo>
                <a:cubicBezTo>
                  <a:pt x="552667" y="90653"/>
                  <a:pt x="620191" y="73175"/>
                  <a:pt x="673768" y="77002"/>
                </a:cubicBezTo>
                <a:cubicBezTo>
                  <a:pt x="707148" y="110381"/>
                  <a:pt x="730533" y="118570"/>
                  <a:pt x="693019" y="182880"/>
                </a:cubicBezTo>
                <a:cubicBezTo>
                  <a:pt x="681361" y="202865"/>
                  <a:pt x="635267" y="221381"/>
                  <a:pt x="635267" y="221381"/>
                </a:cubicBezTo>
                <a:cubicBezTo>
                  <a:pt x="625642" y="218172"/>
                  <a:pt x="614314" y="218093"/>
                  <a:pt x="606391" y="211755"/>
                </a:cubicBezTo>
                <a:cubicBezTo>
                  <a:pt x="585619" y="195137"/>
                  <a:pt x="583296" y="167498"/>
                  <a:pt x="577516" y="144379"/>
                </a:cubicBezTo>
                <a:cubicBezTo>
                  <a:pt x="571099" y="154004"/>
                  <a:pt x="569717" y="171618"/>
                  <a:pt x="558265" y="173254"/>
                </a:cubicBezTo>
                <a:cubicBezTo>
                  <a:pt x="541161" y="175697"/>
                  <a:pt x="527283" y="156147"/>
                  <a:pt x="510139" y="154004"/>
                </a:cubicBezTo>
                <a:cubicBezTo>
                  <a:pt x="500071" y="152746"/>
                  <a:pt x="490888" y="160421"/>
                  <a:pt x="481263" y="163629"/>
                </a:cubicBezTo>
                <a:cubicBezTo>
                  <a:pt x="471638" y="173254"/>
                  <a:pt x="458998" y="180606"/>
                  <a:pt x="452387" y="192505"/>
                </a:cubicBezTo>
                <a:cubicBezTo>
                  <a:pt x="442533" y="210243"/>
                  <a:pt x="433137" y="250256"/>
                  <a:pt x="433137" y="250256"/>
                </a:cubicBezTo>
                <a:cubicBezTo>
                  <a:pt x="436345" y="263090"/>
                  <a:pt x="434498" y="278427"/>
                  <a:pt x="442762" y="288757"/>
                </a:cubicBezTo>
                <a:cubicBezTo>
                  <a:pt x="449100" y="296680"/>
                  <a:pt x="462563" y="293846"/>
                  <a:pt x="471638" y="298383"/>
                </a:cubicBezTo>
                <a:cubicBezTo>
                  <a:pt x="481985" y="303556"/>
                  <a:pt x="490889" y="311216"/>
                  <a:pt x="500514" y="317633"/>
                </a:cubicBezTo>
                <a:cubicBezTo>
                  <a:pt x="522346" y="350382"/>
                  <a:pt x="541016" y="364482"/>
                  <a:pt x="510139" y="413886"/>
                </a:cubicBezTo>
                <a:cubicBezTo>
                  <a:pt x="503128" y="425104"/>
                  <a:pt x="484472" y="420303"/>
                  <a:pt x="471638" y="423511"/>
                </a:cubicBezTo>
                <a:cubicBezTo>
                  <a:pt x="458804" y="433136"/>
                  <a:pt x="443577" y="440207"/>
                  <a:pt x="433137" y="452387"/>
                </a:cubicBezTo>
                <a:cubicBezTo>
                  <a:pt x="420160" y="467527"/>
                  <a:pt x="410778" y="500212"/>
                  <a:pt x="404261" y="519764"/>
                </a:cubicBezTo>
                <a:cubicBezTo>
                  <a:pt x="410678" y="532598"/>
                  <a:pt x="415171" y="546589"/>
                  <a:pt x="423511" y="558265"/>
                </a:cubicBezTo>
                <a:cubicBezTo>
                  <a:pt x="431423" y="569342"/>
                  <a:pt x="443528" y="576806"/>
                  <a:pt x="452387" y="587141"/>
                </a:cubicBezTo>
                <a:cubicBezTo>
                  <a:pt x="470292" y="608030"/>
                  <a:pt x="485280" y="631668"/>
                  <a:pt x="500514" y="654517"/>
                </a:cubicBezTo>
                <a:cubicBezTo>
                  <a:pt x="485833" y="698557"/>
                  <a:pt x="473537" y="722319"/>
                  <a:pt x="500514" y="779646"/>
                </a:cubicBezTo>
                <a:cubicBezTo>
                  <a:pt x="514038" y="808385"/>
                  <a:pt x="567890" y="847023"/>
                  <a:pt x="567890" y="847023"/>
                </a:cubicBezTo>
                <a:cubicBezTo>
                  <a:pt x="563809" y="953123"/>
                  <a:pt x="639138" y="1149265"/>
                  <a:pt x="500514" y="1087654"/>
                </a:cubicBezTo>
                <a:cubicBezTo>
                  <a:pt x="488075" y="1082126"/>
                  <a:pt x="481263" y="1068404"/>
                  <a:pt x="471638" y="1058779"/>
                </a:cubicBezTo>
                <a:cubicBezTo>
                  <a:pt x="468430" y="1068404"/>
                  <a:pt x="471088" y="1083117"/>
                  <a:pt x="462013" y="1087654"/>
                </a:cubicBezTo>
                <a:cubicBezTo>
                  <a:pt x="450627" y="1093347"/>
                  <a:pt x="409125" y="1062021"/>
                  <a:pt x="404261" y="1058779"/>
                </a:cubicBezTo>
                <a:cubicBezTo>
                  <a:pt x="401053" y="1049154"/>
                  <a:pt x="404782" y="1029903"/>
                  <a:pt x="394636" y="1029903"/>
                </a:cubicBezTo>
                <a:cubicBezTo>
                  <a:pt x="384490" y="1029903"/>
                  <a:pt x="389548" y="1049704"/>
                  <a:pt x="385010" y="1058779"/>
                </a:cubicBezTo>
                <a:cubicBezTo>
                  <a:pt x="379837" y="1069126"/>
                  <a:pt x="375569" y="1081523"/>
                  <a:pt x="365760" y="1087654"/>
                </a:cubicBezTo>
                <a:cubicBezTo>
                  <a:pt x="348552" y="1098409"/>
                  <a:pt x="308008" y="1106905"/>
                  <a:pt x="308008" y="1106905"/>
                </a:cubicBezTo>
                <a:cubicBezTo>
                  <a:pt x="293560" y="1105099"/>
                  <a:pt x="227060" y="1101900"/>
                  <a:pt x="202130" y="1087654"/>
                </a:cubicBezTo>
                <a:cubicBezTo>
                  <a:pt x="188202" y="1079695"/>
                  <a:pt x="176463" y="1068404"/>
                  <a:pt x="163629" y="1058779"/>
                </a:cubicBezTo>
                <a:cubicBezTo>
                  <a:pt x="132651" y="965841"/>
                  <a:pt x="182322" y="1110324"/>
                  <a:pt x="134754" y="991402"/>
                </a:cubicBezTo>
                <a:cubicBezTo>
                  <a:pt x="127218" y="972561"/>
                  <a:pt x="121920" y="952901"/>
                  <a:pt x="115503" y="933650"/>
                </a:cubicBezTo>
                <a:cubicBezTo>
                  <a:pt x="107674" y="910162"/>
                  <a:pt x="105288" y="894560"/>
                  <a:pt x="86627" y="875899"/>
                </a:cubicBezTo>
                <a:cubicBezTo>
                  <a:pt x="78447" y="867719"/>
                  <a:pt x="67376" y="863065"/>
                  <a:pt x="57751" y="856648"/>
                </a:cubicBezTo>
                <a:cubicBezTo>
                  <a:pt x="54543" y="843814"/>
                  <a:pt x="53337" y="830306"/>
                  <a:pt x="48126" y="818147"/>
                </a:cubicBezTo>
                <a:cubicBezTo>
                  <a:pt x="38075" y="794695"/>
                  <a:pt x="17346" y="777741"/>
                  <a:pt x="0" y="760395"/>
                </a:cubicBezTo>
                <a:cubicBezTo>
                  <a:pt x="6417" y="750770"/>
                  <a:pt x="10217" y="738746"/>
                  <a:pt x="19250" y="731520"/>
                </a:cubicBezTo>
                <a:cubicBezTo>
                  <a:pt x="27173" y="725182"/>
                  <a:pt x="39051" y="726431"/>
                  <a:pt x="48126" y="721894"/>
                </a:cubicBezTo>
                <a:cubicBezTo>
                  <a:pt x="130263" y="680826"/>
                  <a:pt x="-7349" y="710312"/>
                  <a:pt x="182880" y="693019"/>
                </a:cubicBezTo>
                <a:cubicBezTo>
                  <a:pt x="192505" y="686602"/>
                  <a:pt x="203576" y="681948"/>
                  <a:pt x="211756" y="673768"/>
                </a:cubicBezTo>
                <a:cubicBezTo>
                  <a:pt x="219936" y="665588"/>
                  <a:pt x="222223" y="652420"/>
                  <a:pt x="231006" y="644892"/>
                </a:cubicBezTo>
                <a:cubicBezTo>
                  <a:pt x="245210" y="632717"/>
                  <a:pt x="263091" y="625641"/>
                  <a:pt x="279133" y="616016"/>
                </a:cubicBezTo>
                <a:cubicBezTo>
                  <a:pt x="291967" y="596766"/>
                  <a:pt x="313097" y="580952"/>
                  <a:pt x="317634" y="558265"/>
                </a:cubicBezTo>
                <a:cubicBezTo>
                  <a:pt x="329929" y="496791"/>
                  <a:pt x="315691" y="521707"/>
                  <a:pt x="356135" y="481263"/>
                </a:cubicBezTo>
                <a:cubicBezTo>
                  <a:pt x="352926" y="449179"/>
                  <a:pt x="351412" y="416879"/>
                  <a:pt x="346509" y="385010"/>
                </a:cubicBezTo>
                <a:cubicBezTo>
                  <a:pt x="337997" y="329684"/>
                  <a:pt x="327518" y="384101"/>
                  <a:pt x="346509" y="317633"/>
                </a:cubicBezTo>
                <a:cubicBezTo>
                  <a:pt x="349296" y="307877"/>
                  <a:pt x="353465" y="298546"/>
                  <a:pt x="356135" y="288757"/>
                </a:cubicBezTo>
                <a:cubicBezTo>
                  <a:pt x="363096" y="263232"/>
                  <a:pt x="375385" y="211755"/>
                  <a:pt x="375385" y="211755"/>
                </a:cubicBezTo>
                <a:cubicBezTo>
                  <a:pt x="361826" y="171078"/>
                  <a:pt x="349596" y="147831"/>
                  <a:pt x="375385" y="96252"/>
                </a:cubicBezTo>
                <a:cubicBezTo>
                  <a:pt x="381301" y="84420"/>
                  <a:pt x="401052" y="89835"/>
                  <a:pt x="413886" y="86627"/>
                </a:cubicBezTo>
                <a:lnTo>
                  <a:pt x="3465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 smtClean="0"/>
          </a:p>
          <a:p>
            <a:pPr algn="ctr"/>
            <a:r>
              <a:rPr lang="en-IN" dirty="0" smtClean="0"/>
              <a:t>18</a:t>
            </a:r>
            <a:endParaRPr lang="en-IN" dirty="0"/>
          </a:p>
        </p:txBody>
      </p:sp>
      <p:sp>
        <p:nvSpPr>
          <p:cNvPr id="18" name="Freeform 17"/>
          <p:cNvSpPr/>
          <p:nvPr/>
        </p:nvSpPr>
        <p:spPr>
          <a:xfrm>
            <a:off x="4831261" y="2233061"/>
            <a:ext cx="183501" cy="222381"/>
          </a:xfrm>
          <a:custGeom>
            <a:avLst/>
            <a:gdLst>
              <a:gd name="connsiteX0" fmla="*/ 19872 w 183501"/>
              <a:gd name="connsiteY0" fmla="*/ 211756 h 222381"/>
              <a:gd name="connsiteX1" fmla="*/ 19872 w 183501"/>
              <a:gd name="connsiteY1" fmla="*/ 211756 h 222381"/>
              <a:gd name="connsiteX2" fmla="*/ 19872 w 183501"/>
              <a:gd name="connsiteY2" fmla="*/ 67377 h 222381"/>
              <a:gd name="connsiteX3" fmla="*/ 48747 w 183501"/>
              <a:gd name="connsiteY3" fmla="*/ 57752 h 222381"/>
              <a:gd name="connsiteX4" fmla="*/ 106499 w 183501"/>
              <a:gd name="connsiteY4" fmla="*/ 19251 h 222381"/>
              <a:gd name="connsiteX5" fmla="*/ 135375 w 183501"/>
              <a:gd name="connsiteY5" fmla="*/ 0 h 222381"/>
              <a:gd name="connsiteX6" fmla="*/ 164251 w 183501"/>
              <a:gd name="connsiteY6" fmla="*/ 67377 h 222381"/>
              <a:gd name="connsiteX7" fmla="*/ 183501 w 183501"/>
              <a:gd name="connsiteY7" fmla="*/ 173255 h 222381"/>
              <a:gd name="connsiteX8" fmla="*/ 125750 w 183501"/>
              <a:gd name="connsiteY8" fmla="*/ 221381 h 222381"/>
              <a:gd name="connsiteX9" fmla="*/ 19872 w 183501"/>
              <a:gd name="connsiteY9" fmla="*/ 211756 h 22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501" h="222381">
                <a:moveTo>
                  <a:pt x="19872" y="211756"/>
                </a:moveTo>
                <a:lnTo>
                  <a:pt x="19872" y="211756"/>
                </a:lnTo>
                <a:cubicBezTo>
                  <a:pt x="19225" y="208846"/>
                  <a:pt x="-24515" y="82173"/>
                  <a:pt x="19872" y="67377"/>
                </a:cubicBezTo>
                <a:lnTo>
                  <a:pt x="48747" y="57752"/>
                </a:lnTo>
                <a:lnTo>
                  <a:pt x="106499" y="19251"/>
                </a:lnTo>
                <a:lnTo>
                  <a:pt x="135375" y="0"/>
                </a:lnTo>
                <a:cubicBezTo>
                  <a:pt x="144854" y="18959"/>
                  <a:pt x="160205" y="45125"/>
                  <a:pt x="164251" y="67377"/>
                </a:cubicBezTo>
                <a:cubicBezTo>
                  <a:pt x="186020" y="187105"/>
                  <a:pt x="161427" y="107029"/>
                  <a:pt x="183501" y="173255"/>
                </a:cubicBezTo>
                <a:cubicBezTo>
                  <a:pt x="174479" y="182277"/>
                  <a:pt x="142128" y="218403"/>
                  <a:pt x="125750" y="221381"/>
                </a:cubicBezTo>
                <a:cubicBezTo>
                  <a:pt x="100496" y="225972"/>
                  <a:pt x="37518" y="213360"/>
                  <a:pt x="19872" y="211756"/>
                </a:cubicBez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8</a:t>
            </a:r>
            <a:endParaRPr lang="en-IN" dirty="0"/>
          </a:p>
        </p:txBody>
      </p:sp>
      <p:sp>
        <p:nvSpPr>
          <p:cNvPr id="19" name="Freeform 18"/>
          <p:cNvSpPr/>
          <p:nvPr/>
        </p:nvSpPr>
        <p:spPr>
          <a:xfrm>
            <a:off x="2829827" y="1799924"/>
            <a:ext cx="1309036" cy="1280160"/>
          </a:xfrm>
          <a:custGeom>
            <a:avLst/>
            <a:gdLst>
              <a:gd name="connsiteX0" fmla="*/ 67377 w 1309036"/>
              <a:gd name="connsiteY0" fmla="*/ 0 h 1280160"/>
              <a:gd name="connsiteX1" fmla="*/ 67377 w 1309036"/>
              <a:gd name="connsiteY1" fmla="*/ 0 h 1280160"/>
              <a:gd name="connsiteX2" fmla="*/ 96253 w 1309036"/>
              <a:gd name="connsiteY2" fmla="*/ 125129 h 1280160"/>
              <a:gd name="connsiteX3" fmla="*/ 221381 w 1309036"/>
              <a:gd name="connsiteY3" fmla="*/ 134754 h 1280160"/>
              <a:gd name="connsiteX4" fmla="*/ 240632 w 1309036"/>
              <a:gd name="connsiteY4" fmla="*/ 163630 h 1280160"/>
              <a:gd name="connsiteX5" fmla="*/ 308009 w 1309036"/>
              <a:gd name="connsiteY5" fmla="*/ 211756 h 1280160"/>
              <a:gd name="connsiteX6" fmla="*/ 452388 w 1309036"/>
              <a:gd name="connsiteY6" fmla="*/ 288758 h 1280160"/>
              <a:gd name="connsiteX7" fmla="*/ 481264 w 1309036"/>
              <a:gd name="connsiteY7" fmla="*/ 308009 h 1280160"/>
              <a:gd name="connsiteX8" fmla="*/ 510139 w 1309036"/>
              <a:gd name="connsiteY8" fmla="*/ 336884 h 1280160"/>
              <a:gd name="connsiteX9" fmla="*/ 577516 w 1309036"/>
              <a:gd name="connsiteY9" fmla="*/ 346510 h 1280160"/>
              <a:gd name="connsiteX10" fmla="*/ 644893 w 1309036"/>
              <a:gd name="connsiteY10" fmla="*/ 404261 h 1280160"/>
              <a:gd name="connsiteX11" fmla="*/ 673769 w 1309036"/>
              <a:gd name="connsiteY11" fmla="*/ 413887 h 1280160"/>
              <a:gd name="connsiteX12" fmla="*/ 712270 w 1309036"/>
              <a:gd name="connsiteY12" fmla="*/ 433137 h 1280160"/>
              <a:gd name="connsiteX13" fmla="*/ 760396 w 1309036"/>
              <a:gd name="connsiteY13" fmla="*/ 452388 h 1280160"/>
              <a:gd name="connsiteX14" fmla="*/ 837398 w 1309036"/>
              <a:gd name="connsiteY14" fmla="*/ 490889 h 1280160"/>
              <a:gd name="connsiteX15" fmla="*/ 895150 w 1309036"/>
              <a:gd name="connsiteY15" fmla="*/ 500514 h 1280160"/>
              <a:gd name="connsiteX16" fmla="*/ 952901 w 1309036"/>
              <a:gd name="connsiteY16" fmla="*/ 519764 h 1280160"/>
              <a:gd name="connsiteX17" fmla="*/ 1001028 w 1309036"/>
              <a:gd name="connsiteY17" fmla="*/ 558265 h 1280160"/>
              <a:gd name="connsiteX18" fmla="*/ 1058779 w 1309036"/>
              <a:gd name="connsiteY18" fmla="*/ 596767 h 1280160"/>
              <a:gd name="connsiteX19" fmla="*/ 1126156 w 1309036"/>
              <a:gd name="connsiteY19" fmla="*/ 616017 h 1280160"/>
              <a:gd name="connsiteX20" fmla="*/ 1155032 w 1309036"/>
              <a:gd name="connsiteY20" fmla="*/ 625642 h 1280160"/>
              <a:gd name="connsiteX21" fmla="*/ 1270535 w 1309036"/>
              <a:gd name="connsiteY21" fmla="*/ 635268 h 1280160"/>
              <a:gd name="connsiteX22" fmla="*/ 1280160 w 1309036"/>
              <a:gd name="connsiteY22" fmla="*/ 808522 h 1280160"/>
              <a:gd name="connsiteX23" fmla="*/ 1289786 w 1309036"/>
              <a:gd name="connsiteY23" fmla="*/ 847023 h 1280160"/>
              <a:gd name="connsiteX24" fmla="*/ 1309036 w 1309036"/>
              <a:gd name="connsiteY24" fmla="*/ 875899 h 1280160"/>
              <a:gd name="connsiteX25" fmla="*/ 1270535 w 1309036"/>
              <a:gd name="connsiteY25" fmla="*/ 962527 h 1280160"/>
              <a:gd name="connsiteX26" fmla="*/ 1222409 w 1309036"/>
              <a:gd name="connsiteY26" fmla="*/ 981777 h 1280160"/>
              <a:gd name="connsiteX27" fmla="*/ 1183908 w 1309036"/>
              <a:gd name="connsiteY27" fmla="*/ 1049154 h 1280160"/>
              <a:gd name="connsiteX28" fmla="*/ 1155032 w 1309036"/>
              <a:gd name="connsiteY28" fmla="*/ 1078030 h 1280160"/>
              <a:gd name="connsiteX29" fmla="*/ 1135781 w 1309036"/>
              <a:gd name="connsiteY29" fmla="*/ 1241659 h 1280160"/>
              <a:gd name="connsiteX30" fmla="*/ 1116531 w 1309036"/>
              <a:gd name="connsiteY30" fmla="*/ 1270535 h 1280160"/>
              <a:gd name="connsiteX31" fmla="*/ 1087655 w 1309036"/>
              <a:gd name="connsiteY31" fmla="*/ 1280160 h 1280160"/>
              <a:gd name="connsiteX32" fmla="*/ 1068405 w 1309036"/>
              <a:gd name="connsiteY32" fmla="*/ 1251284 h 1280160"/>
              <a:gd name="connsiteX33" fmla="*/ 1049154 w 1309036"/>
              <a:gd name="connsiteY33" fmla="*/ 1193533 h 1280160"/>
              <a:gd name="connsiteX34" fmla="*/ 991402 w 1309036"/>
              <a:gd name="connsiteY34" fmla="*/ 1155032 h 1280160"/>
              <a:gd name="connsiteX35" fmla="*/ 933651 w 1309036"/>
              <a:gd name="connsiteY35" fmla="*/ 1097280 h 1280160"/>
              <a:gd name="connsiteX36" fmla="*/ 875899 w 1309036"/>
              <a:gd name="connsiteY36" fmla="*/ 1058779 h 1280160"/>
              <a:gd name="connsiteX37" fmla="*/ 673769 w 1309036"/>
              <a:gd name="connsiteY37" fmla="*/ 1078030 h 1280160"/>
              <a:gd name="connsiteX38" fmla="*/ 644893 w 1309036"/>
              <a:gd name="connsiteY38" fmla="*/ 1097280 h 1280160"/>
              <a:gd name="connsiteX39" fmla="*/ 606392 w 1309036"/>
              <a:gd name="connsiteY39" fmla="*/ 1087655 h 1280160"/>
              <a:gd name="connsiteX40" fmla="*/ 596767 w 1309036"/>
              <a:gd name="connsiteY40" fmla="*/ 1058779 h 1280160"/>
              <a:gd name="connsiteX41" fmla="*/ 567891 w 1309036"/>
              <a:gd name="connsiteY41" fmla="*/ 1020278 h 1280160"/>
              <a:gd name="connsiteX42" fmla="*/ 279133 w 1309036"/>
              <a:gd name="connsiteY42" fmla="*/ 1097280 h 1280160"/>
              <a:gd name="connsiteX43" fmla="*/ 317634 w 1309036"/>
              <a:gd name="connsiteY43" fmla="*/ 1126156 h 1280160"/>
              <a:gd name="connsiteX44" fmla="*/ 317634 w 1309036"/>
              <a:gd name="connsiteY44" fmla="*/ 1222409 h 1280160"/>
              <a:gd name="connsiteX45" fmla="*/ 250257 w 1309036"/>
              <a:gd name="connsiteY45" fmla="*/ 1203158 h 1280160"/>
              <a:gd name="connsiteX46" fmla="*/ 163630 w 1309036"/>
              <a:gd name="connsiteY46" fmla="*/ 1193533 h 1280160"/>
              <a:gd name="connsiteX47" fmla="*/ 144379 w 1309036"/>
              <a:gd name="connsiteY47" fmla="*/ 1164657 h 1280160"/>
              <a:gd name="connsiteX48" fmla="*/ 154005 w 1309036"/>
              <a:gd name="connsiteY48" fmla="*/ 1020278 h 1280160"/>
              <a:gd name="connsiteX49" fmla="*/ 211756 w 1309036"/>
              <a:gd name="connsiteY49" fmla="*/ 933651 h 1280160"/>
              <a:gd name="connsiteX50" fmla="*/ 250257 w 1309036"/>
              <a:gd name="connsiteY50" fmla="*/ 866274 h 1280160"/>
              <a:gd name="connsiteX51" fmla="*/ 298384 w 1309036"/>
              <a:gd name="connsiteY51" fmla="*/ 808522 h 1280160"/>
              <a:gd name="connsiteX52" fmla="*/ 308009 w 1309036"/>
              <a:gd name="connsiteY52" fmla="*/ 779647 h 1280160"/>
              <a:gd name="connsiteX53" fmla="*/ 298384 w 1309036"/>
              <a:gd name="connsiteY53" fmla="*/ 712270 h 1280160"/>
              <a:gd name="connsiteX54" fmla="*/ 202131 w 1309036"/>
              <a:gd name="connsiteY54" fmla="*/ 693019 h 1280160"/>
              <a:gd name="connsiteX55" fmla="*/ 173255 w 1309036"/>
              <a:gd name="connsiteY55" fmla="*/ 683394 h 1280160"/>
              <a:gd name="connsiteX56" fmla="*/ 115504 w 1309036"/>
              <a:gd name="connsiteY56" fmla="*/ 654518 h 1280160"/>
              <a:gd name="connsiteX57" fmla="*/ 77002 w 1309036"/>
              <a:gd name="connsiteY57" fmla="*/ 664143 h 1280160"/>
              <a:gd name="connsiteX58" fmla="*/ 48127 w 1309036"/>
              <a:gd name="connsiteY58" fmla="*/ 654518 h 1280160"/>
              <a:gd name="connsiteX59" fmla="*/ 38501 w 1309036"/>
              <a:gd name="connsiteY59" fmla="*/ 577516 h 1280160"/>
              <a:gd name="connsiteX60" fmla="*/ 48127 w 1309036"/>
              <a:gd name="connsiteY60" fmla="*/ 500514 h 1280160"/>
              <a:gd name="connsiteX61" fmla="*/ 38501 w 1309036"/>
              <a:gd name="connsiteY61" fmla="*/ 346510 h 1280160"/>
              <a:gd name="connsiteX62" fmla="*/ 19251 w 1309036"/>
              <a:gd name="connsiteY62" fmla="*/ 317634 h 1280160"/>
              <a:gd name="connsiteX63" fmla="*/ 9626 w 1309036"/>
              <a:gd name="connsiteY63" fmla="*/ 221381 h 1280160"/>
              <a:gd name="connsiteX64" fmla="*/ 0 w 1309036"/>
              <a:gd name="connsiteY64" fmla="*/ 182880 h 1280160"/>
              <a:gd name="connsiteX65" fmla="*/ 9626 w 1309036"/>
              <a:gd name="connsiteY65" fmla="*/ 57752 h 1280160"/>
              <a:gd name="connsiteX66" fmla="*/ 67377 w 1309036"/>
              <a:gd name="connsiteY66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309036" h="1280160">
                <a:moveTo>
                  <a:pt x="67377" y="0"/>
                </a:moveTo>
                <a:lnTo>
                  <a:pt x="67377" y="0"/>
                </a:lnTo>
                <a:cubicBezTo>
                  <a:pt x="77002" y="41710"/>
                  <a:pt x="64038" y="96941"/>
                  <a:pt x="96253" y="125129"/>
                </a:cubicBezTo>
                <a:cubicBezTo>
                  <a:pt x="127735" y="152676"/>
                  <a:pt x="180961" y="123975"/>
                  <a:pt x="221381" y="134754"/>
                </a:cubicBezTo>
                <a:cubicBezTo>
                  <a:pt x="232559" y="137735"/>
                  <a:pt x="232452" y="155450"/>
                  <a:pt x="240632" y="163630"/>
                </a:cubicBezTo>
                <a:cubicBezTo>
                  <a:pt x="252568" y="175565"/>
                  <a:pt x="291616" y="200827"/>
                  <a:pt x="308009" y="211756"/>
                </a:cubicBezTo>
                <a:cubicBezTo>
                  <a:pt x="340604" y="309543"/>
                  <a:pt x="307203" y="266423"/>
                  <a:pt x="452388" y="288758"/>
                </a:cubicBezTo>
                <a:cubicBezTo>
                  <a:pt x="462013" y="295175"/>
                  <a:pt x="472377" y="300603"/>
                  <a:pt x="481264" y="308009"/>
                </a:cubicBezTo>
                <a:cubicBezTo>
                  <a:pt x="491721" y="316723"/>
                  <a:pt x="497501" y="331829"/>
                  <a:pt x="510139" y="336884"/>
                </a:cubicBezTo>
                <a:cubicBezTo>
                  <a:pt x="531203" y="345310"/>
                  <a:pt x="555057" y="343301"/>
                  <a:pt x="577516" y="346510"/>
                </a:cubicBezTo>
                <a:cubicBezTo>
                  <a:pt x="600272" y="369266"/>
                  <a:pt x="616083" y="387798"/>
                  <a:pt x="644893" y="404261"/>
                </a:cubicBezTo>
                <a:cubicBezTo>
                  <a:pt x="653702" y="409295"/>
                  <a:pt x="664443" y="409890"/>
                  <a:pt x="673769" y="413887"/>
                </a:cubicBezTo>
                <a:cubicBezTo>
                  <a:pt x="686957" y="419539"/>
                  <a:pt x="699158" y="427310"/>
                  <a:pt x="712270" y="433137"/>
                </a:cubicBezTo>
                <a:cubicBezTo>
                  <a:pt x="728059" y="440154"/>
                  <a:pt x="744708" y="445148"/>
                  <a:pt x="760396" y="452388"/>
                </a:cubicBezTo>
                <a:cubicBezTo>
                  <a:pt x="786452" y="464414"/>
                  <a:pt x="809091" y="486171"/>
                  <a:pt x="837398" y="490889"/>
                </a:cubicBezTo>
                <a:cubicBezTo>
                  <a:pt x="856649" y="494097"/>
                  <a:pt x="876216" y="495781"/>
                  <a:pt x="895150" y="500514"/>
                </a:cubicBezTo>
                <a:cubicBezTo>
                  <a:pt x="914836" y="505435"/>
                  <a:pt x="952901" y="519764"/>
                  <a:pt x="952901" y="519764"/>
                </a:cubicBezTo>
                <a:cubicBezTo>
                  <a:pt x="988473" y="573120"/>
                  <a:pt x="951799" y="530915"/>
                  <a:pt x="1001028" y="558265"/>
                </a:cubicBezTo>
                <a:cubicBezTo>
                  <a:pt x="1021253" y="569501"/>
                  <a:pt x="1036830" y="589451"/>
                  <a:pt x="1058779" y="596767"/>
                </a:cubicBezTo>
                <a:cubicBezTo>
                  <a:pt x="1128014" y="619844"/>
                  <a:pt x="1041554" y="591846"/>
                  <a:pt x="1126156" y="616017"/>
                </a:cubicBezTo>
                <a:cubicBezTo>
                  <a:pt x="1135912" y="618804"/>
                  <a:pt x="1144975" y="624301"/>
                  <a:pt x="1155032" y="625642"/>
                </a:cubicBezTo>
                <a:cubicBezTo>
                  <a:pt x="1193328" y="630748"/>
                  <a:pt x="1232034" y="632059"/>
                  <a:pt x="1270535" y="635268"/>
                </a:cubicBezTo>
                <a:cubicBezTo>
                  <a:pt x="1273743" y="693019"/>
                  <a:pt x="1274923" y="750919"/>
                  <a:pt x="1280160" y="808522"/>
                </a:cubicBezTo>
                <a:cubicBezTo>
                  <a:pt x="1281358" y="821696"/>
                  <a:pt x="1284575" y="834864"/>
                  <a:pt x="1289786" y="847023"/>
                </a:cubicBezTo>
                <a:cubicBezTo>
                  <a:pt x="1294343" y="857656"/>
                  <a:pt x="1302619" y="866274"/>
                  <a:pt x="1309036" y="875899"/>
                </a:cubicBezTo>
                <a:cubicBezTo>
                  <a:pt x="1304521" y="889443"/>
                  <a:pt x="1290556" y="948226"/>
                  <a:pt x="1270535" y="962527"/>
                </a:cubicBezTo>
                <a:cubicBezTo>
                  <a:pt x="1256476" y="972569"/>
                  <a:pt x="1238451" y="975360"/>
                  <a:pt x="1222409" y="981777"/>
                </a:cubicBezTo>
                <a:cubicBezTo>
                  <a:pt x="1210643" y="1005309"/>
                  <a:pt x="1200912" y="1028749"/>
                  <a:pt x="1183908" y="1049154"/>
                </a:cubicBezTo>
                <a:cubicBezTo>
                  <a:pt x="1175194" y="1059611"/>
                  <a:pt x="1164657" y="1068405"/>
                  <a:pt x="1155032" y="1078030"/>
                </a:cubicBezTo>
                <a:cubicBezTo>
                  <a:pt x="1153510" y="1099342"/>
                  <a:pt x="1157660" y="1197901"/>
                  <a:pt x="1135781" y="1241659"/>
                </a:cubicBezTo>
                <a:cubicBezTo>
                  <a:pt x="1130608" y="1252006"/>
                  <a:pt x="1125564" y="1263308"/>
                  <a:pt x="1116531" y="1270535"/>
                </a:cubicBezTo>
                <a:cubicBezTo>
                  <a:pt x="1108608" y="1276873"/>
                  <a:pt x="1097280" y="1276952"/>
                  <a:pt x="1087655" y="1280160"/>
                </a:cubicBezTo>
                <a:cubicBezTo>
                  <a:pt x="1081238" y="1270535"/>
                  <a:pt x="1073103" y="1261855"/>
                  <a:pt x="1068405" y="1251284"/>
                </a:cubicBezTo>
                <a:cubicBezTo>
                  <a:pt x="1060164" y="1232741"/>
                  <a:pt x="1066038" y="1204789"/>
                  <a:pt x="1049154" y="1193533"/>
                </a:cubicBezTo>
                <a:cubicBezTo>
                  <a:pt x="1029903" y="1180699"/>
                  <a:pt x="1007762" y="1171392"/>
                  <a:pt x="991402" y="1155032"/>
                </a:cubicBezTo>
                <a:cubicBezTo>
                  <a:pt x="972152" y="1135781"/>
                  <a:pt x="956303" y="1112381"/>
                  <a:pt x="933651" y="1097280"/>
                </a:cubicBezTo>
                <a:lnTo>
                  <a:pt x="875899" y="1058779"/>
                </a:lnTo>
                <a:cubicBezTo>
                  <a:pt x="874731" y="1058857"/>
                  <a:pt x="713273" y="1064862"/>
                  <a:pt x="673769" y="1078030"/>
                </a:cubicBezTo>
                <a:cubicBezTo>
                  <a:pt x="662795" y="1081688"/>
                  <a:pt x="654518" y="1090863"/>
                  <a:pt x="644893" y="1097280"/>
                </a:cubicBezTo>
                <a:cubicBezTo>
                  <a:pt x="632059" y="1094072"/>
                  <a:pt x="616722" y="1095919"/>
                  <a:pt x="606392" y="1087655"/>
                </a:cubicBezTo>
                <a:cubicBezTo>
                  <a:pt x="598469" y="1081317"/>
                  <a:pt x="601801" y="1067588"/>
                  <a:pt x="596767" y="1058779"/>
                </a:cubicBezTo>
                <a:cubicBezTo>
                  <a:pt x="588808" y="1044851"/>
                  <a:pt x="577516" y="1033112"/>
                  <a:pt x="567891" y="1020278"/>
                </a:cubicBezTo>
                <a:cubicBezTo>
                  <a:pt x="502581" y="1022385"/>
                  <a:pt x="197129" y="933271"/>
                  <a:pt x="279133" y="1097280"/>
                </a:cubicBezTo>
                <a:cubicBezTo>
                  <a:pt x="286307" y="1111629"/>
                  <a:pt x="304800" y="1116531"/>
                  <a:pt x="317634" y="1126156"/>
                </a:cubicBezTo>
                <a:cubicBezTo>
                  <a:pt x="327603" y="1156063"/>
                  <a:pt x="343967" y="1190809"/>
                  <a:pt x="317634" y="1222409"/>
                </a:cubicBezTo>
                <a:cubicBezTo>
                  <a:pt x="313996" y="1226775"/>
                  <a:pt x="257395" y="1204348"/>
                  <a:pt x="250257" y="1203158"/>
                </a:cubicBezTo>
                <a:cubicBezTo>
                  <a:pt x="221599" y="1198382"/>
                  <a:pt x="192506" y="1196741"/>
                  <a:pt x="163630" y="1193533"/>
                </a:cubicBezTo>
                <a:cubicBezTo>
                  <a:pt x="157213" y="1183908"/>
                  <a:pt x="145021" y="1176207"/>
                  <a:pt x="144379" y="1164657"/>
                </a:cubicBezTo>
                <a:cubicBezTo>
                  <a:pt x="141704" y="1116498"/>
                  <a:pt x="142833" y="1067199"/>
                  <a:pt x="154005" y="1020278"/>
                </a:cubicBezTo>
                <a:cubicBezTo>
                  <a:pt x="158377" y="1001914"/>
                  <a:pt x="199946" y="957271"/>
                  <a:pt x="211756" y="933651"/>
                </a:cubicBezTo>
                <a:cubicBezTo>
                  <a:pt x="223522" y="910119"/>
                  <a:pt x="233253" y="886679"/>
                  <a:pt x="250257" y="866274"/>
                </a:cubicBezTo>
                <a:cubicBezTo>
                  <a:pt x="312023" y="792154"/>
                  <a:pt x="250583" y="880222"/>
                  <a:pt x="298384" y="808522"/>
                </a:cubicBezTo>
                <a:cubicBezTo>
                  <a:pt x="301592" y="798897"/>
                  <a:pt x="308009" y="789793"/>
                  <a:pt x="308009" y="779647"/>
                </a:cubicBezTo>
                <a:cubicBezTo>
                  <a:pt x="308009" y="756960"/>
                  <a:pt x="315943" y="726636"/>
                  <a:pt x="298384" y="712270"/>
                </a:cubicBezTo>
                <a:cubicBezTo>
                  <a:pt x="273060" y="691551"/>
                  <a:pt x="234013" y="700376"/>
                  <a:pt x="202131" y="693019"/>
                </a:cubicBezTo>
                <a:cubicBezTo>
                  <a:pt x="192245" y="690738"/>
                  <a:pt x="182880" y="686602"/>
                  <a:pt x="173255" y="683394"/>
                </a:cubicBezTo>
                <a:cubicBezTo>
                  <a:pt x="158656" y="673661"/>
                  <a:pt x="135429" y="654518"/>
                  <a:pt x="115504" y="654518"/>
                </a:cubicBezTo>
                <a:cubicBezTo>
                  <a:pt x="102275" y="654518"/>
                  <a:pt x="89836" y="660935"/>
                  <a:pt x="77002" y="664143"/>
                </a:cubicBezTo>
                <a:cubicBezTo>
                  <a:pt x="67377" y="660935"/>
                  <a:pt x="56049" y="660856"/>
                  <a:pt x="48127" y="654518"/>
                </a:cubicBezTo>
                <a:cubicBezTo>
                  <a:pt x="15357" y="628302"/>
                  <a:pt x="32892" y="613974"/>
                  <a:pt x="38501" y="577516"/>
                </a:cubicBezTo>
                <a:cubicBezTo>
                  <a:pt x="42434" y="551950"/>
                  <a:pt x="44918" y="526181"/>
                  <a:pt x="48127" y="500514"/>
                </a:cubicBezTo>
                <a:cubicBezTo>
                  <a:pt x="44918" y="449179"/>
                  <a:pt x="46523" y="397315"/>
                  <a:pt x="38501" y="346510"/>
                </a:cubicBezTo>
                <a:cubicBezTo>
                  <a:pt x="36697" y="335083"/>
                  <a:pt x="21852" y="328906"/>
                  <a:pt x="19251" y="317634"/>
                </a:cubicBezTo>
                <a:cubicBezTo>
                  <a:pt x="12001" y="286215"/>
                  <a:pt x="14186" y="253301"/>
                  <a:pt x="9626" y="221381"/>
                </a:cubicBezTo>
                <a:cubicBezTo>
                  <a:pt x="7755" y="208285"/>
                  <a:pt x="3209" y="195714"/>
                  <a:pt x="0" y="182880"/>
                </a:cubicBezTo>
                <a:cubicBezTo>
                  <a:pt x="3209" y="141171"/>
                  <a:pt x="-6302" y="96434"/>
                  <a:pt x="9626" y="57752"/>
                </a:cubicBezTo>
                <a:cubicBezTo>
                  <a:pt x="18435" y="36359"/>
                  <a:pt x="57752" y="9625"/>
                  <a:pt x="67377" y="0"/>
                </a:cubicBezTo>
                <a:close/>
              </a:path>
            </a:pathLst>
          </a:cu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15</a:t>
            </a:r>
            <a:endParaRPr lang="en-IN" dirty="0"/>
          </a:p>
        </p:txBody>
      </p:sp>
      <p:sp>
        <p:nvSpPr>
          <p:cNvPr id="21" name="Freeform 20"/>
          <p:cNvSpPr/>
          <p:nvPr/>
        </p:nvSpPr>
        <p:spPr>
          <a:xfrm>
            <a:off x="1392527" y="1790299"/>
            <a:ext cx="1639732" cy="1491916"/>
          </a:xfrm>
          <a:custGeom>
            <a:avLst/>
            <a:gdLst>
              <a:gd name="connsiteX0" fmla="*/ 1466176 w 1639732"/>
              <a:gd name="connsiteY0" fmla="*/ 539015 h 1491916"/>
              <a:gd name="connsiteX1" fmla="*/ 1466176 w 1639732"/>
              <a:gd name="connsiteY1" fmla="*/ 539015 h 1491916"/>
              <a:gd name="connsiteX2" fmla="*/ 1398799 w 1639732"/>
              <a:gd name="connsiteY2" fmla="*/ 490888 h 1491916"/>
              <a:gd name="connsiteX3" fmla="*/ 1360298 w 1639732"/>
              <a:gd name="connsiteY3" fmla="*/ 452387 h 1491916"/>
              <a:gd name="connsiteX4" fmla="*/ 1264046 w 1639732"/>
              <a:gd name="connsiteY4" fmla="*/ 462013 h 1491916"/>
              <a:gd name="connsiteX5" fmla="*/ 1225545 w 1639732"/>
              <a:gd name="connsiteY5" fmla="*/ 481263 h 1491916"/>
              <a:gd name="connsiteX6" fmla="*/ 1206294 w 1639732"/>
              <a:gd name="connsiteY6" fmla="*/ 442762 h 1491916"/>
              <a:gd name="connsiteX7" fmla="*/ 1196669 w 1639732"/>
              <a:gd name="connsiteY7" fmla="*/ 356135 h 1491916"/>
              <a:gd name="connsiteX8" fmla="*/ 1167793 w 1639732"/>
              <a:gd name="connsiteY8" fmla="*/ 336884 h 1491916"/>
              <a:gd name="connsiteX9" fmla="*/ 1138917 w 1639732"/>
              <a:gd name="connsiteY9" fmla="*/ 279133 h 1491916"/>
              <a:gd name="connsiteX10" fmla="*/ 1129292 w 1639732"/>
              <a:gd name="connsiteY10" fmla="*/ 202130 h 1491916"/>
              <a:gd name="connsiteX11" fmla="*/ 1042665 w 1639732"/>
              <a:gd name="connsiteY11" fmla="*/ 154004 h 1491916"/>
              <a:gd name="connsiteX12" fmla="*/ 994538 w 1639732"/>
              <a:gd name="connsiteY12" fmla="*/ 192505 h 1491916"/>
              <a:gd name="connsiteX13" fmla="*/ 984913 w 1639732"/>
              <a:gd name="connsiteY13" fmla="*/ 163629 h 1491916"/>
              <a:gd name="connsiteX14" fmla="*/ 975288 w 1639732"/>
              <a:gd name="connsiteY14" fmla="*/ 96253 h 1491916"/>
              <a:gd name="connsiteX15" fmla="*/ 917536 w 1639732"/>
              <a:gd name="connsiteY15" fmla="*/ 57752 h 1491916"/>
              <a:gd name="connsiteX16" fmla="*/ 859785 w 1639732"/>
              <a:gd name="connsiteY16" fmla="*/ 9625 h 1491916"/>
              <a:gd name="connsiteX17" fmla="*/ 830909 w 1639732"/>
              <a:gd name="connsiteY17" fmla="*/ 0 h 1491916"/>
              <a:gd name="connsiteX18" fmla="*/ 773157 w 1639732"/>
              <a:gd name="connsiteY18" fmla="*/ 48126 h 1491916"/>
              <a:gd name="connsiteX19" fmla="*/ 753907 w 1639732"/>
              <a:gd name="connsiteY19" fmla="*/ 86627 h 1491916"/>
              <a:gd name="connsiteX20" fmla="*/ 725031 w 1639732"/>
              <a:gd name="connsiteY20" fmla="*/ 125128 h 1491916"/>
              <a:gd name="connsiteX21" fmla="*/ 705780 w 1639732"/>
              <a:gd name="connsiteY21" fmla="*/ 154004 h 1491916"/>
              <a:gd name="connsiteX22" fmla="*/ 676905 w 1639732"/>
              <a:gd name="connsiteY22" fmla="*/ 163629 h 1491916"/>
              <a:gd name="connsiteX23" fmla="*/ 628778 w 1639732"/>
              <a:gd name="connsiteY23" fmla="*/ 221381 h 1491916"/>
              <a:gd name="connsiteX24" fmla="*/ 609528 w 1639732"/>
              <a:gd name="connsiteY24" fmla="*/ 250257 h 1491916"/>
              <a:gd name="connsiteX25" fmla="*/ 580652 w 1639732"/>
              <a:gd name="connsiteY25" fmla="*/ 259882 h 1491916"/>
              <a:gd name="connsiteX26" fmla="*/ 522900 w 1639732"/>
              <a:gd name="connsiteY26" fmla="*/ 317634 h 1491916"/>
              <a:gd name="connsiteX27" fmla="*/ 484399 w 1639732"/>
              <a:gd name="connsiteY27" fmla="*/ 375385 h 1491916"/>
              <a:gd name="connsiteX28" fmla="*/ 445898 w 1639732"/>
              <a:gd name="connsiteY28" fmla="*/ 394636 h 1491916"/>
              <a:gd name="connsiteX29" fmla="*/ 417022 w 1639732"/>
              <a:gd name="connsiteY29" fmla="*/ 413886 h 1491916"/>
              <a:gd name="connsiteX30" fmla="*/ 359271 w 1639732"/>
              <a:gd name="connsiteY30" fmla="*/ 433137 h 1491916"/>
              <a:gd name="connsiteX31" fmla="*/ 234142 w 1639732"/>
              <a:gd name="connsiteY31" fmla="*/ 423512 h 1491916"/>
              <a:gd name="connsiteX32" fmla="*/ 176391 w 1639732"/>
              <a:gd name="connsiteY32" fmla="*/ 385010 h 1491916"/>
              <a:gd name="connsiteX33" fmla="*/ 118639 w 1639732"/>
              <a:gd name="connsiteY33" fmla="*/ 423512 h 1491916"/>
              <a:gd name="connsiteX34" fmla="*/ 89764 w 1639732"/>
              <a:gd name="connsiteY34" fmla="*/ 442762 h 1491916"/>
              <a:gd name="connsiteX35" fmla="*/ 80138 w 1639732"/>
              <a:gd name="connsiteY35" fmla="*/ 481263 h 1491916"/>
              <a:gd name="connsiteX36" fmla="*/ 22387 w 1639732"/>
              <a:gd name="connsiteY36" fmla="*/ 539015 h 1491916"/>
              <a:gd name="connsiteX37" fmla="*/ 12761 w 1639732"/>
              <a:gd name="connsiteY37" fmla="*/ 693019 h 1491916"/>
              <a:gd name="connsiteX38" fmla="*/ 51262 w 1639732"/>
              <a:gd name="connsiteY38" fmla="*/ 702644 h 1491916"/>
              <a:gd name="connsiteX39" fmla="*/ 80138 w 1639732"/>
              <a:gd name="connsiteY39" fmla="*/ 731520 h 1491916"/>
              <a:gd name="connsiteX40" fmla="*/ 99389 w 1639732"/>
              <a:gd name="connsiteY40" fmla="*/ 789272 h 1491916"/>
              <a:gd name="connsiteX41" fmla="*/ 99389 w 1639732"/>
              <a:gd name="connsiteY41" fmla="*/ 856648 h 1491916"/>
              <a:gd name="connsiteX42" fmla="*/ 157140 w 1639732"/>
              <a:gd name="connsiteY42" fmla="*/ 914400 h 1491916"/>
              <a:gd name="connsiteX43" fmla="*/ 166766 w 1639732"/>
              <a:gd name="connsiteY43" fmla="*/ 981777 h 1491916"/>
              <a:gd name="connsiteX44" fmla="*/ 186016 w 1639732"/>
              <a:gd name="connsiteY44" fmla="*/ 1010653 h 1491916"/>
              <a:gd name="connsiteX45" fmla="*/ 243768 w 1639732"/>
              <a:gd name="connsiteY45" fmla="*/ 1135781 h 1491916"/>
              <a:gd name="connsiteX46" fmla="*/ 272644 w 1639732"/>
              <a:gd name="connsiteY46" fmla="*/ 1126156 h 1491916"/>
              <a:gd name="connsiteX47" fmla="*/ 551776 w 1639732"/>
              <a:gd name="connsiteY47" fmla="*/ 1145406 h 1491916"/>
              <a:gd name="connsiteX48" fmla="*/ 580652 w 1639732"/>
              <a:gd name="connsiteY48" fmla="*/ 1164657 h 1491916"/>
              <a:gd name="connsiteX49" fmla="*/ 638404 w 1639732"/>
              <a:gd name="connsiteY49" fmla="*/ 1183907 h 1491916"/>
              <a:gd name="connsiteX50" fmla="*/ 648029 w 1639732"/>
              <a:gd name="connsiteY50" fmla="*/ 1337912 h 1491916"/>
              <a:gd name="connsiteX51" fmla="*/ 696155 w 1639732"/>
              <a:gd name="connsiteY51" fmla="*/ 1386038 h 1491916"/>
              <a:gd name="connsiteX52" fmla="*/ 725031 w 1639732"/>
              <a:gd name="connsiteY52" fmla="*/ 1414914 h 1491916"/>
              <a:gd name="connsiteX53" fmla="*/ 744281 w 1639732"/>
              <a:gd name="connsiteY53" fmla="*/ 1443789 h 1491916"/>
              <a:gd name="connsiteX54" fmla="*/ 830909 w 1639732"/>
              <a:gd name="connsiteY54" fmla="*/ 1491916 h 1491916"/>
              <a:gd name="connsiteX55" fmla="*/ 850159 w 1639732"/>
              <a:gd name="connsiteY55" fmla="*/ 1453415 h 1491916"/>
              <a:gd name="connsiteX56" fmla="*/ 946412 w 1639732"/>
              <a:gd name="connsiteY56" fmla="*/ 1386038 h 1491916"/>
              <a:gd name="connsiteX57" fmla="*/ 965662 w 1639732"/>
              <a:gd name="connsiteY57" fmla="*/ 1357162 h 1491916"/>
              <a:gd name="connsiteX58" fmla="*/ 984913 w 1639732"/>
              <a:gd name="connsiteY58" fmla="*/ 1299410 h 1491916"/>
              <a:gd name="connsiteX59" fmla="*/ 956037 w 1639732"/>
              <a:gd name="connsiteY59" fmla="*/ 1222408 h 1491916"/>
              <a:gd name="connsiteX60" fmla="*/ 927161 w 1639732"/>
              <a:gd name="connsiteY60" fmla="*/ 1203158 h 1491916"/>
              <a:gd name="connsiteX61" fmla="*/ 936787 w 1639732"/>
              <a:gd name="connsiteY61" fmla="*/ 1106905 h 1491916"/>
              <a:gd name="connsiteX62" fmla="*/ 1013789 w 1639732"/>
              <a:gd name="connsiteY62" fmla="*/ 1078029 h 1491916"/>
              <a:gd name="connsiteX63" fmla="*/ 1042665 w 1639732"/>
              <a:gd name="connsiteY63" fmla="*/ 1058779 h 1491916"/>
              <a:gd name="connsiteX64" fmla="*/ 1061915 w 1639732"/>
              <a:gd name="connsiteY64" fmla="*/ 1087655 h 1491916"/>
              <a:gd name="connsiteX65" fmla="*/ 1071540 w 1639732"/>
              <a:gd name="connsiteY65" fmla="*/ 1145406 h 1491916"/>
              <a:gd name="connsiteX66" fmla="*/ 1100416 w 1639732"/>
              <a:gd name="connsiteY66" fmla="*/ 1155032 h 1491916"/>
              <a:gd name="connsiteX67" fmla="*/ 1129292 w 1639732"/>
              <a:gd name="connsiteY67" fmla="*/ 1174282 h 1491916"/>
              <a:gd name="connsiteX68" fmla="*/ 1158168 w 1639732"/>
              <a:gd name="connsiteY68" fmla="*/ 1280160 h 1491916"/>
              <a:gd name="connsiteX69" fmla="*/ 1167793 w 1639732"/>
              <a:gd name="connsiteY69" fmla="*/ 1280160 h 1491916"/>
              <a:gd name="connsiteX70" fmla="*/ 1196669 w 1639732"/>
              <a:gd name="connsiteY70" fmla="*/ 1260909 h 1491916"/>
              <a:gd name="connsiteX71" fmla="*/ 1215919 w 1639732"/>
              <a:gd name="connsiteY71" fmla="*/ 1232034 h 1491916"/>
              <a:gd name="connsiteX72" fmla="*/ 1244795 w 1639732"/>
              <a:gd name="connsiteY72" fmla="*/ 1222408 h 1491916"/>
              <a:gd name="connsiteX73" fmla="*/ 1331422 w 1639732"/>
              <a:gd name="connsiteY73" fmla="*/ 1212783 h 1491916"/>
              <a:gd name="connsiteX74" fmla="*/ 1341048 w 1639732"/>
              <a:gd name="connsiteY74" fmla="*/ 1183907 h 1491916"/>
              <a:gd name="connsiteX75" fmla="*/ 1350673 w 1639732"/>
              <a:gd name="connsiteY75" fmla="*/ 1087655 h 1491916"/>
              <a:gd name="connsiteX76" fmla="*/ 1418050 w 1639732"/>
              <a:gd name="connsiteY76" fmla="*/ 1078029 h 1491916"/>
              <a:gd name="connsiteX77" fmla="*/ 1446926 w 1639732"/>
              <a:gd name="connsiteY77" fmla="*/ 1058779 h 1491916"/>
              <a:gd name="connsiteX78" fmla="*/ 1350673 w 1639732"/>
              <a:gd name="connsiteY78" fmla="*/ 1029903 h 1491916"/>
              <a:gd name="connsiteX79" fmla="*/ 1312172 w 1639732"/>
              <a:gd name="connsiteY79" fmla="*/ 972152 h 1491916"/>
              <a:gd name="connsiteX80" fmla="*/ 1321797 w 1639732"/>
              <a:gd name="connsiteY80" fmla="*/ 933650 h 1491916"/>
              <a:gd name="connsiteX81" fmla="*/ 1427675 w 1639732"/>
              <a:gd name="connsiteY81" fmla="*/ 924025 h 1491916"/>
              <a:gd name="connsiteX82" fmla="*/ 1485427 w 1639732"/>
              <a:gd name="connsiteY82" fmla="*/ 885524 h 1491916"/>
              <a:gd name="connsiteX83" fmla="*/ 1495052 w 1639732"/>
              <a:gd name="connsiteY83" fmla="*/ 827773 h 1491916"/>
              <a:gd name="connsiteX84" fmla="*/ 1504677 w 1639732"/>
              <a:gd name="connsiteY84" fmla="*/ 798897 h 1491916"/>
              <a:gd name="connsiteX85" fmla="*/ 1533553 w 1639732"/>
              <a:gd name="connsiteY85" fmla="*/ 789272 h 1491916"/>
              <a:gd name="connsiteX86" fmla="*/ 1600930 w 1639732"/>
              <a:gd name="connsiteY86" fmla="*/ 770021 h 1491916"/>
              <a:gd name="connsiteX87" fmla="*/ 1629806 w 1639732"/>
              <a:gd name="connsiteY87" fmla="*/ 741145 h 1491916"/>
              <a:gd name="connsiteX88" fmla="*/ 1629806 w 1639732"/>
              <a:gd name="connsiteY88" fmla="*/ 673768 h 1491916"/>
              <a:gd name="connsiteX89" fmla="*/ 1600930 w 1639732"/>
              <a:gd name="connsiteY89" fmla="*/ 664143 h 1491916"/>
              <a:gd name="connsiteX90" fmla="*/ 1523928 w 1639732"/>
              <a:gd name="connsiteY90" fmla="*/ 683394 h 1491916"/>
              <a:gd name="connsiteX91" fmla="*/ 1495052 w 1639732"/>
              <a:gd name="connsiteY91" fmla="*/ 702644 h 1491916"/>
              <a:gd name="connsiteX92" fmla="*/ 1446926 w 1639732"/>
              <a:gd name="connsiteY92" fmla="*/ 616017 h 1491916"/>
              <a:gd name="connsiteX93" fmla="*/ 1466176 w 1639732"/>
              <a:gd name="connsiteY93" fmla="*/ 539015 h 149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639732" h="1491916">
                <a:moveTo>
                  <a:pt x="1466176" y="539015"/>
                </a:moveTo>
                <a:lnTo>
                  <a:pt x="1466176" y="539015"/>
                </a:lnTo>
                <a:cubicBezTo>
                  <a:pt x="1443717" y="522973"/>
                  <a:pt x="1418315" y="510404"/>
                  <a:pt x="1398799" y="490888"/>
                </a:cubicBezTo>
                <a:cubicBezTo>
                  <a:pt x="1347464" y="439553"/>
                  <a:pt x="1437302" y="478057"/>
                  <a:pt x="1360298" y="452387"/>
                </a:cubicBezTo>
                <a:cubicBezTo>
                  <a:pt x="1328214" y="455596"/>
                  <a:pt x="1294349" y="450994"/>
                  <a:pt x="1264046" y="462013"/>
                </a:cubicBezTo>
                <a:cubicBezTo>
                  <a:pt x="1202669" y="484332"/>
                  <a:pt x="1312587" y="510277"/>
                  <a:pt x="1225545" y="481263"/>
                </a:cubicBezTo>
                <a:cubicBezTo>
                  <a:pt x="1219128" y="468429"/>
                  <a:pt x="1209520" y="456743"/>
                  <a:pt x="1206294" y="442762"/>
                </a:cubicBezTo>
                <a:cubicBezTo>
                  <a:pt x="1199761" y="414453"/>
                  <a:pt x="1206598" y="383439"/>
                  <a:pt x="1196669" y="356135"/>
                </a:cubicBezTo>
                <a:cubicBezTo>
                  <a:pt x="1192716" y="345263"/>
                  <a:pt x="1177418" y="343301"/>
                  <a:pt x="1167793" y="336884"/>
                </a:cubicBezTo>
                <a:cubicBezTo>
                  <a:pt x="1152380" y="313766"/>
                  <a:pt x="1143898" y="306530"/>
                  <a:pt x="1138917" y="279133"/>
                </a:cubicBezTo>
                <a:cubicBezTo>
                  <a:pt x="1134290" y="253683"/>
                  <a:pt x="1142326" y="224474"/>
                  <a:pt x="1129292" y="202130"/>
                </a:cubicBezTo>
                <a:cubicBezTo>
                  <a:pt x="1113315" y="174740"/>
                  <a:pt x="1071468" y="163605"/>
                  <a:pt x="1042665" y="154004"/>
                </a:cubicBezTo>
                <a:cubicBezTo>
                  <a:pt x="1036718" y="162924"/>
                  <a:pt x="1017784" y="204128"/>
                  <a:pt x="994538" y="192505"/>
                </a:cubicBezTo>
                <a:cubicBezTo>
                  <a:pt x="985463" y="187967"/>
                  <a:pt x="988121" y="173254"/>
                  <a:pt x="984913" y="163629"/>
                </a:cubicBezTo>
                <a:cubicBezTo>
                  <a:pt x="981705" y="141170"/>
                  <a:pt x="987468" y="115393"/>
                  <a:pt x="975288" y="96253"/>
                </a:cubicBezTo>
                <a:cubicBezTo>
                  <a:pt x="962867" y="76734"/>
                  <a:pt x="933896" y="74112"/>
                  <a:pt x="917536" y="57752"/>
                </a:cubicBezTo>
                <a:cubicBezTo>
                  <a:pt x="896251" y="36467"/>
                  <a:pt x="886583" y="23024"/>
                  <a:pt x="859785" y="9625"/>
                </a:cubicBezTo>
                <a:cubicBezTo>
                  <a:pt x="850710" y="5088"/>
                  <a:pt x="840534" y="3208"/>
                  <a:pt x="830909" y="0"/>
                </a:cubicBezTo>
                <a:cubicBezTo>
                  <a:pt x="807883" y="15350"/>
                  <a:pt x="790001" y="24544"/>
                  <a:pt x="773157" y="48126"/>
                </a:cubicBezTo>
                <a:cubicBezTo>
                  <a:pt x="764817" y="59802"/>
                  <a:pt x="761512" y="74460"/>
                  <a:pt x="753907" y="86627"/>
                </a:cubicBezTo>
                <a:cubicBezTo>
                  <a:pt x="745405" y="100231"/>
                  <a:pt x="734355" y="112074"/>
                  <a:pt x="725031" y="125128"/>
                </a:cubicBezTo>
                <a:cubicBezTo>
                  <a:pt x="718307" y="134541"/>
                  <a:pt x="714813" y="146777"/>
                  <a:pt x="705780" y="154004"/>
                </a:cubicBezTo>
                <a:cubicBezTo>
                  <a:pt x="697858" y="160342"/>
                  <a:pt x="686530" y="160421"/>
                  <a:pt x="676905" y="163629"/>
                </a:cubicBezTo>
                <a:cubicBezTo>
                  <a:pt x="629104" y="235329"/>
                  <a:pt x="690544" y="147261"/>
                  <a:pt x="628778" y="221381"/>
                </a:cubicBezTo>
                <a:cubicBezTo>
                  <a:pt x="621372" y="230268"/>
                  <a:pt x="618561" y="243030"/>
                  <a:pt x="609528" y="250257"/>
                </a:cubicBezTo>
                <a:cubicBezTo>
                  <a:pt x="601605" y="256595"/>
                  <a:pt x="590277" y="256674"/>
                  <a:pt x="580652" y="259882"/>
                </a:cubicBezTo>
                <a:cubicBezTo>
                  <a:pt x="561401" y="279133"/>
                  <a:pt x="538002" y="294982"/>
                  <a:pt x="522900" y="317634"/>
                </a:cubicBezTo>
                <a:cubicBezTo>
                  <a:pt x="510066" y="336884"/>
                  <a:pt x="505092" y="365038"/>
                  <a:pt x="484399" y="375385"/>
                </a:cubicBezTo>
                <a:cubicBezTo>
                  <a:pt x="471565" y="381802"/>
                  <a:pt x="458356" y="387517"/>
                  <a:pt x="445898" y="394636"/>
                </a:cubicBezTo>
                <a:cubicBezTo>
                  <a:pt x="435854" y="400375"/>
                  <a:pt x="427593" y="409188"/>
                  <a:pt x="417022" y="413886"/>
                </a:cubicBezTo>
                <a:cubicBezTo>
                  <a:pt x="398479" y="422127"/>
                  <a:pt x="359271" y="433137"/>
                  <a:pt x="359271" y="433137"/>
                </a:cubicBezTo>
                <a:cubicBezTo>
                  <a:pt x="317561" y="429929"/>
                  <a:pt x="274597" y="434158"/>
                  <a:pt x="234142" y="423512"/>
                </a:cubicBezTo>
                <a:cubicBezTo>
                  <a:pt x="211768" y="417624"/>
                  <a:pt x="176391" y="385010"/>
                  <a:pt x="176391" y="385010"/>
                </a:cubicBezTo>
                <a:lnTo>
                  <a:pt x="118639" y="423512"/>
                </a:lnTo>
                <a:lnTo>
                  <a:pt x="89764" y="442762"/>
                </a:lnTo>
                <a:cubicBezTo>
                  <a:pt x="86555" y="455596"/>
                  <a:pt x="87724" y="470426"/>
                  <a:pt x="80138" y="481263"/>
                </a:cubicBezTo>
                <a:cubicBezTo>
                  <a:pt x="64526" y="503566"/>
                  <a:pt x="22387" y="539015"/>
                  <a:pt x="22387" y="539015"/>
                </a:cubicBezTo>
                <a:cubicBezTo>
                  <a:pt x="6057" y="587999"/>
                  <a:pt x="-13323" y="640851"/>
                  <a:pt x="12761" y="693019"/>
                </a:cubicBezTo>
                <a:cubicBezTo>
                  <a:pt x="18677" y="704851"/>
                  <a:pt x="38428" y="699436"/>
                  <a:pt x="51262" y="702644"/>
                </a:cubicBezTo>
                <a:cubicBezTo>
                  <a:pt x="60887" y="712269"/>
                  <a:pt x="73527" y="719621"/>
                  <a:pt x="80138" y="731520"/>
                </a:cubicBezTo>
                <a:cubicBezTo>
                  <a:pt x="89993" y="749258"/>
                  <a:pt x="99389" y="789272"/>
                  <a:pt x="99389" y="789272"/>
                </a:cubicBezTo>
                <a:cubicBezTo>
                  <a:pt x="90963" y="814550"/>
                  <a:pt x="80286" y="829357"/>
                  <a:pt x="99389" y="856648"/>
                </a:cubicBezTo>
                <a:cubicBezTo>
                  <a:pt x="115001" y="878951"/>
                  <a:pt x="157140" y="914400"/>
                  <a:pt x="157140" y="914400"/>
                </a:cubicBezTo>
                <a:cubicBezTo>
                  <a:pt x="160349" y="936859"/>
                  <a:pt x="160247" y="960047"/>
                  <a:pt x="166766" y="981777"/>
                </a:cubicBezTo>
                <a:cubicBezTo>
                  <a:pt x="170090" y="992857"/>
                  <a:pt x="182358" y="999679"/>
                  <a:pt x="186016" y="1010653"/>
                </a:cubicBezTo>
                <a:cubicBezTo>
                  <a:pt x="229103" y="1139916"/>
                  <a:pt x="174238" y="1112605"/>
                  <a:pt x="243768" y="1135781"/>
                </a:cubicBezTo>
                <a:cubicBezTo>
                  <a:pt x="253393" y="1132573"/>
                  <a:pt x="262498" y="1126156"/>
                  <a:pt x="272644" y="1126156"/>
                </a:cubicBezTo>
                <a:cubicBezTo>
                  <a:pt x="502993" y="1126156"/>
                  <a:pt x="447355" y="1110600"/>
                  <a:pt x="551776" y="1145406"/>
                </a:cubicBezTo>
                <a:cubicBezTo>
                  <a:pt x="561401" y="1151823"/>
                  <a:pt x="570081" y="1159959"/>
                  <a:pt x="580652" y="1164657"/>
                </a:cubicBezTo>
                <a:cubicBezTo>
                  <a:pt x="599195" y="1172898"/>
                  <a:pt x="638404" y="1183907"/>
                  <a:pt x="638404" y="1183907"/>
                </a:cubicBezTo>
                <a:cubicBezTo>
                  <a:pt x="641612" y="1235242"/>
                  <a:pt x="640007" y="1287106"/>
                  <a:pt x="648029" y="1337912"/>
                </a:cubicBezTo>
                <a:cubicBezTo>
                  <a:pt x="652307" y="1365004"/>
                  <a:pt x="679044" y="1371779"/>
                  <a:pt x="696155" y="1386038"/>
                </a:cubicBezTo>
                <a:cubicBezTo>
                  <a:pt x="706612" y="1394752"/>
                  <a:pt x="716317" y="1404457"/>
                  <a:pt x="725031" y="1414914"/>
                </a:cubicBezTo>
                <a:cubicBezTo>
                  <a:pt x="732437" y="1423801"/>
                  <a:pt x="735575" y="1436172"/>
                  <a:pt x="744281" y="1443789"/>
                </a:cubicBezTo>
                <a:cubicBezTo>
                  <a:pt x="785015" y="1479431"/>
                  <a:pt x="791249" y="1478695"/>
                  <a:pt x="830909" y="1491916"/>
                </a:cubicBezTo>
                <a:cubicBezTo>
                  <a:pt x="837326" y="1479082"/>
                  <a:pt x="844830" y="1466737"/>
                  <a:pt x="850159" y="1453415"/>
                </a:cubicBezTo>
                <a:cubicBezTo>
                  <a:pt x="883364" y="1370402"/>
                  <a:pt x="841914" y="1399100"/>
                  <a:pt x="946412" y="1386038"/>
                </a:cubicBezTo>
                <a:cubicBezTo>
                  <a:pt x="952829" y="1376413"/>
                  <a:pt x="960964" y="1367733"/>
                  <a:pt x="965662" y="1357162"/>
                </a:cubicBezTo>
                <a:cubicBezTo>
                  <a:pt x="973903" y="1338619"/>
                  <a:pt x="984913" y="1299410"/>
                  <a:pt x="984913" y="1299410"/>
                </a:cubicBezTo>
                <a:cubicBezTo>
                  <a:pt x="978026" y="1264976"/>
                  <a:pt x="980822" y="1247193"/>
                  <a:pt x="956037" y="1222408"/>
                </a:cubicBezTo>
                <a:cubicBezTo>
                  <a:pt x="947857" y="1214228"/>
                  <a:pt x="936786" y="1209575"/>
                  <a:pt x="927161" y="1203158"/>
                </a:cubicBezTo>
                <a:cubicBezTo>
                  <a:pt x="930370" y="1171074"/>
                  <a:pt x="918433" y="1133416"/>
                  <a:pt x="936787" y="1106905"/>
                </a:cubicBezTo>
                <a:cubicBezTo>
                  <a:pt x="952391" y="1084366"/>
                  <a:pt x="988833" y="1089372"/>
                  <a:pt x="1013789" y="1078029"/>
                </a:cubicBezTo>
                <a:cubicBezTo>
                  <a:pt x="1024320" y="1073242"/>
                  <a:pt x="1033040" y="1065196"/>
                  <a:pt x="1042665" y="1058779"/>
                </a:cubicBezTo>
                <a:cubicBezTo>
                  <a:pt x="1049082" y="1068404"/>
                  <a:pt x="1058257" y="1076681"/>
                  <a:pt x="1061915" y="1087655"/>
                </a:cubicBezTo>
                <a:cubicBezTo>
                  <a:pt x="1068086" y="1106169"/>
                  <a:pt x="1061857" y="1128461"/>
                  <a:pt x="1071540" y="1145406"/>
                </a:cubicBezTo>
                <a:cubicBezTo>
                  <a:pt x="1076574" y="1154215"/>
                  <a:pt x="1091341" y="1150495"/>
                  <a:pt x="1100416" y="1155032"/>
                </a:cubicBezTo>
                <a:cubicBezTo>
                  <a:pt x="1110763" y="1160205"/>
                  <a:pt x="1119667" y="1167865"/>
                  <a:pt x="1129292" y="1174282"/>
                </a:cubicBezTo>
                <a:cubicBezTo>
                  <a:pt x="1153715" y="1247554"/>
                  <a:pt x="1144562" y="1212136"/>
                  <a:pt x="1158168" y="1280160"/>
                </a:cubicBezTo>
                <a:cubicBezTo>
                  <a:pt x="1138432" y="1359098"/>
                  <a:pt x="1149817" y="1301731"/>
                  <a:pt x="1167793" y="1280160"/>
                </a:cubicBezTo>
                <a:cubicBezTo>
                  <a:pt x="1175199" y="1271273"/>
                  <a:pt x="1187044" y="1267326"/>
                  <a:pt x="1196669" y="1260909"/>
                </a:cubicBezTo>
                <a:cubicBezTo>
                  <a:pt x="1203086" y="1251284"/>
                  <a:pt x="1206886" y="1239260"/>
                  <a:pt x="1215919" y="1232034"/>
                </a:cubicBezTo>
                <a:cubicBezTo>
                  <a:pt x="1223842" y="1225696"/>
                  <a:pt x="1234787" y="1224076"/>
                  <a:pt x="1244795" y="1222408"/>
                </a:cubicBezTo>
                <a:cubicBezTo>
                  <a:pt x="1273453" y="1217632"/>
                  <a:pt x="1302546" y="1215991"/>
                  <a:pt x="1331422" y="1212783"/>
                </a:cubicBezTo>
                <a:cubicBezTo>
                  <a:pt x="1334631" y="1203158"/>
                  <a:pt x="1339505" y="1193935"/>
                  <a:pt x="1341048" y="1183907"/>
                </a:cubicBezTo>
                <a:cubicBezTo>
                  <a:pt x="1345951" y="1152038"/>
                  <a:pt x="1331708" y="1113732"/>
                  <a:pt x="1350673" y="1087655"/>
                </a:cubicBezTo>
                <a:cubicBezTo>
                  <a:pt x="1364017" y="1069307"/>
                  <a:pt x="1395591" y="1081238"/>
                  <a:pt x="1418050" y="1078029"/>
                </a:cubicBezTo>
                <a:cubicBezTo>
                  <a:pt x="1427675" y="1071612"/>
                  <a:pt x="1449732" y="1070002"/>
                  <a:pt x="1446926" y="1058779"/>
                </a:cubicBezTo>
                <a:cubicBezTo>
                  <a:pt x="1442060" y="1039315"/>
                  <a:pt x="1353087" y="1030305"/>
                  <a:pt x="1350673" y="1029903"/>
                </a:cubicBezTo>
                <a:cubicBezTo>
                  <a:pt x="1337839" y="1010653"/>
                  <a:pt x="1306561" y="994597"/>
                  <a:pt x="1312172" y="972152"/>
                </a:cubicBezTo>
                <a:cubicBezTo>
                  <a:pt x="1315380" y="959318"/>
                  <a:pt x="1309586" y="938738"/>
                  <a:pt x="1321797" y="933650"/>
                </a:cubicBezTo>
                <a:cubicBezTo>
                  <a:pt x="1354509" y="920020"/>
                  <a:pt x="1392382" y="927233"/>
                  <a:pt x="1427675" y="924025"/>
                </a:cubicBezTo>
                <a:cubicBezTo>
                  <a:pt x="1451941" y="915937"/>
                  <a:pt x="1472888" y="913738"/>
                  <a:pt x="1485427" y="885524"/>
                </a:cubicBezTo>
                <a:cubicBezTo>
                  <a:pt x="1493353" y="867690"/>
                  <a:pt x="1490819" y="846824"/>
                  <a:pt x="1495052" y="827773"/>
                </a:cubicBezTo>
                <a:cubicBezTo>
                  <a:pt x="1497253" y="817869"/>
                  <a:pt x="1497503" y="806071"/>
                  <a:pt x="1504677" y="798897"/>
                </a:cubicBezTo>
                <a:cubicBezTo>
                  <a:pt x="1511851" y="791723"/>
                  <a:pt x="1523797" y="792059"/>
                  <a:pt x="1533553" y="789272"/>
                </a:cubicBezTo>
                <a:cubicBezTo>
                  <a:pt x="1618155" y="765099"/>
                  <a:pt x="1531695" y="793098"/>
                  <a:pt x="1600930" y="770021"/>
                </a:cubicBezTo>
                <a:cubicBezTo>
                  <a:pt x="1610555" y="760396"/>
                  <a:pt x="1622255" y="752471"/>
                  <a:pt x="1629806" y="741145"/>
                </a:cubicBezTo>
                <a:cubicBezTo>
                  <a:pt x="1641877" y="723039"/>
                  <a:pt x="1644157" y="691707"/>
                  <a:pt x="1629806" y="673768"/>
                </a:cubicBezTo>
                <a:cubicBezTo>
                  <a:pt x="1623468" y="665845"/>
                  <a:pt x="1610555" y="667351"/>
                  <a:pt x="1600930" y="664143"/>
                </a:cubicBezTo>
                <a:cubicBezTo>
                  <a:pt x="1582618" y="667805"/>
                  <a:pt x="1543663" y="673526"/>
                  <a:pt x="1523928" y="683394"/>
                </a:cubicBezTo>
                <a:cubicBezTo>
                  <a:pt x="1513581" y="688567"/>
                  <a:pt x="1504677" y="696227"/>
                  <a:pt x="1495052" y="702644"/>
                </a:cubicBezTo>
                <a:cubicBezTo>
                  <a:pt x="1450923" y="636451"/>
                  <a:pt x="1463867" y="666842"/>
                  <a:pt x="1446926" y="616017"/>
                </a:cubicBezTo>
                <a:lnTo>
                  <a:pt x="1466176" y="539015"/>
                </a:lnTo>
                <a:close/>
              </a:path>
            </a:pathLst>
          </a:custGeom>
          <a:solidFill>
            <a:srgbClr val="FFFF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19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2319454" y="1694046"/>
            <a:ext cx="587375" cy="625642"/>
          </a:xfrm>
          <a:custGeom>
            <a:avLst/>
            <a:gdLst>
              <a:gd name="connsiteX0" fmla="*/ 587375 w 587375"/>
              <a:gd name="connsiteY0" fmla="*/ 144379 h 625642"/>
              <a:gd name="connsiteX1" fmla="*/ 587375 w 587375"/>
              <a:gd name="connsiteY1" fmla="*/ 144379 h 625642"/>
              <a:gd name="connsiteX2" fmla="*/ 519999 w 587375"/>
              <a:gd name="connsiteY2" fmla="*/ 38501 h 625642"/>
              <a:gd name="connsiteX3" fmla="*/ 471872 w 587375"/>
              <a:gd name="connsiteY3" fmla="*/ 0 h 625642"/>
              <a:gd name="connsiteX4" fmla="*/ 462247 w 587375"/>
              <a:gd name="connsiteY4" fmla="*/ 96253 h 625642"/>
              <a:gd name="connsiteX5" fmla="*/ 404495 w 587375"/>
              <a:gd name="connsiteY5" fmla="*/ 115503 h 625642"/>
              <a:gd name="connsiteX6" fmla="*/ 375620 w 587375"/>
              <a:gd name="connsiteY6" fmla="*/ 134754 h 625642"/>
              <a:gd name="connsiteX7" fmla="*/ 327493 w 587375"/>
              <a:gd name="connsiteY7" fmla="*/ 192506 h 625642"/>
              <a:gd name="connsiteX8" fmla="*/ 269742 w 587375"/>
              <a:gd name="connsiteY8" fmla="*/ 202131 h 625642"/>
              <a:gd name="connsiteX9" fmla="*/ 211990 w 587375"/>
              <a:gd name="connsiteY9" fmla="*/ 221381 h 625642"/>
              <a:gd name="connsiteX10" fmla="*/ 163864 w 587375"/>
              <a:gd name="connsiteY10" fmla="*/ 202131 h 625642"/>
              <a:gd name="connsiteX11" fmla="*/ 134988 w 587375"/>
              <a:gd name="connsiteY11" fmla="*/ 163630 h 625642"/>
              <a:gd name="connsiteX12" fmla="*/ 29110 w 587375"/>
              <a:gd name="connsiteY12" fmla="*/ 173255 h 625642"/>
              <a:gd name="connsiteX13" fmla="*/ 234 w 587375"/>
              <a:gd name="connsiteY13" fmla="*/ 192506 h 625642"/>
              <a:gd name="connsiteX14" fmla="*/ 48361 w 587375"/>
              <a:gd name="connsiteY14" fmla="*/ 240632 h 625642"/>
              <a:gd name="connsiteX15" fmla="*/ 57986 w 587375"/>
              <a:gd name="connsiteY15" fmla="*/ 279133 h 625642"/>
              <a:gd name="connsiteX16" fmla="*/ 86862 w 587375"/>
              <a:gd name="connsiteY16" fmla="*/ 259882 h 625642"/>
              <a:gd name="connsiteX17" fmla="*/ 154239 w 587375"/>
              <a:gd name="connsiteY17" fmla="*/ 298383 h 625642"/>
              <a:gd name="connsiteX18" fmla="*/ 221615 w 587375"/>
              <a:gd name="connsiteY18" fmla="*/ 385011 h 625642"/>
              <a:gd name="connsiteX19" fmla="*/ 240866 w 587375"/>
              <a:gd name="connsiteY19" fmla="*/ 413887 h 625642"/>
              <a:gd name="connsiteX20" fmla="*/ 260117 w 587375"/>
              <a:gd name="connsiteY20" fmla="*/ 442762 h 625642"/>
              <a:gd name="connsiteX21" fmla="*/ 288992 w 587375"/>
              <a:gd name="connsiteY21" fmla="*/ 452388 h 625642"/>
              <a:gd name="connsiteX22" fmla="*/ 308243 w 587375"/>
              <a:gd name="connsiteY22" fmla="*/ 481263 h 625642"/>
              <a:gd name="connsiteX23" fmla="*/ 317868 w 587375"/>
              <a:gd name="connsiteY23" fmla="*/ 519765 h 625642"/>
              <a:gd name="connsiteX24" fmla="*/ 385245 w 587375"/>
              <a:gd name="connsiteY24" fmla="*/ 529390 h 625642"/>
              <a:gd name="connsiteX25" fmla="*/ 414121 w 587375"/>
              <a:gd name="connsiteY25" fmla="*/ 539015 h 625642"/>
              <a:gd name="connsiteX26" fmla="*/ 462247 w 587375"/>
              <a:gd name="connsiteY26" fmla="*/ 596767 h 625642"/>
              <a:gd name="connsiteX27" fmla="*/ 471872 w 587375"/>
              <a:gd name="connsiteY27" fmla="*/ 625642 h 625642"/>
              <a:gd name="connsiteX28" fmla="*/ 529624 w 587375"/>
              <a:gd name="connsiteY28" fmla="*/ 616017 h 625642"/>
              <a:gd name="connsiteX29" fmla="*/ 548874 w 587375"/>
              <a:gd name="connsiteY29" fmla="*/ 587141 h 625642"/>
              <a:gd name="connsiteX30" fmla="*/ 577750 w 587375"/>
              <a:gd name="connsiteY30" fmla="*/ 567891 h 625642"/>
              <a:gd name="connsiteX31" fmla="*/ 568125 w 587375"/>
              <a:gd name="connsiteY31" fmla="*/ 500514 h 625642"/>
              <a:gd name="connsiteX32" fmla="*/ 491123 w 587375"/>
              <a:gd name="connsiteY32" fmla="*/ 471638 h 625642"/>
              <a:gd name="connsiteX33" fmla="*/ 462247 w 587375"/>
              <a:gd name="connsiteY33" fmla="*/ 442762 h 625642"/>
              <a:gd name="connsiteX34" fmla="*/ 500748 w 587375"/>
              <a:gd name="connsiteY34" fmla="*/ 385011 h 625642"/>
              <a:gd name="connsiteX35" fmla="*/ 510373 w 587375"/>
              <a:gd name="connsiteY35" fmla="*/ 356135 h 625642"/>
              <a:gd name="connsiteX36" fmla="*/ 519999 w 587375"/>
              <a:gd name="connsiteY36" fmla="*/ 144379 h 625642"/>
              <a:gd name="connsiteX37" fmla="*/ 548874 w 587375"/>
              <a:gd name="connsiteY37" fmla="*/ 134754 h 625642"/>
              <a:gd name="connsiteX38" fmla="*/ 587375 w 587375"/>
              <a:gd name="connsiteY38" fmla="*/ 144379 h 62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87375" h="625642">
                <a:moveTo>
                  <a:pt x="587375" y="144379"/>
                </a:moveTo>
                <a:lnTo>
                  <a:pt x="587375" y="144379"/>
                </a:lnTo>
                <a:cubicBezTo>
                  <a:pt x="537380" y="11056"/>
                  <a:pt x="589493" y="107994"/>
                  <a:pt x="519999" y="38501"/>
                </a:cubicBezTo>
                <a:cubicBezTo>
                  <a:pt x="476461" y="-5036"/>
                  <a:pt x="528087" y="18740"/>
                  <a:pt x="471872" y="0"/>
                </a:cubicBezTo>
                <a:cubicBezTo>
                  <a:pt x="468664" y="32084"/>
                  <a:pt x="478494" y="68401"/>
                  <a:pt x="462247" y="96253"/>
                </a:cubicBezTo>
                <a:cubicBezTo>
                  <a:pt x="452022" y="113781"/>
                  <a:pt x="404495" y="115503"/>
                  <a:pt x="404495" y="115503"/>
                </a:cubicBezTo>
                <a:cubicBezTo>
                  <a:pt x="394870" y="121920"/>
                  <a:pt x="383026" y="125867"/>
                  <a:pt x="375620" y="134754"/>
                </a:cubicBezTo>
                <a:cubicBezTo>
                  <a:pt x="348123" y="167751"/>
                  <a:pt x="370785" y="178075"/>
                  <a:pt x="327493" y="192506"/>
                </a:cubicBezTo>
                <a:cubicBezTo>
                  <a:pt x="308979" y="198678"/>
                  <a:pt x="288675" y="197398"/>
                  <a:pt x="269742" y="202131"/>
                </a:cubicBezTo>
                <a:cubicBezTo>
                  <a:pt x="250056" y="207052"/>
                  <a:pt x="211990" y="221381"/>
                  <a:pt x="211990" y="221381"/>
                </a:cubicBezTo>
                <a:cubicBezTo>
                  <a:pt x="195948" y="214964"/>
                  <a:pt x="177686" y="212498"/>
                  <a:pt x="163864" y="202131"/>
                </a:cubicBezTo>
                <a:cubicBezTo>
                  <a:pt x="151030" y="192506"/>
                  <a:pt x="150674" y="166991"/>
                  <a:pt x="134988" y="163630"/>
                </a:cubicBezTo>
                <a:cubicBezTo>
                  <a:pt x="100336" y="156205"/>
                  <a:pt x="64403" y="170047"/>
                  <a:pt x="29110" y="173255"/>
                </a:cubicBezTo>
                <a:cubicBezTo>
                  <a:pt x="19485" y="179672"/>
                  <a:pt x="2503" y="181162"/>
                  <a:pt x="234" y="192506"/>
                </a:cubicBezTo>
                <a:cubicBezTo>
                  <a:pt x="-3540" y="211378"/>
                  <a:pt x="39303" y="234593"/>
                  <a:pt x="48361" y="240632"/>
                </a:cubicBezTo>
                <a:cubicBezTo>
                  <a:pt x="51569" y="253466"/>
                  <a:pt x="46154" y="273217"/>
                  <a:pt x="57986" y="279133"/>
                </a:cubicBezTo>
                <a:cubicBezTo>
                  <a:pt x="68333" y="284306"/>
                  <a:pt x="75294" y="259882"/>
                  <a:pt x="86862" y="259882"/>
                </a:cubicBezTo>
                <a:cubicBezTo>
                  <a:pt x="96274" y="259882"/>
                  <a:pt x="145218" y="290866"/>
                  <a:pt x="154239" y="298383"/>
                </a:cubicBezTo>
                <a:cubicBezTo>
                  <a:pt x="188163" y="326653"/>
                  <a:pt x="194788" y="344770"/>
                  <a:pt x="221615" y="385011"/>
                </a:cubicBezTo>
                <a:lnTo>
                  <a:pt x="240866" y="413887"/>
                </a:lnTo>
                <a:cubicBezTo>
                  <a:pt x="247283" y="423512"/>
                  <a:pt x="249143" y="439104"/>
                  <a:pt x="260117" y="442762"/>
                </a:cubicBezTo>
                <a:lnTo>
                  <a:pt x="288992" y="452388"/>
                </a:lnTo>
                <a:cubicBezTo>
                  <a:pt x="295409" y="462013"/>
                  <a:pt x="303686" y="470630"/>
                  <a:pt x="308243" y="481263"/>
                </a:cubicBezTo>
                <a:cubicBezTo>
                  <a:pt x="313454" y="493422"/>
                  <a:pt x="306650" y="512754"/>
                  <a:pt x="317868" y="519765"/>
                </a:cubicBezTo>
                <a:cubicBezTo>
                  <a:pt x="337106" y="531789"/>
                  <a:pt x="362786" y="526182"/>
                  <a:pt x="385245" y="529390"/>
                </a:cubicBezTo>
                <a:cubicBezTo>
                  <a:pt x="394870" y="532598"/>
                  <a:pt x="405679" y="533387"/>
                  <a:pt x="414121" y="539015"/>
                </a:cubicBezTo>
                <a:cubicBezTo>
                  <a:pt x="430088" y="549659"/>
                  <a:pt x="453369" y="579010"/>
                  <a:pt x="462247" y="596767"/>
                </a:cubicBezTo>
                <a:cubicBezTo>
                  <a:pt x="466784" y="605842"/>
                  <a:pt x="468664" y="616017"/>
                  <a:pt x="471872" y="625642"/>
                </a:cubicBezTo>
                <a:cubicBezTo>
                  <a:pt x="491123" y="622434"/>
                  <a:pt x="512168" y="624745"/>
                  <a:pt x="529624" y="616017"/>
                </a:cubicBezTo>
                <a:cubicBezTo>
                  <a:pt x="539971" y="610844"/>
                  <a:pt x="540694" y="595321"/>
                  <a:pt x="548874" y="587141"/>
                </a:cubicBezTo>
                <a:cubicBezTo>
                  <a:pt x="557054" y="578961"/>
                  <a:pt x="568125" y="574308"/>
                  <a:pt x="577750" y="567891"/>
                </a:cubicBezTo>
                <a:cubicBezTo>
                  <a:pt x="574542" y="545432"/>
                  <a:pt x="577339" y="521246"/>
                  <a:pt x="568125" y="500514"/>
                </a:cubicBezTo>
                <a:cubicBezTo>
                  <a:pt x="558453" y="478751"/>
                  <a:pt x="504185" y="474250"/>
                  <a:pt x="491123" y="471638"/>
                </a:cubicBezTo>
                <a:cubicBezTo>
                  <a:pt x="481498" y="462013"/>
                  <a:pt x="465987" y="455851"/>
                  <a:pt x="462247" y="442762"/>
                </a:cubicBezTo>
                <a:cubicBezTo>
                  <a:pt x="452302" y="407955"/>
                  <a:pt x="480432" y="398555"/>
                  <a:pt x="500748" y="385011"/>
                </a:cubicBezTo>
                <a:cubicBezTo>
                  <a:pt x="503956" y="375386"/>
                  <a:pt x="509564" y="366249"/>
                  <a:pt x="510373" y="356135"/>
                </a:cubicBezTo>
                <a:cubicBezTo>
                  <a:pt x="516008" y="285702"/>
                  <a:pt x="507892" y="213992"/>
                  <a:pt x="519999" y="144379"/>
                </a:cubicBezTo>
                <a:cubicBezTo>
                  <a:pt x="521737" y="134383"/>
                  <a:pt x="539454" y="138522"/>
                  <a:pt x="548874" y="134754"/>
                </a:cubicBezTo>
                <a:cubicBezTo>
                  <a:pt x="555535" y="132090"/>
                  <a:pt x="580958" y="142775"/>
                  <a:pt x="587375" y="144379"/>
                </a:cubicBezTo>
                <a:close/>
              </a:path>
            </a:pathLst>
          </a:cu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13</a:t>
            </a:r>
            <a:endParaRPr lang="en-IN" dirty="0"/>
          </a:p>
        </p:txBody>
      </p:sp>
      <p:sp>
        <p:nvSpPr>
          <p:cNvPr id="23" name="Freeform 22"/>
          <p:cNvSpPr/>
          <p:nvPr/>
        </p:nvSpPr>
        <p:spPr>
          <a:xfrm>
            <a:off x="2233061" y="1376413"/>
            <a:ext cx="567891" cy="529389"/>
          </a:xfrm>
          <a:custGeom>
            <a:avLst/>
            <a:gdLst>
              <a:gd name="connsiteX0" fmla="*/ 567891 w 567891"/>
              <a:gd name="connsiteY0" fmla="*/ 365760 h 529389"/>
              <a:gd name="connsiteX1" fmla="*/ 567891 w 567891"/>
              <a:gd name="connsiteY1" fmla="*/ 365760 h 529389"/>
              <a:gd name="connsiteX2" fmla="*/ 539015 w 567891"/>
              <a:gd name="connsiteY2" fmla="*/ 288758 h 529389"/>
              <a:gd name="connsiteX3" fmla="*/ 519764 w 567891"/>
              <a:gd name="connsiteY3" fmla="*/ 231006 h 529389"/>
              <a:gd name="connsiteX4" fmla="*/ 481263 w 567891"/>
              <a:gd name="connsiteY4" fmla="*/ 221381 h 529389"/>
              <a:gd name="connsiteX5" fmla="*/ 452387 w 567891"/>
              <a:gd name="connsiteY5" fmla="*/ 202130 h 529389"/>
              <a:gd name="connsiteX6" fmla="*/ 442762 w 567891"/>
              <a:gd name="connsiteY6" fmla="*/ 163629 h 529389"/>
              <a:gd name="connsiteX7" fmla="*/ 423512 w 567891"/>
              <a:gd name="connsiteY7" fmla="*/ 134753 h 529389"/>
              <a:gd name="connsiteX8" fmla="*/ 375385 w 567891"/>
              <a:gd name="connsiteY8" fmla="*/ 77002 h 529389"/>
              <a:gd name="connsiteX9" fmla="*/ 346510 w 567891"/>
              <a:gd name="connsiteY9" fmla="*/ 19250 h 529389"/>
              <a:gd name="connsiteX10" fmla="*/ 317634 w 567891"/>
              <a:gd name="connsiteY10" fmla="*/ 0 h 529389"/>
              <a:gd name="connsiteX11" fmla="*/ 231006 w 567891"/>
              <a:gd name="connsiteY11" fmla="*/ 9625 h 529389"/>
              <a:gd name="connsiteX12" fmla="*/ 211756 w 567891"/>
              <a:gd name="connsiteY12" fmla="*/ 38501 h 529389"/>
              <a:gd name="connsiteX13" fmla="*/ 125128 w 567891"/>
              <a:gd name="connsiteY13" fmla="*/ 67376 h 529389"/>
              <a:gd name="connsiteX14" fmla="*/ 115503 w 567891"/>
              <a:gd name="connsiteY14" fmla="*/ 105878 h 529389"/>
              <a:gd name="connsiteX15" fmla="*/ 134754 w 567891"/>
              <a:gd name="connsiteY15" fmla="*/ 202130 h 529389"/>
              <a:gd name="connsiteX16" fmla="*/ 105878 w 567891"/>
              <a:gd name="connsiteY16" fmla="*/ 269507 h 529389"/>
              <a:gd name="connsiteX17" fmla="*/ 77002 w 567891"/>
              <a:gd name="connsiteY17" fmla="*/ 279132 h 529389"/>
              <a:gd name="connsiteX18" fmla="*/ 57752 w 567891"/>
              <a:gd name="connsiteY18" fmla="*/ 308008 h 529389"/>
              <a:gd name="connsiteX19" fmla="*/ 0 w 567891"/>
              <a:gd name="connsiteY19" fmla="*/ 365760 h 529389"/>
              <a:gd name="connsiteX20" fmla="*/ 9625 w 567891"/>
              <a:gd name="connsiteY20" fmla="*/ 433136 h 529389"/>
              <a:gd name="connsiteX21" fmla="*/ 38501 w 567891"/>
              <a:gd name="connsiteY21" fmla="*/ 442762 h 529389"/>
              <a:gd name="connsiteX22" fmla="*/ 96253 w 567891"/>
              <a:gd name="connsiteY22" fmla="*/ 452387 h 529389"/>
              <a:gd name="connsiteX23" fmla="*/ 105878 w 567891"/>
              <a:gd name="connsiteY23" fmla="*/ 490888 h 529389"/>
              <a:gd name="connsiteX24" fmla="*/ 163630 w 567891"/>
              <a:gd name="connsiteY24" fmla="*/ 471638 h 529389"/>
              <a:gd name="connsiteX25" fmla="*/ 211756 w 567891"/>
              <a:gd name="connsiteY25" fmla="*/ 481263 h 529389"/>
              <a:gd name="connsiteX26" fmla="*/ 231006 w 567891"/>
              <a:gd name="connsiteY26" fmla="*/ 510139 h 529389"/>
              <a:gd name="connsiteX27" fmla="*/ 259882 w 567891"/>
              <a:gd name="connsiteY27" fmla="*/ 529389 h 529389"/>
              <a:gd name="connsiteX28" fmla="*/ 404261 w 567891"/>
              <a:gd name="connsiteY28" fmla="*/ 510139 h 529389"/>
              <a:gd name="connsiteX29" fmla="*/ 433137 w 567891"/>
              <a:gd name="connsiteY29" fmla="*/ 500513 h 529389"/>
              <a:gd name="connsiteX30" fmla="*/ 462013 w 567891"/>
              <a:gd name="connsiteY30" fmla="*/ 481263 h 529389"/>
              <a:gd name="connsiteX31" fmla="*/ 471638 w 567891"/>
              <a:gd name="connsiteY31" fmla="*/ 452387 h 529389"/>
              <a:gd name="connsiteX32" fmla="*/ 529390 w 567891"/>
              <a:gd name="connsiteY32" fmla="*/ 442762 h 529389"/>
              <a:gd name="connsiteX33" fmla="*/ 558265 w 567891"/>
              <a:gd name="connsiteY33" fmla="*/ 433136 h 529389"/>
              <a:gd name="connsiteX34" fmla="*/ 567891 w 567891"/>
              <a:gd name="connsiteY34" fmla="*/ 365760 h 529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891" h="529389">
                <a:moveTo>
                  <a:pt x="567891" y="365760"/>
                </a:moveTo>
                <a:lnTo>
                  <a:pt x="567891" y="365760"/>
                </a:lnTo>
                <a:cubicBezTo>
                  <a:pt x="558266" y="340093"/>
                  <a:pt x="548235" y="314574"/>
                  <a:pt x="539015" y="288758"/>
                </a:cubicBezTo>
                <a:cubicBezTo>
                  <a:pt x="532190" y="269648"/>
                  <a:pt x="539450" y="235927"/>
                  <a:pt x="519764" y="231006"/>
                </a:cubicBezTo>
                <a:lnTo>
                  <a:pt x="481263" y="221381"/>
                </a:lnTo>
                <a:cubicBezTo>
                  <a:pt x="471638" y="214964"/>
                  <a:pt x="458804" y="211755"/>
                  <a:pt x="452387" y="202130"/>
                </a:cubicBezTo>
                <a:cubicBezTo>
                  <a:pt x="445049" y="191123"/>
                  <a:pt x="447973" y="175788"/>
                  <a:pt x="442762" y="163629"/>
                </a:cubicBezTo>
                <a:cubicBezTo>
                  <a:pt x="438205" y="152996"/>
                  <a:pt x="429929" y="144378"/>
                  <a:pt x="423512" y="134753"/>
                </a:cubicBezTo>
                <a:cubicBezTo>
                  <a:pt x="405520" y="62792"/>
                  <a:pt x="431017" y="123362"/>
                  <a:pt x="375385" y="77002"/>
                </a:cubicBezTo>
                <a:cubicBezTo>
                  <a:pt x="326702" y="36432"/>
                  <a:pt x="380672" y="61952"/>
                  <a:pt x="346510" y="19250"/>
                </a:cubicBezTo>
                <a:cubicBezTo>
                  <a:pt x="339283" y="10217"/>
                  <a:pt x="327259" y="6417"/>
                  <a:pt x="317634" y="0"/>
                </a:cubicBezTo>
                <a:cubicBezTo>
                  <a:pt x="288758" y="3208"/>
                  <a:pt x="258310" y="-304"/>
                  <a:pt x="231006" y="9625"/>
                </a:cubicBezTo>
                <a:cubicBezTo>
                  <a:pt x="220134" y="13578"/>
                  <a:pt x="220643" y="31095"/>
                  <a:pt x="211756" y="38501"/>
                </a:cubicBezTo>
                <a:cubicBezTo>
                  <a:pt x="186588" y="59474"/>
                  <a:pt x="155438" y="61314"/>
                  <a:pt x="125128" y="67376"/>
                </a:cubicBezTo>
                <a:cubicBezTo>
                  <a:pt x="121920" y="80210"/>
                  <a:pt x="115503" y="92649"/>
                  <a:pt x="115503" y="105878"/>
                </a:cubicBezTo>
                <a:cubicBezTo>
                  <a:pt x="115503" y="150121"/>
                  <a:pt x="122900" y="166569"/>
                  <a:pt x="134754" y="202130"/>
                </a:cubicBezTo>
                <a:cubicBezTo>
                  <a:pt x="129002" y="219385"/>
                  <a:pt x="117770" y="257615"/>
                  <a:pt x="105878" y="269507"/>
                </a:cubicBezTo>
                <a:cubicBezTo>
                  <a:pt x="98704" y="276681"/>
                  <a:pt x="86627" y="275924"/>
                  <a:pt x="77002" y="279132"/>
                </a:cubicBezTo>
                <a:cubicBezTo>
                  <a:pt x="70585" y="288757"/>
                  <a:pt x="65932" y="299828"/>
                  <a:pt x="57752" y="308008"/>
                </a:cubicBezTo>
                <a:cubicBezTo>
                  <a:pt x="-13884" y="379646"/>
                  <a:pt x="45371" y="297705"/>
                  <a:pt x="0" y="365760"/>
                </a:cubicBezTo>
                <a:cubicBezTo>
                  <a:pt x="3208" y="388219"/>
                  <a:pt x="-521" y="412844"/>
                  <a:pt x="9625" y="433136"/>
                </a:cubicBezTo>
                <a:cubicBezTo>
                  <a:pt x="14162" y="442211"/>
                  <a:pt x="28597" y="440561"/>
                  <a:pt x="38501" y="442762"/>
                </a:cubicBezTo>
                <a:cubicBezTo>
                  <a:pt x="57552" y="446996"/>
                  <a:pt x="77002" y="449179"/>
                  <a:pt x="96253" y="452387"/>
                </a:cubicBezTo>
                <a:cubicBezTo>
                  <a:pt x="99461" y="465221"/>
                  <a:pt x="93158" y="487254"/>
                  <a:pt x="105878" y="490888"/>
                </a:cubicBezTo>
                <a:cubicBezTo>
                  <a:pt x="125389" y="496463"/>
                  <a:pt x="163630" y="471638"/>
                  <a:pt x="163630" y="471638"/>
                </a:cubicBezTo>
                <a:cubicBezTo>
                  <a:pt x="179672" y="474846"/>
                  <a:pt x="197552" y="473146"/>
                  <a:pt x="211756" y="481263"/>
                </a:cubicBezTo>
                <a:cubicBezTo>
                  <a:pt x="221800" y="487002"/>
                  <a:pt x="222826" y="501959"/>
                  <a:pt x="231006" y="510139"/>
                </a:cubicBezTo>
                <a:cubicBezTo>
                  <a:pt x="239186" y="518319"/>
                  <a:pt x="250257" y="522972"/>
                  <a:pt x="259882" y="529389"/>
                </a:cubicBezTo>
                <a:cubicBezTo>
                  <a:pt x="308008" y="522972"/>
                  <a:pt x="356369" y="518121"/>
                  <a:pt x="404261" y="510139"/>
                </a:cubicBezTo>
                <a:cubicBezTo>
                  <a:pt x="414269" y="508471"/>
                  <a:pt x="424062" y="505050"/>
                  <a:pt x="433137" y="500513"/>
                </a:cubicBezTo>
                <a:cubicBezTo>
                  <a:pt x="443484" y="495340"/>
                  <a:pt x="452388" y="487680"/>
                  <a:pt x="462013" y="481263"/>
                </a:cubicBezTo>
                <a:cubicBezTo>
                  <a:pt x="465221" y="471638"/>
                  <a:pt x="462829" y="457421"/>
                  <a:pt x="471638" y="452387"/>
                </a:cubicBezTo>
                <a:cubicBezTo>
                  <a:pt x="488583" y="442704"/>
                  <a:pt x="510339" y="446996"/>
                  <a:pt x="529390" y="442762"/>
                </a:cubicBezTo>
                <a:cubicBezTo>
                  <a:pt x="539294" y="440561"/>
                  <a:pt x="548640" y="436345"/>
                  <a:pt x="558265" y="433136"/>
                </a:cubicBezTo>
                <a:cubicBezTo>
                  <a:pt x="570935" y="395130"/>
                  <a:pt x="566287" y="376989"/>
                  <a:pt x="567891" y="365760"/>
                </a:cubicBezTo>
                <a:close/>
              </a:path>
            </a:pathLst>
          </a:cu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12</a:t>
            </a:r>
            <a:endParaRPr lang="en-IN" dirty="0"/>
          </a:p>
        </p:txBody>
      </p:sp>
      <p:sp>
        <p:nvSpPr>
          <p:cNvPr id="24" name="Freeform 23"/>
          <p:cNvSpPr/>
          <p:nvPr/>
        </p:nvSpPr>
        <p:spPr>
          <a:xfrm>
            <a:off x="2895602" y="1568918"/>
            <a:ext cx="607994" cy="549281"/>
          </a:xfrm>
          <a:custGeom>
            <a:avLst/>
            <a:gdLst>
              <a:gd name="connsiteX0" fmla="*/ 242234 w 607994"/>
              <a:gd name="connsiteY0" fmla="*/ 19250 h 549281"/>
              <a:gd name="connsiteX1" fmla="*/ 242234 w 607994"/>
              <a:gd name="connsiteY1" fmla="*/ 19250 h 549281"/>
              <a:gd name="connsiteX2" fmla="*/ 126731 w 607994"/>
              <a:gd name="connsiteY2" fmla="*/ 28876 h 549281"/>
              <a:gd name="connsiteX3" fmla="*/ 97855 w 607994"/>
              <a:gd name="connsiteY3" fmla="*/ 48126 h 549281"/>
              <a:gd name="connsiteX4" fmla="*/ 68979 w 607994"/>
              <a:gd name="connsiteY4" fmla="*/ 57751 h 549281"/>
              <a:gd name="connsiteX5" fmla="*/ 40103 w 607994"/>
              <a:gd name="connsiteY5" fmla="*/ 365760 h 549281"/>
              <a:gd name="connsiteX6" fmla="*/ 68979 w 607994"/>
              <a:gd name="connsiteY6" fmla="*/ 375385 h 549281"/>
              <a:gd name="connsiteX7" fmla="*/ 136356 w 607994"/>
              <a:gd name="connsiteY7" fmla="*/ 385010 h 549281"/>
              <a:gd name="connsiteX8" fmla="*/ 165232 w 607994"/>
              <a:gd name="connsiteY8" fmla="*/ 413886 h 549281"/>
              <a:gd name="connsiteX9" fmla="*/ 222983 w 607994"/>
              <a:gd name="connsiteY9" fmla="*/ 433137 h 549281"/>
              <a:gd name="connsiteX10" fmla="*/ 251859 w 607994"/>
              <a:gd name="connsiteY10" fmla="*/ 452387 h 549281"/>
              <a:gd name="connsiteX11" fmla="*/ 280735 w 607994"/>
              <a:gd name="connsiteY11" fmla="*/ 490888 h 549281"/>
              <a:gd name="connsiteX12" fmla="*/ 319236 w 607994"/>
              <a:gd name="connsiteY12" fmla="*/ 539015 h 549281"/>
              <a:gd name="connsiteX13" fmla="*/ 376987 w 607994"/>
              <a:gd name="connsiteY13" fmla="*/ 519764 h 549281"/>
              <a:gd name="connsiteX14" fmla="*/ 405863 w 607994"/>
              <a:gd name="connsiteY14" fmla="*/ 510139 h 549281"/>
              <a:gd name="connsiteX15" fmla="*/ 444364 w 607994"/>
              <a:gd name="connsiteY15" fmla="*/ 519764 h 549281"/>
              <a:gd name="connsiteX16" fmla="*/ 463615 w 607994"/>
              <a:gd name="connsiteY16" fmla="*/ 548640 h 549281"/>
              <a:gd name="connsiteX17" fmla="*/ 502116 w 607994"/>
              <a:gd name="connsiteY17" fmla="*/ 490888 h 549281"/>
              <a:gd name="connsiteX18" fmla="*/ 521366 w 607994"/>
              <a:gd name="connsiteY18" fmla="*/ 462013 h 549281"/>
              <a:gd name="connsiteX19" fmla="*/ 550242 w 607994"/>
              <a:gd name="connsiteY19" fmla="*/ 375385 h 549281"/>
              <a:gd name="connsiteX20" fmla="*/ 607994 w 607994"/>
              <a:gd name="connsiteY20" fmla="*/ 327259 h 549281"/>
              <a:gd name="connsiteX21" fmla="*/ 598369 w 607994"/>
              <a:gd name="connsiteY21" fmla="*/ 259882 h 549281"/>
              <a:gd name="connsiteX22" fmla="*/ 588743 w 607994"/>
              <a:gd name="connsiteY22" fmla="*/ 231006 h 549281"/>
              <a:gd name="connsiteX23" fmla="*/ 559867 w 607994"/>
              <a:gd name="connsiteY23" fmla="*/ 125128 h 549281"/>
              <a:gd name="connsiteX24" fmla="*/ 530992 w 607994"/>
              <a:gd name="connsiteY24" fmla="*/ 105878 h 549281"/>
              <a:gd name="connsiteX25" fmla="*/ 405863 w 607994"/>
              <a:gd name="connsiteY25" fmla="*/ 105878 h 549281"/>
              <a:gd name="connsiteX26" fmla="*/ 396238 w 607994"/>
              <a:gd name="connsiteY26" fmla="*/ 38501 h 549281"/>
              <a:gd name="connsiteX27" fmla="*/ 338486 w 607994"/>
              <a:gd name="connsiteY27" fmla="*/ 0 h 549281"/>
              <a:gd name="connsiteX28" fmla="*/ 290360 w 607994"/>
              <a:gd name="connsiteY28" fmla="*/ 9625 h 549281"/>
              <a:gd name="connsiteX29" fmla="*/ 242234 w 607994"/>
              <a:gd name="connsiteY29" fmla="*/ 19250 h 5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07994" h="549281">
                <a:moveTo>
                  <a:pt x="242234" y="19250"/>
                </a:moveTo>
                <a:lnTo>
                  <a:pt x="242234" y="19250"/>
                </a:lnTo>
                <a:cubicBezTo>
                  <a:pt x="203733" y="22459"/>
                  <a:pt x="164615" y="21299"/>
                  <a:pt x="126731" y="28876"/>
                </a:cubicBezTo>
                <a:cubicBezTo>
                  <a:pt x="115388" y="31145"/>
                  <a:pt x="108202" y="42953"/>
                  <a:pt x="97855" y="48126"/>
                </a:cubicBezTo>
                <a:cubicBezTo>
                  <a:pt x="88780" y="52663"/>
                  <a:pt x="78604" y="54543"/>
                  <a:pt x="68979" y="57751"/>
                </a:cubicBezTo>
                <a:cubicBezTo>
                  <a:pt x="-39431" y="139059"/>
                  <a:pt x="3400" y="90488"/>
                  <a:pt x="40103" y="365760"/>
                </a:cubicBezTo>
                <a:cubicBezTo>
                  <a:pt x="41444" y="375817"/>
                  <a:pt x="59030" y="373395"/>
                  <a:pt x="68979" y="375385"/>
                </a:cubicBezTo>
                <a:cubicBezTo>
                  <a:pt x="91225" y="379834"/>
                  <a:pt x="113897" y="381802"/>
                  <a:pt x="136356" y="385010"/>
                </a:cubicBezTo>
                <a:cubicBezTo>
                  <a:pt x="145981" y="394635"/>
                  <a:pt x="153333" y="407275"/>
                  <a:pt x="165232" y="413886"/>
                </a:cubicBezTo>
                <a:cubicBezTo>
                  <a:pt x="182970" y="423741"/>
                  <a:pt x="206099" y="421881"/>
                  <a:pt x="222983" y="433137"/>
                </a:cubicBezTo>
                <a:lnTo>
                  <a:pt x="251859" y="452387"/>
                </a:lnTo>
                <a:cubicBezTo>
                  <a:pt x="261484" y="465221"/>
                  <a:pt x="269391" y="479544"/>
                  <a:pt x="280735" y="490888"/>
                </a:cubicBezTo>
                <a:cubicBezTo>
                  <a:pt x="324272" y="534425"/>
                  <a:pt x="300498" y="482800"/>
                  <a:pt x="319236" y="539015"/>
                </a:cubicBezTo>
                <a:lnTo>
                  <a:pt x="376987" y="519764"/>
                </a:lnTo>
                <a:lnTo>
                  <a:pt x="405863" y="510139"/>
                </a:lnTo>
                <a:cubicBezTo>
                  <a:pt x="418697" y="513347"/>
                  <a:pt x="433357" y="512426"/>
                  <a:pt x="444364" y="519764"/>
                </a:cubicBezTo>
                <a:cubicBezTo>
                  <a:pt x="453989" y="526181"/>
                  <a:pt x="453268" y="553813"/>
                  <a:pt x="463615" y="548640"/>
                </a:cubicBezTo>
                <a:cubicBezTo>
                  <a:pt x="484309" y="538293"/>
                  <a:pt x="489282" y="510139"/>
                  <a:pt x="502116" y="490888"/>
                </a:cubicBezTo>
                <a:cubicBezTo>
                  <a:pt x="508533" y="481263"/>
                  <a:pt x="517708" y="472987"/>
                  <a:pt x="521366" y="462013"/>
                </a:cubicBezTo>
                <a:cubicBezTo>
                  <a:pt x="530991" y="433137"/>
                  <a:pt x="524916" y="392269"/>
                  <a:pt x="550242" y="375385"/>
                </a:cubicBezTo>
                <a:cubicBezTo>
                  <a:pt x="590444" y="348584"/>
                  <a:pt x="570938" y="364315"/>
                  <a:pt x="607994" y="327259"/>
                </a:cubicBezTo>
                <a:cubicBezTo>
                  <a:pt x="604786" y="304800"/>
                  <a:pt x="602818" y="282128"/>
                  <a:pt x="598369" y="259882"/>
                </a:cubicBezTo>
                <a:cubicBezTo>
                  <a:pt x="596379" y="249933"/>
                  <a:pt x="590558" y="240988"/>
                  <a:pt x="588743" y="231006"/>
                </a:cubicBezTo>
                <a:cubicBezTo>
                  <a:pt x="579885" y="182290"/>
                  <a:pt x="592482" y="157743"/>
                  <a:pt x="559867" y="125128"/>
                </a:cubicBezTo>
                <a:cubicBezTo>
                  <a:pt x="551687" y="116948"/>
                  <a:pt x="540617" y="112295"/>
                  <a:pt x="530992" y="105878"/>
                </a:cubicBezTo>
                <a:cubicBezTo>
                  <a:pt x="528060" y="106244"/>
                  <a:pt x="422241" y="127715"/>
                  <a:pt x="405863" y="105878"/>
                </a:cubicBezTo>
                <a:cubicBezTo>
                  <a:pt x="392251" y="87728"/>
                  <a:pt x="404664" y="59565"/>
                  <a:pt x="396238" y="38501"/>
                </a:cubicBezTo>
                <a:cubicBezTo>
                  <a:pt x="385146" y="10770"/>
                  <a:pt x="361673" y="7729"/>
                  <a:pt x="338486" y="0"/>
                </a:cubicBezTo>
                <a:cubicBezTo>
                  <a:pt x="322444" y="3208"/>
                  <a:pt x="304564" y="1508"/>
                  <a:pt x="290360" y="9625"/>
                </a:cubicBezTo>
                <a:cubicBezTo>
                  <a:pt x="280316" y="15364"/>
                  <a:pt x="250255" y="17646"/>
                  <a:pt x="242234" y="19250"/>
                </a:cubicBezTo>
                <a:close/>
              </a:path>
            </a:pathLst>
          </a:custGeom>
          <a:solidFill>
            <a:srgbClr val="00B0F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14</a:t>
            </a:r>
            <a:endParaRPr lang="en-IN" dirty="0"/>
          </a:p>
        </p:txBody>
      </p:sp>
      <p:sp>
        <p:nvSpPr>
          <p:cNvPr id="25" name="Freeform 24"/>
          <p:cNvSpPr/>
          <p:nvPr/>
        </p:nvSpPr>
        <p:spPr>
          <a:xfrm>
            <a:off x="2569945" y="1220670"/>
            <a:ext cx="625642" cy="569629"/>
          </a:xfrm>
          <a:custGeom>
            <a:avLst/>
            <a:gdLst>
              <a:gd name="connsiteX0" fmla="*/ 0 w 625642"/>
              <a:gd name="connsiteY0" fmla="*/ 165368 h 569629"/>
              <a:gd name="connsiteX1" fmla="*/ 0 w 625642"/>
              <a:gd name="connsiteY1" fmla="*/ 165368 h 569629"/>
              <a:gd name="connsiteX2" fmla="*/ 48127 w 625642"/>
              <a:gd name="connsiteY2" fmla="*/ 97991 h 569629"/>
              <a:gd name="connsiteX3" fmla="*/ 231007 w 625642"/>
              <a:gd name="connsiteY3" fmla="*/ 20989 h 569629"/>
              <a:gd name="connsiteX4" fmla="*/ 259882 w 625642"/>
              <a:gd name="connsiteY4" fmla="*/ 40239 h 569629"/>
              <a:gd name="connsiteX5" fmla="*/ 308009 w 625642"/>
              <a:gd name="connsiteY5" fmla="*/ 30614 h 569629"/>
              <a:gd name="connsiteX6" fmla="*/ 346510 w 625642"/>
              <a:gd name="connsiteY6" fmla="*/ 40239 h 569629"/>
              <a:gd name="connsiteX7" fmla="*/ 404261 w 625642"/>
              <a:gd name="connsiteY7" fmla="*/ 78741 h 569629"/>
              <a:gd name="connsiteX8" fmla="*/ 500514 w 625642"/>
              <a:gd name="connsiteY8" fmla="*/ 117242 h 569629"/>
              <a:gd name="connsiteX9" fmla="*/ 539015 w 625642"/>
              <a:gd name="connsiteY9" fmla="*/ 174993 h 569629"/>
              <a:gd name="connsiteX10" fmla="*/ 558266 w 625642"/>
              <a:gd name="connsiteY10" fmla="*/ 232745 h 569629"/>
              <a:gd name="connsiteX11" fmla="*/ 616017 w 625642"/>
              <a:gd name="connsiteY11" fmla="*/ 280871 h 569629"/>
              <a:gd name="connsiteX12" fmla="*/ 625642 w 625642"/>
              <a:gd name="connsiteY12" fmla="*/ 309747 h 569629"/>
              <a:gd name="connsiteX13" fmla="*/ 616017 w 625642"/>
              <a:gd name="connsiteY13" fmla="*/ 348248 h 569629"/>
              <a:gd name="connsiteX14" fmla="*/ 587141 w 625642"/>
              <a:gd name="connsiteY14" fmla="*/ 367498 h 569629"/>
              <a:gd name="connsiteX15" fmla="*/ 490889 w 625642"/>
              <a:gd name="connsiteY15" fmla="*/ 386749 h 569629"/>
              <a:gd name="connsiteX16" fmla="*/ 433137 w 625642"/>
              <a:gd name="connsiteY16" fmla="*/ 405999 h 569629"/>
              <a:gd name="connsiteX17" fmla="*/ 365760 w 625642"/>
              <a:gd name="connsiteY17" fmla="*/ 454126 h 569629"/>
              <a:gd name="connsiteX18" fmla="*/ 356135 w 625642"/>
              <a:gd name="connsiteY18" fmla="*/ 483002 h 569629"/>
              <a:gd name="connsiteX19" fmla="*/ 346510 w 625642"/>
              <a:gd name="connsiteY19" fmla="*/ 550378 h 569629"/>
              <a:gd name="connsiteX20" fmla="*/ 317634 w 625642"/>
              <a:gd name="connsiteY20" fmla="*/ 569629 h 569629"/>
              <a:gd name="connsiteX21" fmla="*/ 298383 w 625642"/>
              <a:gd name="connsiteY21" fmla="*/ 540753 h 569629"/>
              <a:gd name="connsiteX22" fmla="*/ 288758 w 625642"/>
              <a:gd name="connsiteY22" fmla="*/ 511877 h 569629"/>
              <a:gd name="connsiteX23" fmla="*/ 259882 w 625642"/>
              <a:gd name="connsiteY23" fmla="*/ 492627 h 569629"/>
              <a:gd name="connsiteX24" fmla="*/ 231007 w 625642"/>
              <a:gd name="connsiteY24" fmla="*/ 463751 h 569629"/>
              <a:gd name="connsiteX25" fmla="*/ 211756 w 625642"/>
              <a:gd name="connsiteY25" fmla="*/ 386749 h 569629"/>
              <a:gd name="connsiteX26" fmla="*/ 182880 w 625642"/>
              <a:gd name="connsiteY26" fmla="*/ 367498 h 569629"/>
              <a:gd name="connsiteX27" fmla="*/ 125129 w 625642"/>
              <a:gd name="connsiteY27" fmla="*/ 348248 h 569629"/>
              <a:gd name="connsiteX28" fmla="*/ 105878 w 625642"/>
              <a:gd name="connsiteY28" fmla="*/ 309747 h 569629"/>
              <a:gd name="connsiteX29" fmla="*/ 77002 w 625642"/>
              <a:gd name="connsiteY29" fmla="*/ 280871 h 569629"/>
              <a:gd name="connsiteX30" fmla="*/ 67377 w 625642"/>
              <a:gd name="connsiteY30" fmla="*/ 242370 h 569629"/>
              <a:gd name="connsiteX31" fmla="*/ 38501 w 625642"/>
              <a:gd name="connsiteY31" fmla="*/ 203869 h 569629"/>
              <a:gd name="connsiteX32" fmla="*/ 19251 w 625642"/>
              <a:gd name="connsiteY32" fmla="*/ 174993 h 569629"/>
              <a:gd name="connsiteX33" fmla="*/ 0 w 625642"/>
              <a:gd name="connsiteY33" fmla="*/ 165368 h 56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25642" h="569629">
                <a:moveTo>
                  <a:pt x="0" y="165368"/>
                </a:moveTo>
                <a:lnTo>
                  <a:pt x="0" y="165368"/>
                </a:lnTo>
                <a:cubicBezTo>
                  <a:pt x="16042" y="142909"/>
                  <a:pt x="38436" y="123834"/>
                  <a:pt x="48127" y="97991"/>
                </a:cubicBezTo>
                <a:cubicBezTo>
                  <a:pt x="101394" y="-44053"/>
                  <a:pt x="-45425" y="5632"/>
                  <a:pt x="231007" y="20989"/>
                </a:cubicBezTo>
                <a:cubicBezTo>
                  <a:pt x="240632" y="27406"/>
                  <a:pt x="248404" y="38804"/>
                  <a:pt x="259882" y="40239"/>
                </a:cubicBezTo>
                <a:cubicBezTo>
                  <a:pt x="276116" y="42268"/>
                  <a:pt x="291649" y="30614"/>
                  <a:pt x="308009" y="30614"/>
                </a:cubicBezTo>
                <a:cubicBezTo>
                  <a:pt x="321238" y="30614"/>
                  <a:pt x="333676" y="37031"/>
                  <a:pt x="346510" y="40239"/>
                </a:cubicBezTo>
                <a:cubicBezTo>
                  <a:pt x="365760" y="53073"/>
                  <a:pt x="382312" y="71425"/>
                  <a:pt x="404261" y="78741"/>
                </a:cubicBezTo>
                <a:cubicBezTo>
                  <a:pt x="475625" y="102528"/>
                  <a:pt x="443863" y="88916"/>
                  <a:pt x="500514" y="117242"/>
                </a:cubicBezTo>
                <a:cubicBezTo>
                  <a:pt x="513348" y="136492"/>
                  <a:pt x="531699" y="153044"/>
                  <a:pt x="539015" y="174993"/>
                </a:cubicBezTo>
                <a:cubicBezTo>
                  <a:pt x="545432" y="194244"/>
                  <a:pt x="541382" y="221489"/>
                  <a:pt x="558266" y="232745"/>
                </a:cubicBezTo>
                <a:cubicBezTo>
                  <a:pt x="598467" y="259546"/>
                  <a:pt x="578961" y="243815"/>
                  <a:pt x="616017" y="280871"/>
                </a:cubicBezTo>
                <a:cubicBezTo>
                  <a:pt x="619225" y="290496"/>
                  <a:pt x="625642" y="299601"/>
                  <a:pt x="625642" y="309747"/>
                </a:cubicBezTo>
                <a:cubicBezTo>
                  <a:pt x="625642" y="322976"/>
                  <a:pt x="623355" y="337241"/>
                  <a:pt x="616017" y="348248"/>
                </a:cubicBezTo>
                <a:cubicBezTo>
                  <a:pt x="609600" y="357873"/>
                  <a:pt x="597488" y="362325"/>
                  <a:pt x="587141" y="367498"/>
                </a:cubicBezTo>
                <a:cubicBezTo>
                  <a:pt x="560258" y="380940"/>
                  <a:pt x="515729" y="383201"/>
                  <a:pt x="490889" y="386749"/>
                </a:cubicBezTo>
                <a:cubicBezTo>
                  <a:pt x="471638" y="393166"/>
                  <a:pt x="450021" y="394743"/>
                  <a:pt x="433137" y="405999"/>
                </a:cubicBezTo>
                <a:cubicBezTo>
                  <a:pt x="390913" y="434149"/>
                  <a:pt x="413516" y="418309"/>
                  <a:pt x="365760" y="454126"/>
                </a:cubicBezTo>
                <a:cubicBezTo>
                  <a:pt x="362552" y="463751"/>
                  <a:pt x="358125" y="473053"/>
                  <a:pt x="356135" y="483002"/>
                </a:cubicBezTo>
                <a:cubicBezTo>
                  <a:pt x="351686" y="505248"/>
                  <a:pt x="355724" y="529647"/>
                  <a:pt x="346510" y="550378"/>
                </a:cubicBezTo>
                <a:cubicBezTo>
                  <a:pt x="341812" y="560949"/>
                  <a:pt x="327259" y="563212"/>
                  <a:pt x="317634" y="569629"/>
                </a:cubicBezTo>
                <a:cubicBezTo>
                  <a:pt x="311217" y="560004"/>
                  <a:pt x="303556" y="551100"/>
                  <a:pt x="298383" y="540753"/>
                </a:cubicBezTo>
                <a:cubicBezTo>
                  <a:pt x="293846" y="531678"/>
                  <a:pt x="295096" y="519800"/>
                  <a:pt x="288758" y="511877"/>
                </a:cubicBezTo>
                <a:cubicBezTo>
                  <a:pt x="281531" y="502844"/>
                  <a:pt x="268769" y="500033"/>
                  <a:pt x="259882" y="492627"/>
                </a:cubicBezTo>
                <a:cubicBezTo>
                  <a:pt x="249425" y="483913"/>
                  <a:pt x="240632" y="473376"/>
                  <a:pt x="231007" y="463751"/>
                </a:cubicBezTo>
                <a:cubicBezTo>
                  <a:pt x="224590" y="438084"/>
                  <a:pt x="233770" y="401425"/>
                  <a:pt x="211756" y="386749"/>
                </a:cubicBezTo>
                <a:cubicBezTo>
                  <a:pt x="202131" y="380332"/>
                  <a:pt x="193451" y="372196"/>
                  <a:pt x="182880" y="367498"/>
                </a:cubicBezTo>
                <a:cubicBezTo>
                  <a:pt x="164337" y="359257"/>
                  <a:pt x="125129" y="348248"/>
                  <a:pt x="125129" y="348248"/>
                </a:cubicBezTo>
                <a:cubicBezTo>
                  <a:pt x="118712" y="335414"/>
                  <a:pt x="114218" y="321423"/>
                  <a:pt x="105878" y="309747"/>
                </a:cubicBezTo>
                <a:cubicBezTo>
                  <a:pt x="97966" y="298670"/>
                  <a:pt x="83756" y="292690"/>
                  <a:pt x="77002" y="280871"/>
                </a:cubicBezTo>
                <a:cubicBezTo>
                  <a:pt x="70439" y="269385"/>
                  <a:pt x="73293" y="254202"/>
                  <a:pt x="67377" y="242370"/>
                </a:cubicBezTo>
                <a:cubicBezTo>
                  <a:pt x="60203" y="228021"/>
                  <a:pt x="47825" y="216923"/>
                  <a:pt x="38501" y="203869"/>
                </a:cubicBezTo>
                <a:cubicBezTo>
                  <a:pt x="31777" y="194456"/>
                  <a:pt x="24424" y="185340"/>
                  <a:pt x="19251" y="174993"/>
                </a:cubicBezTo>
                <a:cubicBezTo>
                  <a:pt x="17816" y="172123"/>
                  <a:pt x="3209" y="166972"/>
                  <a:pt x="0" y="1653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</a:t>
            </a:r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27" name="Freeform 26"/>
          <p:cNvSpPr/>
          <p:nvPr/>
        </p:nvSpPr>
        <p:spPr>
          <a:xfrm>
            <a:off x="2069432" y="385011"/>
            <a:ext cx="1337911" cy="1014534"/>
          </a:xfrm>
          <a:custGeom>
            <a:avLst/>
            <a:gdLst>
              <a:gd name="connsiteX0" fmla="*/ 471637 w 1337911"/>
              <a:gd name="connsiteY0" fmla="*/ 991402 h 1014534"/>
              <a:gd name="connsiteX1" fmla="*/ 471637 w 1337911"/>
              <a:gd name="connsiteY1" fmla="*/ 991402 h 1014534"/>
              <a:gd name="connsiteX2" fmla="*/ 385010 w 1337911"/>
              <a:gd name="connsiteY2" fmla="*/ 981776 h 1014534"/>
              <a:gd name="connsiteX3" fmla="*/ 365760 w 1337911"/>
              <a:gd name="connsiteY3" fmla="*/ 952901 h 1014534"/>
              <a:gd name="connsiteX4" fmla="*/ 336884 w 1337911"/>
              <a:gd name="connsiteY4" fmla="*/ 943275 h 1014534"/>
              <a:gd name="connsiteX5" fmla="*/ 308008 w 1337911"/>
              <a:gd name="connsiteY5" fmla="*/ 924025 h 1014534"/>
              <a:gd name="connsiteX6" fmla="*/ 259882 w 1337911"/>
              <a:gd name="connsiteY6" fmla="*/ 875898 h 1014534"/>
              <a:gd name="connsiteX7" fmla="*/ 202130 w 1337911"/>
              <a:gd name="connsiteY7" fmla="*/ 856648 h 1014534"/>
              <a:gd name="connsiteX8" fmla="*/ 173254 w 1337911"/>
              <a:gd name="connsiteY8" fmla="*/ 827772 h 1014534"/>
              <a:gd name="connsiteX9" fmla="*/ 154004 w 1337911"/>
              <a:gd name="connsiteY9" fmla="*/ 770021 h 1014534"/>
              <a:gd name="connsiteX10" fmla="*/ 134753 w 1337911"/>
              <a:gd name="connsiteY10" fmla="*/ 654517 h 1014534"/>
              <a:gd name="connsiteX11" fmla="*/ 96252 w 1337911"/>
              <a:gd name="connsiteY11" fmla="*/ 596766 h 1014534"/>
              <a:gd name="connsiteX12" fmla="*/ 115503 w 1337911"/>
              <a:gd name="connsiteY12" fmla="*/ 539014 h 1014534"/>
              <a:gd name="connsiteX13" fmla="*/ 134753 w 1337911"/>
              <a:gd name="connsiteY13" fmla="*/ 510138 h 1014534"/>
              <a:gd name="connsiteX14" fmla="*/ 192505 w 1337911"/>
              <a:gd name="connsiteY14" fmla="*/ 462012 h 1014534"/>
              <a:gd name="connsiteX15" fmla="*/ 221381 w 1337911"/>
              <a:gd name="connsiteY15" fmla="*/ 452387 h 1014534"/>
              <a:gd name="connsiteX16" fmla="*/ 250256 w 1337911"/>
              <a:gd name="connsiteY16" fmla="*/ 433136 h 1014534"/>
              <a:gd name="connsiteX17" fmla="*/ 211755 w 1337911"/>
              <a:gd name="connsiteY17" fmla="*/ 423511 h 1014534"/>
              <a:gd name="connsiteX18" fmla="*/ 202130 w 1337911"/>
              <a:gd name="connsiteY18" fmla="*/ 394635 h 1014534"/>
              <a:gd name="connsiteX19" fmla="*/ 192505 w 1337911"/>
              <a:gd name="connsiteY19" fmla="*/ 336884 h 1014534"/>
              <a:gd name="connsiteX20" fmla="*/ 134753 w 1337911"/>
              <a:gd name="connsiteY20" fmla="*/ 308008 h 1014534"/>
              <a:gd name="connsiteX21" fmla="*/ 115503 w 1337911"/>
              <a:gd name="connsiteY21" fmla="*/ 269507 h 1014534"/>
              <a:gd name="connsiteX22" fmla="*/ 0 w 1337911"/>
              <a:gd name="connsiteY22" fmla="*/ 221381 h 1014534"/>
              <a:gd name="connsiteX23" fmla="*/ 38501 w 1337911"/>
              <a:gd name="connsiteY23" fmla="*/ 163629 h 1014534"/>
              <a:gd name="connsiteX24" fmla="*/ 86627 w 1337911"/>
              <a:gd name="connsiteY24" fmla="*/ 125128 h 1014534"/>
              <a:gd name="connsiteX25" fmla="*/ 144379 w 1337911"/>
              <a:gd name="connsiteY25" fmla="*/ 67376 h 1014534"/>
              <a:gd name="connsiteX26" fmla="*/ 221381 w 1337911"/>
              <a:gd name="connsiteY26" fmla="*/ 38501 h 1014534"/>
              <a:gd name="connsiteX27" fmla="*/ 250256 w 1337911"/>
              <a:gd name="connsiteY27" fmla="*/ 19250 h 1014534"/>
              <a:gd name="connsiteX28" fmla="*/ 308008 w 1337911"/>
              <a:gd name="connsiteY28" fmla="*/ 9625 h 1014534"/>
              <a:gd name="connsiteX29" fmla="*/ 336884 w 1337911"/>
              <a:gd name="connsiteY29" fmla="*/ 0 h 1014534"/>
              <a:gd name="connsiteX30" fmla="*/ 394635 w 1337911"/>
              <a:gd name="connsiteY30" fmla="*/ 9625 h 1014534"/>
              <a:gd name="connsiteX31" fmla="*/ 413886 w 1337911"/>
              <a:gd name="connsiteY31" fmla="*/ 38501 h 1014534"/>
              <a:gd name="connsiteX32" fmla="*/ 442762 w 1337911"/>
              <a:gd name="connsiteY32" fmla="*/ 48126 h 1014534"/>
              <a:gd name="connsiteX33" fmla="*/ 471637 w 1337911"/>
              <a:gd name="connsiteY33" fmla="*/ 38501 h 1014534"/>
              <a:gd name="connsiteX34" fmla="*/ 500513 w 1337911"/>
              <a:gd name="connsiteY34" fmla="*/ 67376 h 1014534"/>
              <a:gd name="connsiteX35" fmla="*/ 558265 w 1337911"/>
              <a:gd name="connsiteY35" fmla="*/ 105877 h 1014534"/>
              <a:gd name="connsiteX36" fmla="*/ 616016 w 1337911"/>
              <a:gd name="connsiteY36" fmla="*/ 125128 h 1014534"/>
              <a:gd name="connsiteX37" fmla="*/ 683393 w 1337911"/>
              <a:gd name="connsiteY37" fmla="*/ 173254 h 1014534"/>
              <a:gd name="connsiteX38" fmla="*/ 712269 w 1337911"/>
              <a:gd name="connsiteY38" fmla="*/ 192505 h 1014534"/>
              <a:gd name="connsiteX39" fmla="*/ 779646 w 1337911"/>
              <a:gd name="connsiteY39" fmla="*/ 240631 h 1014534"/>
              <a:gd name="connsiteX40" fmla="*/ 818147 w 1337911"/>
              <a:gd name="connsiteY40" fmla="*/ 298383 h 1014534"/>
              <a:gd name="connsiteX41" fmla="*/ 885524 w 1337911"/>
              <a:gd name="connsiteY41" fmla="*/ 346509 h 1014534"/>
              <a:gd name="connsiteX42" fmla="*/ 952901 w 1337911"/>
              <a:gd name="connsiteY42" fmla="*/ 336884 h 1014534"/>
              <a:gd name="connsiteX43" fmla="*/ 1020277 w 1337911"/>
              <a:gd name="connsiteY43" fmla="*/ 259882 h 1014534"/>
              <a:gd name="connsiteX44" fmla="*/ 1116530 w 1337911"/>
              <a:gd name="connsiteY44" fmla="*/ 250256 h 1014534"/>
              <a:gd name="connsiteX45" fmla="*/ 1145406 w 1337911"/>
              <a:gd name="connsiteY45" fmla="*/ 231006 h 1014534"/>
              <a:gd name="connsiteX46" fmla="*/ 1203157 w 1337911"/>
              <a:gd name="connsiteY46" fmla="*/ 259882 h 1014534"/>
              <a:gd name="connsiteX47" fmla="*/ 1212783 w 1337911"/>
              <a:gd name="connsiteY47" fmla="*/ 288757 h 1014534"/>
              <a:gd name="connsiteX48" fmla="*/ 1222408 w 1337911"/>
              <a:gd name="connsiteY48" fmla="*/ 336884 h 1014534"/>
              <a:gd name="connsiteX49" fmla="*/ 1251284 w 1337911"/>
              <a:gd name="connsiteY49" fmla="*/ 346509 h 1014534"/>
              <a:gd name="connsiteX50" fmla="*/ 1299410 w 1337911"/>
              <a:gd name="connsiteY50" fmla="*/ 356134 h 1014534"/>
              <a:gd name="connsiteX51" fmla="*/ 1328286 w 1337911"/>
              <a:gd name="connsiteY51" fmla="*/ 385010 h 1014534"/>
              <a:gd name="connsiteX52" fmla="*/ 1318661 w 1337911"/>
              <a:gd name="connsiteY52" fmla="*/ 481263 h 1014534"/>
              <a:gd name="connsiteX53" fmla="*/ 1289785 w 1337911"/>
              <a:gd name="connsiteY53" fmla="*/ 519764 h 1014534"/>
              <a:gd name="connsiteX54" fmla="*/ 1270534 w 1337911"/>
              <a:gd name="connsiteY54" fmla="*/ 558265 h 1014534"/>
              <a:gd name="connsiteX55" fmla="*/ 1212783 w 1337911"/>
              <a:gd name="connsiteY55" fmla="*/ 596766 h 1014534"/>
              <a:gd name="connsiteX56" fmla="*/ 1164656 w 1337911"/>
              <a:gd name="connsiteY56" fmla="*/ 654517 h 1014534"/>
              <a:gd name="connsiteX57" fmla="*/ 1097280 w 1337911"/>
              <a:gd name="connsiteY57" fmla="*/ 683393 h 1014534"/>
              <a:gd name="connsiteX58" fmla="*/ 1078029 w 1337911"/>
              <a:gd name="connsiteY58" fmla="*/ 712269 h 1014534"/>
              <a:gd name="connsiteX59" fmla="*/ 1097280 w 1337911"/>
              <a:gd name="connsiteY59" fmla="*/ 741145 h 1014534"/>
              <a:gd name="connsiteX60" fmla="*/ 1126155 w 1337911"/>
              <a:gd name="connsiteY60" fmla="*/ 779646 h 1014534"/>
              <a:gd name="connsiteX61" fmla="*/ 1135781 w 1337911"/>
              <a:gd name="connsiteY61" fmla="*/ 818147 h 1014534"/>
              <a:gd name="connsiteX62" fmla="*/ 1155031 w 1337911"/>
              <a:gd name="connsiteY62" fmla="*/ 847023 h 1014534"/>
              <a:gd name="connsiteX63" fmla="*/ 1164656 w 1337911"/>
              <a:gd name="connsiteY63" fmla="*/ 895149 h 1014534"/>
              <a:gd name="connsiteX64" fmla="*/ 1174282 w 1337911"/>
              <a:gd name="connsiteY64" fmla="*/ 924025 h 1014534"/>
              <a:gd name="connsiteX65" fmla="*/ 1164656 w 1337911"/>
              <a:gd name="connsiteY65" fmla="*/ 1010652 h 1014534"/>
              <a:gd name="connsiteX66" fmla="*/ 1126155 w 1337911"/>
              <a:gd name="connsiteY66" fmla="*/ 1001027 h 1014534"/>
              <a:gd name="connsiteX67" fmla="*/ 1058779 w 1337911"/>
              <a:gd name="connsiteY67" fmla="*/ 962526 h 1014534"/>
              <a:gd name="connsiteX68" fmla="*/ 1001027 w 1337911"/>
              <a:gd name="connsiteY68" fmla="*/ 972151 h 1014534"/>
              <a:gd name="connsiteX69" fmla="*/ 981776 w 1337911"/>
              <a:gd name="connsiteY69" fmla="*/ 943275 h 1014534"/>
              <a:gd name="connsiteX70" fmla="*/ 952901 w 1337911"/>
              <a:gd name="connsiteY70" fmla="*/ 924025 h 1014534"/>
              <a:gd name="connsiteX71" fmla="*/ 875899 w 1337911"/>
              <a:gd name="connsiteY71" fmla="*/ 904774 h 1014534"/>
              <a:gd name="connsiteX72" fmla="*/ 847023 w 1337911"/>
              <a:gd name="connsiteY72" fmla="*/ 885524 h 1014534"/>
              <a:gd name="connsiteX73" fmla="*/ 798896 w 1337911"/>
              <a:gd name="connsiteY73" fmla="*/ 875898 h 1014534"/>
              <a:gd name="connsiteX74" fmla="*/ 683393 w 1337911"/>
              <a:gd name="connsiteY74" fmla="*/ 856648 h 1014534"/>
              <a:gd name="connsiteX75" fmla="*/ 625642 w 1337911"/>
              <a:gd name="connsiteY75" fmla="*/ 827772 h 1014534"/>
              <a:gd name="connsiteX76" fmla="*/ 606391 w 1337911"/>
              <a:gd name="connsiteY76" fmla="*/ 856648 h 1014534"/>
              <a:gd name="connsiteX77" fmla="*/ 548640 w 1337911"/>
              <a:gd name="connsiteY77" fmla="*/ 866273 h 1014534"/>
              <a:gd name="connsiteX78" fmla="*/ 539014 w 1337911"/>
              <a:gd name="connsiteY78" fmla="*/ 895149 h 1014534"/>
              <a:gd name="connsiteX79" fmla="*/ 471637 w 1337911"/>
              <a:gd name="connsiteY79" fmla="*/ 991402 h 10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337911" h="1014534">
                <a:moveTo>
                  <a:pt x="471637" y="991402"/>
                </a:moveTo>
                <a:lnTo>
                  <a:pt x="471637" y="991402"/>
                </a:lnTo>
                <a:cubicBezTo>
                  <a:pt x="442761" y="988193"/>
                  <a:pt x="412314" y="991705"/>
                  <a:pt x="385010" y="981776"/>
                </a:cubicBezTo>
                <a:cubicBezTo>
                  <a:pt x="374139" y="977823"/>
                  <a:pt x="374793" y="960127"/>
                  <a:pt x="365760" y="952901"/>
                </a:cubicBezTo>
                <a:cubicBezTo>
                  <a:pt x="357837" y="946563"/>
                  <a:pt x="345959" y="947812"/>
                  <a:pt x="336884" y="943275"/>
                </a:cubicBezTo>
                <a:cubicBezTo>
                  <a:pt x="326537" y="938102"/>
                  <a:pt x="317633" y="930442"/>
                  <a:pt x="308008" y="924025"/>
                </a:cubicBezTo>
                <a:cubicBezTo>
                  <a:pt x="290447" y="897684"/>
                  <a:pt x="290275" y="889406"/>
                  <a:pt x="259882" y="875898"/>
                </a:cubicBezTo>
                <a:cubicBezTo>
                  <a:pt x="241339" y="867657"/>
                  <a:pt x="202130" y="856648"/>
                  <a:pt x="202130" y="856648"/>
                </a:cubicBezTo>
                <a:cubicBezTo>
                  <a:pt x="192505" y="847023"/>
                  <a:pt x="179865" y="839671"/>
                  <a:pt x="173254" y="827772"/>
                </a:cubicBezTo>
                <a:cubicBezTo>
                  <a:pt x="163400" y="810034"/>
                  <a:pt x="154004" y="770021"/>
                  <a:pt x="154004" y="770021"/>
                </a:cubicBezTo>
                <a:cubicBezTo>
                  <a:pt x="152236" y="754109"/>
                  <a:pt x="150432" y="682739"/>
                  <a:pt x="134753" y="654517"/>
                </a:cubicBezTo>
                <a:cubicBezTo>
                  <a:pt x="123517" y="634293"/>
                  <a:pt x="96252" y="596766"/>
                  <a:pt x="96252" y="596766"/>
                </a:cubicBezTo>
                <a:cubicBezTo>
                  <a:pt x="102669" y="577515"/>
                  <a:pt x="104247" y="555898"/>
                  <a:pt x="115503" y="539014"/>
                </a:cubicBezTo>
                <a:cubicBezTo>
                  <a:pt x="121920" y="529389"/>
                  <a:pt x="127347" y="519025"/>
                  <a:pt x="134753" y="510138"/>
                </a:cubicBezTo>
                <a:cubicBezTo>
                  <a:pt x="149956" y="491894"/>
                  <a:pt x="170875" y="472827"/>
                  <a:pt x="192505" y="462012"/>
                </a:cubicBezTo>
                <a:cubicBezTo>
                  <a:pt x="201580" y="457475"/>
                  <a:pt x="211756" y="455595"/>
                  <a:pt x="221381" y="452387"/>
                </a:cubicBezTo>
                <a:cubicBezTo>
                  <a:pt x="231006" y="445970"/>
                  <a:pt x="253914" y="444110"/>
                  <a:pt x="250256" y="433136"/>
                </a:cubicBezTo>
                <a:cubicBezTo>
                  <a:pt x="246072" y="420586"/>
                  <a:pt x="222085" y="431775"/>
                  <a:pt x="211755" y="423511"/>
                </a:cubicBezTo>
                <a:cubicBezTo>
                  <a:pt x="203832" y="417173"/>
                  <a:pt x="204331" y="404539"/>
                  <a:pt x="202130" y="394635"/>
                </a:cubicBezTo>
                <a:cubicBezTo>
                  <a:pt x="197897" y="375584"/>
                  <a:pt x="201233" y="354340"/>
                  <a:pt x="192505" y="336884"/>
                </a:cubicBezTo>
                <a:cubicBezTo>
                  <a:pt x="185041" y="321956"/>
                  <a:pt x="148420" y="312564"/>
                  <a:pt x="134753" y="308008"/>
                </a:cubicBezTo>
                <a:cubicBezTo>
                  <a:pt x="128336" y="295174"/>
                  <a:pt x="128748" y="275026"/>
                  <a:pt x="115503" y="269507"/>
                </a:cubicBezTo>
                <a:cubicBezTo>
                  <a:pt x="-17133" y="214242"/>
                  <a:pt x="43506" y="308396"/>
                  <a:pt x="0" y="221381"/>
                </a:cubicBezTo>
                <a:cubicBezTo>
                  <a:pt x="19569" y="123533"/>
                  <a:pt x="-10828" y="203093"/>
                  <a:pt x="38501" y="163629"/>
                </a:cubicBezTo>
                <a:cubicBezTo>
                  <a:pt x="100697" y="113872"/>
                  <a:pt x="14046" y="149321"/>
                  <a:pt x="86627" y="125128"/>
                </a:cubicBezTo>
                <a:cubicBezTo>
                  <a:pt x="105878" y="105877"/>
                  <a:pt x="118552" y="75985"/>
                  <a:pt x="144379" y="67376"/>
                </a:cubicBezTo>
                <a:cubicBezTo>
                  <a:pt x="169367" y="59047"/>
                  <a:pt x="198368" y="50008"/>
                  <a:pt x="221381" y="38501"/>
                </a:cubicBezTo>
                <a:cubicBezTo>
                  <a:pt x="231728" y="33328"/>
                  <a:pt x="239282" y="22908"/>
                  <a:pt x="250256" y="19250"/>
                </a:cubicBezTo>
                <a:cubicBezTo>
                  <a:pt x="268771" y="13078"/>
                  <a:pt x="288957" y="13859"/>
                  <a:pt x="308008" y="9625"/>
                </a:cubicBezTo>
                <a:cubicBezTo>
                  <a:pt x="317912" y="7424"/>
                  <a:pt x="327259" y="3208"/>
                  <a:pt x="336884" y="0"/>
                </a:cubicBezTo>
                <a:cubicBezTo>
                  <a:pt x="356134" y="3208"/>
                  <a:pt x="377179" y="897"/>
                  <a:pt x="394635" y="9625"/>
                </a:cubicBezTo>
                <a:cubicBezTo>
                  <a:pt x="404982" y="14798"/>
                  <a:pt x="404853" y="31274"/>
                  <a:pt x="413886" y="38501"/>
                </a:cubicBezTo>
                <a:cubicBezTo>
                  <a:pt x="421809" y="44839"/>
                  <a:pt x="433137" y="44918"/>
                  <a:pt x="442762" y="48126"/>
                </a:cubicBezTo>
                <a:cubicBezTo>
                  <a:pt x="452387" y="44918"/>
                  <a:pt x="462012" y="35293"/>
                  <a:pt x="471637" y="38501"/>
                </a:cubicBezTo>
                <a:cubicBezTo>
                  <a:pt x="484551" y="42805"/>
                  <a:pt x="489768" y="59019"/>
                  <a:pt x="500513" y="67376"/>
                </a:cubicBezTo>
                <a:cubicBezTo>
                  <a:pt x="518776" y="81580"/>
                  <a:pt x="536316" y="98560"/>
                  <a:pt x="558265" y="105877"/>
                </a:cubicBezTo>
                <a:cubicBezTo>
                  <a:pt x="577515" y="112294"/>
                  <a:pt x="599132" y="113872"/>
                  <a:pt x="616016" y="125128"/>
                </a:cubicBezTo>
                <a:cubicBezTo>
                  <a:pt x="684049" y="170482"/>
                  <a:pt x="599847" y="113577"/>
                  <a:pt x="683393" y="173254"/>
                </a:cubicBezTo>
                <a:cubicBezTo>
                  <a:pt x="692806" y="179978"/>
                  <a:pt x="703382" y="185099"/>
                  <a:pt x="712269" y="192505"/>
                </a:cubicBezTo>
                <a:cubicBezTo>
                  <a:pt x="770800" y="241281"/>
                  <a:pt x="708406" y="205012"/>
                  <a:pt x="779646" y="240631"/>
                </a:cubicBezTo>
                <a:cubicBezTo>
                  <a:pt x="871767" y="332752"/>
                  <a:pt x="762425" y="214801"/>
                  <a:pt x="818147" y="298383"/>
                </a:cubicBezTo>
                <a:cubicBezTo>
                  <a:pt x="837657" y="327647"/>
                  <a:pt x="855416" y="331455"/>
                  <a:pt x="885524" y="346509"/>
                </a:cubicBezTo>
                <a:cubicBezTo>
                  <a:pt x="907983" y="343301"/>
                  <a:pt x="933761" y="349064"/>
                  <a:pt x="952901" y="336884"/>
                </a:cubicBezTo>
                <a:cubicBezTo>
                  <a:pt x="990018" y="313264"/>
                  <a:pt x="976051" y="270088"/>
                  <a:pt x="1020277" y="259882"/>
                </a:cubicBezTo>
                <a:cubicBezTo>
                  <a:pt x="1051696" y="252631"/>
                  <a:pt x="1084446" y="253465"/>
                  <a:pt x="1116530" y="250256"/>
                </a:cubicBezTo>
                <a:cubicBezTo>
                  <a:pt x="1126155" y="243839"/>
                  <a:pt x="1133995" y="232908"/>
                  <a:pt x="1145406" y="231006"/>
                </a:cubicBezTo>
                <a:cubicBezTo>
                  <a:pt x="1161348" y="228349"/>
                  <a:pt x="1193100" y="253177"/>
                  <a:pt x="1203157" y="259882"/>
                </a:cubicBezTo>
                <a:cubicBezTo>
                  <a:pt x="1206366" y="269507"/>
                  <a:pt x="1210322" y="278914"/>
                  <a:pt x="1212783" y="288757"/>
                </a:cubicBezTo>
                <a:cubicBezTo>
                  <a:pt x="1216751" y="304629"/>
                  <a:pt x="1213333" y="323272"/>
                  <a:pt x="1222408" y="336884"/>
                </a:cubicBezTo>
                <a:cubicBezTo>
                  <a:pt x="1228036" y="345326"/>
                  <a:pt x="1241441" y="344048"/>
                  <a:pt x="1251284" y="346509"/>
                </a:cubicBezTo>
                <a:cubicBezTo>
                  <a:pt x="1267155" y="350477"/>
                  <a:pt x="1283368" y="352926"/>
                  <a:pt x="1299410" y="356134"/>
                </a:cubicBezTo>
                <a:cubicBezTo>
                  <a:pt x="1309035" y="365759"/>
                  <a:pt x="1321532" y="373191"/>
                  <a:pt x="1328286" y="385010"/>
                </a:cubicBezTo>
                <a:cubicBezTo>
                  <a:pt x="1345190" y="414592"/>
                  <a:pt x="1338478" y="454840"/>
                  <a:pt x="1318661" y="481263"/>
                </a:cubicBezTo>
                <a:cubicBezTo>
                  <a:pt x="1309036" y="494097"/>
                  <a:pt x="1298287" y="506160"/>
                  <a:pt x="1289785" y="519764"/>
                </a:cubicBezTo>
                <a:cubicBezTo>
                  <a:pt x="1282180" y="531931"/>
                  <a:pt x="1280680" y="548119"/>
                  <a:pt x="1270534" y="558265"/>
                </a:cubicBezTo>
                <a:cubicBezTo>
                  <a:pt x="1254174" y="574625"/>
                  <a:pt x="1212783" y="596766"/>
                  <a:pt x="1212783" y="596766"/>
                </a:cubicBezTo>
                <a:cubicBezTo>
                  <a:pt x="1197432" y="619792"/>
                  <a:pt x="1188238" y="637673"/>
                  <a:pt x="1164656" y="654517"/>
                </a:cubicBezTo>
                <a:cubicBezTo>
                  <a:pt x="1143840" y="669386"/>
                  <a:pt x="1120846" y="675538"/>
                  <a:pt x="1097280" y="683393"/>
                </a:cubicBezTo>
                <a:cubicBezTo>
                  <a:pt x="1090863" y="693018"/>
                  <a:pt x="1078029" y="700701"/>
                  <a:pt x="1078029" y="712269"/>
                </a:cubicBezTo>
                <a:cubicBezTo>
                  <a:pt x="1078029" y="723837"/>
                  <a:pt x="1090556" y="731731"/>
                  <a:pt x="1097280" y="741145"/>
                </a:cubicBezTo>
                <a:cubicBezTo>
                  <a:pt x="1106604" y="754199"/>
                  <a:pt x="1116530" y="766812"/>
                  <a:pt x="1126155" y="779646"/>
                </a:cubicBezTo>
                <a:cubicBezTo>
                  <a:pt x="1129364" y="792480"/>
                  <a:pt x="1130570" y="805988"/>
                  <a:pt x="1135781" y="818147"/>
                </a:cubicBezTo>
                <a:cubicBezTo>
                  <a:pt x="1140338" y="828780"/>
                  <a:pt x="1150969" y="836191"/>
                  <a:pt x="1155031" y="847023"/>
                </a:cubicBezTo>
                <a:cubicBezTo>
                  <a:pt x="1160775" y="862341"/>
                  <a:pt x="1160688" y="879278"/>
                  <a:pt x="1164656" y="895149"/>
                </a:cubicBezTo>
                <a:cubicBezTo>
                  <a:pt x="1167117" y="904992"/>
                  <a:pt x="1171073" y="914400"/>
                  <a:pt x="1174282" y="924025"/>
                </a:cubicBezTo>
                <a:cubicBezTo>
                  <a:pt x="1171073" y="952901"/>
                  <a:pt x="1180054" y="986015"/>
                  <a:pt x="1164656" y="1010652"/>
                </a:cubicBezTo>
                <a:cubicBezTo>
                  <a:pt x="1157645" y="1021870"/>
                  <a:pt x="1138541" y="1005672"/>
                  <a:pt x="1126155" y="1001027"/>
                </a:cubicBezTo>
                <a:cubicBezTo>
                  <a:pt x="1098244" y="990560"/>
                  <a:pt x="1082714" y="978482"/>
                  <a:pt x="1058779" y="962526"/>
                </a:cubicBezTo>
                <a:cubicBezTo>
                  <a:pt x="1039528" y="965734"/>
                  <a:pt x="1019960" y="976884"/>
                  <a:pt x="1001027" y="972151"/>
                </a:cubicBezTo>
                <a:cubicBezTo>
                  <a:pt x="989804" y="969345"/>
                  <a:pt x="989956" y="951455"/>
                  <a:pt x="981776" y="943275"/>
                </a:cubicBezTo>
                <a:cubicBezTo>
                  <a:pt x="973596" y="935095"/>
                  <a:pt x="963772" y="927978"/>
                  <a:pt x="952901" y="924025"/>
                </a:cubicBezTo>
                <a:cubicBezTo>
                  <a:pt x="928037" y="914983"/>
                  <a:pt x="875899" y="904774"/>
                  <a:pt x="875899" y="904774"/>
                </a:cubicBezTo>
                <a:cubicBezTo>
                  <a:pt x="866274" y="898357"/>
                  <a:pt x="857855" y="889586"/>
                  <a:pt x="847023" y="885524"/>
                </a:cubicBezTo>
                <a:cubicBezTo>
                  <a:pt x="831705" y="879780"/>
                  <a:pt x="814768" y="879866"/>
                  <a:pt x="798896" y="875898"/>
                </a:cubicBezTo>
                <a:cubicBezTo>
                  <a:pt x="708601" y="853324"/>
                  <a:pt x="877061" y="878166"/>
                  <a:pt x="683393" y="856648"/>
                </a:cubicBezTo>
                <a:cubicBezTo>
                  <a:pt x="677313" y="852595"/>
                  <a:pt x="638095" y="822791"/>
                  <a:pt x="625642" y="827772"/>
                </a:cubicBezTo>
                <a:cubicBezTo>
                  <a:pt x="614901" y="832068"/>
                  <a:pt x="616738" y="851475"/>
                  <a:pt x="606391" y="856648"/>
                </a:cubicBezTo>
                <a:cubicBezTo>
                  <a:pt x="588935" y="865376"/>
                  <a:pt x="567890" y="863065"/>
                  <a:pt x="548640" y="866273"/>
                </a:cubicBezTo>
                <a:cubicBezTo>
                  <a:pt x="545431" y="875898"/>
                  <a:pt x="541684" y="885360"/>
                  <a:pt x="539014" y="895149"/>
                </a:cubicBezTo>
                <a:cubicBezTo>
                  <a:pt x="516119" y="979098"/>
                  <a:pt x="482867" y="975360"/>
                  <a:pt x="471637" y="991402"/>
                </a:cubicBezTo>
                <a:close/>
              </a:path>
            </a:pathLst>
          </a:custGeom>
          <a:solidFill>
            <a:srgbClr val="FFC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10</a:t>
            </a:r>
            <a:endParaRPr lang="en-IN" dirty="0"/>
          </a:p>
        </p:txBody>
      </p:sp>
      <p:sp>
        <p:nvSpPr>
          <p:cNvPr id="28" name="Freeform 27"/>
          <p:cNvSpPr/>
          <p:nvPr/>
        </p:nvSpPr>
        <p:spPr>
          <a:xfrm>
            <a:off x="5504722" y="1896177"/>
            <a:ext cx="1071650" cy="558265"/>
          </a:xfrm>
          <a:custGeom>
            <a:avLst/>
            <a:gdLst>
              <a:gd name="connsiteX0" fmla="*/ 49055 w 1071650"/>
              <a:gd name="connsiteY0" fmla="*/ 548640 h 558265"/>
              <a:gd name="connsiteX1" fmla="*/ 49055 w 1071650"/>
              <a:gd name="connsiteY1" fmla="*/ 548640 h 558265"/>
              <a:gd name="connsiteX2" fmla="*/ 29804 w 1071650"/>
              <a:gd name="connsiteY2" fmla="*/ 462012 h 558265"/>
              <a:gd name="connsiteX3" fmla="*/ 929 w 1071650"/>
              <a:gd name="connsiteY3" fmla="*/ 452387 h 558265"/>
              <a:gd name="connsiteX4" fmla="*/ 29804 w 1071650"/>
              <a:gd name="connsiteY4" fmla="*/ 365760 h 558265"/>
              <a:gd name="connsiteX5" fmla="*/ 68305 w 1071650"/>
              <a:gd name="connsiteY5" fmla="*/ 356135 h 558265"/>
              <a:gd name="connsiteX6" fmla="*/ 126057 w 1071650"/>
              <a:gd name="connsiteY6" fmla="*/ 336884 h 558265"/>
              <a:gd name="connsiteX7" fmla="*/ 183809 w 1071650"/>
              <a:gd name="connsiteY7" fmla="*/ 298383 h 558265"/>
              <a:gd name="connsiteX8" fmla="*/ 212684 w 1071650"/>
              <a:gd name="connsiteY8" fmla="*/ 279132 h 558265"/>
              <a:gd name="connsiteX9" fmla="*/ 231935 w 1071650"/>
              <a:gd name="connsiteY9" fmla="*/ 250257 h 558265"/>
              <a:gd name="connsiteX10" fmla="*/ 241560 w 1071650"/>
              <a:gd name="connsiteY10" fmla="*/ 221381 h 558265"/>
              <a:gd name="connsiteX11" fmla="*/ 270436 w 1071650"/>
              <a:gd name="connsiteY11" fmla="*/ 202130 h 558265"/>
              <a:gd name="connsiteX12" fmla="*/ 318562 w 1071650"/>
              <a:gd name="connsiteY12" fmla="*/ 154004 h 558265"/>
              <a:gd name="connsiteX13" fmla="*/ 337813 w 1071650"/>
              <a:gd name="connsiteY13" fmla="*/ 125128 h 558265"/>
              <a:gd name="connsiteX14" fmla="*/ 414815 w 1071650"/>
              <a:gd name="connsiteY14" fmla="*/ 105878 h 558265"/>
              <a:gd name="connsiteX15" fmla="*/ 472566 w 1071650"/>
              <a:gd name="connsiteY15" fmla="*/ 67377 h 558265"/>
              <a:gd name="connsiteX16" fmla="*/ 539943 w 1071650"/>
              <a:gd name="connsiteY16" fmla="*/ 19250 h 558265"/>
              <a:gd name="connsiteX17" fmla="*/ 665072 w 1071650"/>
              <a:gd name="connsiteY17" fmla="*/ 28876 h 558265"/>
              <a:gd name="connsiteX18" fmla="*/ 722823 w 1071650"/>
              <a:gd name="connsiteY18" fmla="*/ 28876 h 558265"/>
              <a:gd name="connsiteX19" fmla="*/ 780575 w 1071650"/>
              <a:gd name="connsiteY19" fmla="*/ 0 h 558265"/>
              <a:gd name="connsiteX20" fmla="*/ 819076 w 1071650"/>
              <a:gd name="connsiteY20" fmla="*/ 9625 h 558265"/>
              <a:gd name="connsiteX21" fmla="*/ 963455 w 1071650"/>
              <a:gd name="connsiteY21" fmla="*/ 77002 h 558265"/>
              <a:gd name="connsiteX22" fmla="*/ 963455 w 1071650"/>
              <a:gd name="connsiteY22" fmla="*/ 144379 h 558265"/>
              <a:gd name="connsiteX23" fmla="*/ 934579 w 1071650"/>
              <a:gd name="connsiteY23" fmla="*/ 163629 h 558265"/>
              <a:gd name="connsiteX24" fmla="*/ 963455 w 1071650"/>
              <a:gd name="connsiteY24" fmla="*/ 182880 h 558265"/>
              <a:gd name="connsiteX25" fmla="*/ 1030832 w 1071650"/>
              <a:gd name="connsiteY25" fmla="*/ 192505 h 558265"/>
              <a:gd name="connsiteX26" fmla="*/ 1059707 w 1071650"/>
              <a:gd name="connsiteY26" fmla="*/ 231006 h 558265"/>
              <a:gd name="connsiteX27" fmla="*/ 1059707 w 1071650"/>
              <a:gd name="connsiteY27" fmla="*/ 308008 h 558265"/>
              <a:gd name="connsiteX28" fmla="*/ 1021206 w 1071650"/>
              <a:gd name="connsiteY28" fmla="*/ 317634 h 558265"/>
              <a:gd name="connsiteX29" fmla="*/ 1011581 w 1071650"/>
              <a:gd name="connsiteY29" fmla="*/ 346509 h 558265"/>
              <a:gd name="connsiteX30" fmla="*/ 963455 w 1071650"/>
              <a:gd name="connsiteY30" fmla="*/ 394636 h 558265"/>
              <a:gd name="connsiteX31" fmla="*/ 905703 w 1071650"/>
              <a:gd name="connsiteY31" fmla="*/ 404261 h 558265"/>
              <a:gd name="connsiteX32" fmla="*/ 876827 w 1071650"/>
              <a:gd name="connsiteY32" fmla="*/ 413886 h 558265"/>
              <a:gd name="connsiteX33" fmla="*/ 847952 w 1071650"/>
              <a:gd name="connsiteY33" fmla="*/ 442762 h 558265"/>
              <a:gd name="connsiteX34" fmla="*/ 799825 w 1071650"/>
              <a:gd name="connsiteY34" fmla="*/ 500514 h 558265"/>
              <a:gd name="connsiteX35" fmla="*/ 742074 w 1071650"/>
              <a:gd name="connsiteY35" fmla="*/ 539015 h 558265"/>
              <a:gd name="connsiteX36" fmla="*/ 713198 w 1071650"/>
              <a:gd name="connsiteY36" fmla="*/ 558265 h 558265"/>
              <a:gd name="connsiteX37" fmla="*/ 684322 w 1071650"/>
              <a:gd name="connsiteY37" fmla="*/ 548640 h 558265"/>
              <a:gd name="connsiteX38" fmla="*/ 693947 w 1071650"/>
              <a:gd name="connsiteY38" fmla="*/ 500514 h 558265"/>
              <a:gd name="connsiteX39" fmla="*/ 703573 w 1071650"/>
              <a:gd name="connsiteY39" fmla="*/ 471638 h 558265"/>
              <a:gd name="connsiteX40" fmla="*/ 761324 w 1071650"/>
              <a:gd name="connsiteY40" fmla="*/ 433137 h 558265"/>
              <a:gd name="connsiteX41" fmla="*/ 790200 w 1071650"/>
              <a:gd name="connsiteY41" fmla="*/ 413886 h 558265"/>
              <a:gd name="connsiteX42" fmla="*/ 799825 w 1071650"/>
              <a:gd name="connsiteY42" fmla="*/ 385010 h 558265"/>
              <a:gd name="connsiteX43" fmla="*/ 809451 w 1071650"/>
              <a:gd name="connsiteY43" fmla="*/ 317634 h 558265"/>
              <a:gd name="connsiteX44" fmla="*/ 780575 w 1071650"/>
              <a:gd name="connsiteY44" fmla="*/ 308008 h 558265"/>
              <a:gd name="connsiteX45" fmla="*/ 568819 w 1071650"/>
              <a:gd name="connsiteY45" fmla="*/ 317634 h 558265"/>
              <a:gd name="connsiteX46" fmla="*/ 462941 w 1071650"/>
              <a:gd name="connsiteY46" fmla="*/ 385010 h 558265"/>
              <a:gd name="connsiteX47" fmla="*/ 395564 w 1071650"/>
              <a:gd name="connsiteY47" fmla="*/ 413886 h 558265"/>
              <a:gd name="connsiteX48" fmla="*/ 376314 w 1071650"/>
              <a:gd name="connsiteY48" fmla="*/ 452387 h 558265"/>
              <a:gd name="connsiteX49" fmla="*/ 289686 w 1071650"/>
              <a:gd name="connsiteY49" fmla="*/ 500514 h 558265"/>
              <a:gd name="connsiteX50" fmla="*/ 126057 w 1071650"/>
              <a:gd name="connsiteY50" fmla="*/ 510139 h 558265"/>
              <a:gd name="connsiteX51" fmla="*/ 97181 w 1071650"/>
              <a:gd name="connsiteY51" fmla="*/ 529389 h 558265"/>
              <a:gd name="connsiteX52" fmla="*/ 49055 w 1071650"/>
              <a:gd name="connsiteY52" fmla="*/ 548640 h 5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71650" h="558265">
                <a:moveTo>
                  <a:pt x="49055" y="548640"/>
                </a:moveTo>
                <a:lnTo>
                  <a:pt x="49055" y="548640"/>
                </a:lnTo>
                <a:cubicBezTo>
                  <a:pt x="42638" y="519764"/>
                  <a:pt x="43033" y="488470"/>
                  <a:pt x="29804" y="462012"/>
                </a:cubicBezTo>
                <a:cubicBezTo>
                  <a:pt x="25267" y="452937"/>
                  <a:pt x="3716" y="462142"/>
                  <a:pt x="929" y="452387"/>
                </a:cubicBezTo>
                <a:cubicBezTo>
                  <a:pt x="-3677" y="436265"/>
                  <a:pt x="9292" y="379435"/>
                  <a:pt x="29804" y="365760"/>
                </a:cubicBezTo>
                <a:cubicBezTo>
                  <a:pt x="40811" y="358422"/>
                  <a:pt x="55634" y="359936"/>
                  <a:pt x="68305" y="356135"/>
                </a:cubicBezTo>
                <a:cubicBezTo>
                  <a:pt x="87741" y="350304"/>
                  <a:pt x="109173" y="348140"/>
                  <a:pt x="126057" y="336884"/>
                </a:cubicBezTo>
                <a:lnTo>
                  <a:pt x="183809" y="298383"/>
                </a:lnTo>
                <a:lnTo>
                  <a:pt x="212684" y="279132"/>
                </a:lnTo>
                <a:cubicBezTo>
                  <a:pt x="219101" y="269507"/>
                  <a:pt x="226762" y="260604"/>
                  <a:pt x="231935" y="250257"/>
                </a:cubicBezTo>
                <a:cubicBezTo>
                  <a:pt x="236472" y="241182"/>
                  <a:pt x="235222" y="229304"/>
                  <a:pt x="241560" y="221381"/>
                </a:cubicBezTo>
                <a:cubicBezTo>
                  <a:pt x="248787" y="212348"/>
                  <a:pt x="260811" y="208547"/>
                  <a:pt x="270436" y="202130"/>
                </a:cubicBezTo>
                <a:cubicBezTo>
                  <a:pt x="321768" y="125132"/>
                  <a:pt x="254395" y="218171"/>
                  <a:pt x="318562" y="154004"/>
                </a:cubicBezTo>
                <a:cubicBezTo>
                  <a:pt x="326742" y="145824"/>
                  <a:pt x="327466" y="130301"/>
                  <a:pt x="337813" y="125128"/>
                </a:cubicBezTo>
                <a:cubicBezTo>
                  <a:pt x="361477" y="113296"/>
                  <a:pt x="414815" y="105878"/>
                  <a:pt x="414815" y="105878"/>
                </a:cubicBezTo>
                <a:cubicBezTo>
                  <a:pt x="434065" y="93044"/>
                  <a:pt x="454057" y="81259"/>
                  <a:pt x="472566" y="67377"/>
                </a:cubicBezTo>
                <a:cubicBezTo>
                  <a:pt x="520322" y="31560"/>
                  <a:pt x="497719" y="47400"/>
                  <a:pt x="539943" y="19250"/>
                </a:cubicBezTo>
                <a:cubicBezTo>
                  <a:pt x="581653" y="22459"/>
                  <a:pt x="623562" y="23687"/>
                  <a:pt x="665072" y="28876"/>
                </a:cubicBezTo>
                <a:cubicBezTo>
                  <a:pt x="721072" y="35876"/>
                  <a:pt x="666821" y="47543"/>
                  <a:pt x="722823" y="28876"/>
                </a:cubicBezTo>
                <a:cubicBezTo>
                  <a:pt x="737424" y="19142"/>
                  <a:pt x="760649" y="0"/>
                  <a:pt x="780575" y="0"/>
                </a:cubicBezTo>
                <a:cubicBezTo>
                  <a:pt x="793804" y="0"/>
                  <a:pt x="806242" y="6417"/>
                  <a:pt x="819076" y="9625"/>
                </a:cubicBezTo>
                <a:cubicBezTo>
                  <a:pt x="851554" y="107063"/>
                  <a:pt x="818094" y="65821"/>
                  <a:pt x="963455" y="77002"/>
                </a:cubicBezTo>
                <a:cubicBezTo>
                  <a:pt x="969539" y="101340"/>
                  <a:pt x="981866" y="121365"/>
                  <a:pt x="963455" y="144379"/>
                </a:cubicBezTo>
                <a:cubicBezTo>
                  <a:pt x="956228" y="153412"/>
                  <a:pt x="944204" y="157212"/>
                  <a:pt x="934579" y="163629"/>
                </a:cubicBezTo>
                <a:cubicBezTo>
                  <a:pt x="944204" y="170046"/>
                  <a:pt x="952375" y="179556"/>
                  <a:pt x="963455" y="182880"/>
                </a:cubicBezTo>
                <a:cubicBezTo>
                  <a:pt x="985185" y="189399"/>
                  <a:pt x="1010540" y="182359"/>
                  <a:pt x="1030832" y="192505"/>
                </a:cubicBezTo>
                <a:cubicBezTo>
                  <a:pt x="1045180" y="199679"/>
                  <a:pt x="1050082" y="218172"/>
                  <a:pt x="1059707" y="231006"/>
                </a:cubicBezTo>
                <a:cubicBezTo>
                  <a:pt x="1067989" y="255851"/>
                  <a:pt x="1081832" y="281458"/>
                  <a:pt x="1059707" y="308008"/>
                </a:cubicBezTo>
                <a:cubicBezTo>
                  <a:pt x="1051238" y="318171"/>
                  <a:pt x="1034040" y="314425"/>
                  <a:pt x="1021206" y="317634"/>
                </a:cubicBezTo>
                <a:cubicBezTo>
                  <a:pt x="1017998" y="327259"/>
                  <a:pt x="1016118" y="337434"/>
                  <a:pt x="1011581" y="346509"/>
                </a:cubicBezTo>
                <a:cubicBezTo>
                  <a:pt x="1001314" y="367043"/>
                  <a:pt x="986556" y="386936"/>
                  <a:pt x="963455" y="394636"/>
                </a:cubicBezTo>
                <a:cubicBezTo>
                  <a:pt x="944940" y="400808"/>
                  <a:pt x="924754" y="400027"/>
                  <a:pt x="905703" y="404261"/>
                </a:cubicBezTo>
                <a:cubicBezTo>
                  <a:pt x="895799" y="406462"/>
                  <a:pt x="886452" y="410678"/>
                  <a:pt x="876827" y="413886"/>
                </a:cubicBezTo>
                <a:cubicBezTo>
                  <a:pt x="867202" y="423511"/>
                  <a:pt x="856666" y="432305"/>
                  <a:pt x="847952" y="442762"/>
                </a:cubicBezTo>
                <a:cubicBezTo>
                  <a:pt x="818684" y="477884"/>
                  <a:pt x="839783" y="469435"/>
                  <a:pt x="799825" y="500514"/>
                </a:cubicBezTo>
                <a:cubicBezTo>
                  <a:pt x="781563" y="514718"/>
                  <a:pt x="761324" y="526181"/>
                  <a:pt x="742074" y="539015"/>
                </a:cubicBezTo>
                <a:lnTo>
                  <a:pt x="713198" y="558265"/>
                </a:lnTo>
                <a:cubicBezTo>
                  <a:pt x="703573" y="555057"/>
                  <a:pt x="687531" y="558265"/>
                  <a:pt x="684322" y="548640"/>
                </a:cubicBezTo>
                <a:cubicBezTo>
                  <a:pt x="679148" y="533120"/>
                  <a:pt x="689979" y="516385"/>
                  <a:pt x="693947" y="500514"/>
                </a:cubicBezTo>
                <a:cubicBezTo>
                  <a:pt x="696408" y="490671"/>
                  <a:pt x="696399" y="478812"/>
                  <a:pt x="703573" y="471638"/>
                </a:cubicBezTo>
                <a:cubicBezTo>
                  <a:pt x="719933" y="455278"/>
                  <a:pt x="742074" y="445971"/>
                  <a:pt x="761324" y="433137"/>
                </a:cubicBezTo>
                <a:lnTo>
                  <a:pt x="790200" y="413886"/>
                </a:lnTo>
                <a:cubicBezTo>
                  <a:pt x="793408" y="404261"/>
                  <a:pt x="794197" y="393452"/>
                  <a:pt x="799825" y="385010"/>
                </a:cubicBezTo>
                <a:cubicBezTo>
                  <a:pt x="821427" y="352607"/>
                  <a:pt x="853151" y="361334"/>
                  <a:pt x="809451" y="317634"/>
                </a:cubicBezTo>
                <a:cubicBezTo>
                  <a:pt x="802277" y="310460"/>
                  <a:pt x="790200" y="311217"/>
                  <a:pt x="780575" y="308008"/>
                </a:cubicBezTo>
                <a:cubicBezTo>
                  <a:pt x="709990" y="311217"/>
                  <a:pt x="639252" y="311999"/>
                  <a:pt x="568819" y="317634"/>
                </a:cubicBezTo>
                <a:cubicBezTo>
                  <a:pt x="531294" y="320636"/>
                  <a:pt x="479159" y="374198"/>
                  <a:pt x="462941" y="385010"/>
                </a:cubicBezTo>
                <a:cubicBezTo>
                  <a:pt x="423058" y="411599"/>
                  <a:pt x="445288" y="401455"/>
                  <a:pt x="395564" y="413886"/>
                </a:cubicBezTo>
                <a:cubicBezTo>
                  <a:pt x="389147" y="426720"/>
                  <a:pt x="386460" y="442241"/>
                  <a:pt x="376314" y="452387"/>
                </a:cubicBezTo>
                <a:cubicBezTo>
                  <a:pt x="364687" y="464014"/>
                  <a:pt x="316581" y="497824"/>
                  <a:pt x="289686" y="500514"/>
                </a:cubicBezTo>
                <a:cubicBezTo>
                  <a:pt x="235320" y="505951"/>
                  <a:pt x="180600" y="506931"/>
                  <a:pt x="126057" y="510139"/>
                </a:cubicBezTo>
                <a:cubicBezTo>
                  <a:pt x="116432" y="516556"/>
                  <a:pt x="108678" y="528112"/>
                  <a:pt x="97181" y="529389"/>
                </a:cubicBezTo>
                <a:cubicBezTo>
                  <a:pt x="36265" y="536157"/>
                  <a:pt x="57076" y="545432"/>
                  <a:pt x="49055" y="54864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>
                <a:solidFill>
                  <a:srgbClr val="FF0000"/>
                </a:solidFill>
              </a:rPr>
              <a:t>1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39891" y="2136449"/>
            <a:ext cx="1201088" cy="914400"/>
          </a:xfrm>
          <a:custGeom>
            <a:avLst/>
            <a:gdLst>
              <a:gd name="connsiteX0" fmla="*/ 57751 w 1183907"/>
              <a:gd name="connsiteY0" fmla="*/ 369720 h 831732"/>
              <a:gd name="connsiteX1" fmla="*/ 57751 w 1183907"/>
              <a:gd name="connsiteY1" fmla="*/ 369720 h 831732"/>
              <a:gd name="connsiteX2" fmla="*/ 105877 w 1183907"/>
              <a:gd name="connsiteY2" fmla="*/ 302343 h 831732"/>
              <a:gd name="connsiteX3" fmla="*/ 163629 w 1183907"/>
              <a:gd name="connsiteY3" fmla="*/ 283092 h 831732"/>
              <a:gd name="connsiteX4" fmla="*/ 346509 w 1183907"/>
              <a:gd name="connsiteY4" fmla="*/ 263842 h 831732"/>
              <a:gd name="connsiteX5" fmla="*/ 385010 w 1183907"/>
              <a:gd name="connsiteY5" fmla="*/ 225341 h 831732"/>
              <a:gd name="connsiteX6" fmla="*/ 413886 w 1183907"/>
              <a:gd name="connsiteY6" fmla="*/ 206090 h 831732"/>
              <a:gd name="connsiteX7" fmla="*/ 577515 w 1183907"/>
              <a:gd name="connsiteY7" fmla="*/ 215715 h 831732"/>
              <a:gd name="connsiteX8" fmla="*/ 635267 w 1183907"/>
              <a:gd name="connsiteY8" fmla="*/ 196465 h 831732"/>
              <a:gd name="connsiteX9" fmla="*/ 731520 w 1183907"/>
              <a:gd name="connsiteY9" fmla="*/ 186840 h 831732"/>
              <a:gd name="connsiteX10" fmla="*/ 750770 w 1183907"/>
              <a:gd name="connsiteY10" fmla="*/ 157964 h 831732"/>
              <a:gd name="connsiteX11" fmla="*/ 779646 w 1183907"/>
              <a:gd name="connsiteY11" fmla="*/ 148338 h 831732"/>
              <a:gd name="connsiteX12" fmla="*/ 808522 w 1183907"/>
              <a:gd name="connsiteY12" fmla="*/ 129088 h 831732"/>
              <a:gd name="connsiteX13" fmla="*/ 856648 w 1183907"/>
              <a:gd name="connsiteY13" fmla="*/ 109837 h 831732"/>
              <a:gd name="connsiteX14" fmla="*/ 914400 w 1183907"/>
              <a:gd name="connsiteY14" fmla="*/ 42461 h 831732"/>
              <a:gd name="connsiteX15" fmla="*/ 1029903 w 1183907"/>
              <a:gd name="connsiteY15" fmla="*/ 32835 h 831732"/>
              <a:gd name="connsiteX16" fmla="*/ 1116530 w 1183907"/>
              <a:gd name="connsiteY16" fmla="*/ 13585 h 831732"/>
              <a:gd name="connsiteX17" fmla="*/ 1174282 w 1183907"/>
              <a:gd name="connsiteY17" fmla="*/ 52086 h 831732"/>
              <a:gd name="connsiteX18" fmla="*/ 1183907 w 1183907"/>
              <a:gd name="connsiteY18" fmla="*/ 80962 h 831732"/>
              <a:gd name="connsiteX19" fmla="*/ 1145406 w 1183907"/>
              <a:gd name="connsiteY19" fmla="*/ 138713 h 831732"/>
              <a:gd name="connsiteX20" fmla="*/ 1087654 w 1183907"/>
              <a:gd name="connsiteY20" fmla="*/ 157964 h 831732"/>
              <a:gd name="connsiteX21" fmla="*/ 1058778 w 1183907"/>
              <a:gd name="connsiteY21" fmla="*/ 177214 h 831732"/>
              <a:gd name="connsiteX22" fmla="*/ 952901 w 1183907"/>
              <a:gd name="connsiteY22" fmla="*/ 186840 h 831732"/>
              <a:gd name="connsiteX23" fmla="*/ 904774 w 1183907"/>
              <a:gd name="connsiteY23" fmla="*/ 244591 h 831732"/>
              <a:gd name="connsiteX24" fmla="*/ 885524 w 1183907"/>
              <a:gd name="connsiteY24" fmla="*/ 273467 h 831732"/>
              <a:gd name="connsiteX25" fmla="*/ 856648 w 1183907"/>
              <a:gd name="connsiteY25" fmla="*/ 292717 h 831732"/>
              <a:gd name="connsiteX26" fmla="*/ 837397 w 1183907"/>
              <a:gd name="connsiteY26" fmla="*/ 321593 h 831732"/>
              <a:gd name="connsiteX27" fmla="*/ 827772 w 1183907"/>
              <a:gd name="connsiteY27" fmla="*/ 350469 h 831732"/>
              <a:gd name="connsiteX28" fmla="*/ 789271 w 1183907"/>
              <a:gd name="connsiteY28" fmla="*/ 379345 h 831732"/>
              <a:gd name="connsiteX29" fmla="*/ 770021 w 1183907"/>
              <a:gd name="connsiteY29" fmla="*/ 408221 h 831732"/>
              <a:gd name="connsiteX30" fmla="*/ 741145 w 1183907"/>
              <a:gd name="connsiteY30" fmla="*/ 417846 h 831732"/>
              <a:gd name="connsiteX31" fmla="*/ 731520 w 1183907"/>
              <a:gd name="connsiteY31" fmla="*/ 456347 h 831732"/>
              <a:gd name="connsiteX32" fmla="*/ 721894 w 1183907"/>
              <a:gd name="connsiteY32" fmla="*/ 485223 h 831732"/>
              <a:gd name="connsiteX33" fmla="*/ 721894 w 1183907"/>
              <a:gd name="connsiteY33" fmla="*/ 629602 h 831732"/>
              <a:gd name="connsiteX34" fmla="*/ 693018 w 1183907"/>
              <a:gd name="connsiteY34" fmla="*/ 648852 h 831732"/>
              <a:gd name="connsiteX35" fmla="*/ 664143 w 1183907"/>
              <a:gd name="connsiteY35" fmla="*/ 677728 h 831732"/>
              <a:gd name="connsiteX36" fmla="*/ 664143 w 1183907"/>
              <a:gd name="connsiteY36" fmla="*/ 764355 h 831732"/>
              <a:gd name="connsiteX37" fmla="*/ 635267 w 1183907"/>
              <a:gd name="connsiteY37" fmla="*/ 773981 h 831732"/>
              <a:gd name="connsiteX38" fmla="*/ 616016 w 1183907"/>
              <a:gd name="connsiteY38" fmla="*/ 802856 h 831732"/>
              <a:gd name="connsiteX39" fmla="*/ 558265 w 1183907"/>
              <a:gd name="connsiteY39" fmla="*/ 831732 h 831732"/>
              <a:gd name="connsiteX40" fmla="*/ 539014 w 1183907"/>
              <a:gd name="connsiteY40" fmla="*/ 802856 h 831732"/>
              <a:gd name="connsiteX41" fmla="*/ 529389 w 1183907"/>
              <a:gd name="connsiteY41" fmla="*/ 773981 h 831732"/>
              <a:gd name="connsiteX42" fmla="*/ 500513 w 1183907"/>
              <a:gd name="connsiteY42" fmla="*/ 754730 h 831732"/>
              <a:gd name="connsiteX43" fmla="*/ 519764 w 1183907"/>
              <a:gd name="connsiteY43" fmla="*/ 687353 h 831732"/>
              <a:gd name="connsiteX44" fmla="*/ 548640 w 1183907"/>
              <a:gd name="connsiteY44" fmla="*/ 668103 h 831732"/>
              <a:gd name="connsiteX45" fmla="*/ 539014 w 1183907"/>
              <a:gd name="connsiteY45" fmla="*/ 581475 h 831732"/>
              <a:gd name="connsiteX46" fmla="*/ 529389 w 1183907"/>
              <a:gd name="connsiteY46" fmla="*/ 552600 h 831732"/>
              <a:gd name="connsiteX47" fmla="*/ 558265 w 1183907"/>
              <a:gd name="connsiteY47" fmla="*/ 523724 h 831732"/>
              <a:gd name="connsiteX48" fmla="*/ 519764 w 1183907"/>
              <a:gd name="connsiteY48" fmla="*/ 475597 h 831732"/>
              <a:gd name="connsiteX49" fmla="*/ 481263 w 1183907"/>
              <a:gd name="connsiteY49" fmla="*/ 465972 h 831732"/>
              <a:gd name="connsiteX50" fmla="*/ 490888 w 1183907"/>
              <a:gd name="connsiteY50" fmla="*/ 437096 h 831732"/>
              <a:gd name="connsiteX51" fmla="*/ 375385 w 1183907"/>
              <a:gd name="connsiteY51" fmla="*/ 504473 h 831732"/>
              <a:gd name="connsiteX52" fmla="*/ 298383 w 1183907"/>
              <a:gd name="connsiteY52" fmla="*/ 485223 h 831732"/>
              <a:gd name="connsiteX53" fmla="*/ 269507 w 1183907"/>
              <a:gd name="connsiteY53" fmla="*/ 456347 h 831732"/>
              <a:gd name="connsiteX54" fmla="*/ 240631 w 1183907"/>
              <a:gd name="connsiteY54" fmla="*/ 475597 h 831732"/>
              <a:gd name="connsiteX55" fmla="*/ 105877 w 1183907"/>
              <a:gd name="connsiteY55" fmla="*/ 494848 h 831732"/>
              <a:gd name="connsiteX56" fmla="*/ 9625 w 1183907"/>
              <a:gd name="connsiteY56" fmla="*/ 485223 h 831732"/>
              <a:gd name="connsiteX57" fmla="*/ 0 w 1183907"/>
              <a:gd name="connsiteY57" fmla="*/ 456347 h 831732"/>
              <a:gd name="connsiteX58" fmla="*/ 57751 w 1183907"/>
              <a:gd name="connsiteY58" fmla="*/ 369720 h 83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83907" h="831732">
                <a:moveTo>
                  <a:pt x="57751" y="369720"/>
                </a:moveTo>
                <a:lnTo>
                  <a:pt x="57751" y="369720"/>
                </a:lnTo>
                <a:cubicBezTo>
                  <a:pt x="73793" y="347261"/>
                  <a:pt x="84516" y="319820"/>
                  <a:pt x="105877" y="302343"/>
                </a:cubicBezTo>
                <a:cubicBezTo>
                  <a:pt x="121582" y="289493"/>
                  <a:pt x="144378" y="289509"/>
                  <a:pt x="163629" y="283092"/>
                </a:cubicBezTo>
                <a:cubicBezTo>
                  <a:pt x="241297" y="257203"/>
                  <a:pt x="182396" y="274099"/>
                  <a:pt x="346509" y="263842"/>
                </a:cubicBezTo>
                <a:cubicBezTo>
                  <a:pt x="409512" y="242840"/>
                  <a:pt x="347675" y="272009"/>
                  <a:pt x="385010" y="225341"/>
                </a:cubicBezTo>
                <a:cubicBezTo>
                  <a:pt x="392237" y="216308"/>
                  <a:pt x="404261" y="212507"/>
                  <a:pt x="413886" y="206090"/>
                </a:cubicBezTo>
                <a:cubicBezTo>
                  <a:pt x="489155" y="236199"/>
                  <a:pt x="464310" y="234583"/>
                  <a:pt x="577515" y="215715"/>
                </a:cubicBezTo>
                <a:cubicBezTo>
                  <a:pt x="597531" y="212379"/>
                  <a:pt x="615076" y="198484"/>
                  <a:pt x="635267" y="196465"/>
                </a:cubicBezTo>
                <a:lnTo>
                  <a:pt x="731520" y="186840"/>
                </a:lnTo>
                <a:cubicBezTo>
                  <a:pt x="737937" y="177215"/>
                  <a:pt x="741737" y="165191"/>
                  <a:pt x="750770" y="157964"/>
                </a:cubicBezTo>
                <a:cubicBezTo>
                  <a:pt x="758693" y="151626"/>
                  <a:pt x="770571" y="152875"/>
                  <a:pt x="779646" y="148338"/>
                </a:cubicBezTo>
                <a:cubicBezTo>
                  <a:pt x="789993" y="143165"/>
                  <a:pt x="798175" y="134261"/>
                  <a:pt x="808522" y="129088"/>
                </a:cubicBezTo>
                <a:cubicBezTo>
                  <a:pt x="823976" y="121361"/>
                  <a:pt x="840606" y="116254"/>
                  <a:pt x="856648" y="109837"/>
                </a:cubicBezTo>
                <a:cubicBezTo>
                  <a:pt x="861105" y="103894"/>
                  <a:pt x="901830" y="45813"/>
                  <a:pt x="914400" y="42461"/>
                </a:cubicBezTo>
                <a:cubicBezTo>
                  <a:pt x="951730" y="32506"/>
                  <a:pt x="991402" y="36044"/>
                  <a:pt x="1029903" y="32835"/>
                </a:cubicBezTo>
                <a:cubicBezTo>
                  <a:pt x="1063817" y="-1079"/>
                  <a:pt x="1057912" y="-10839"/>
                  <a:pt x="1116530" y="13585"/>
                </a:cubicBezTo>
                <a:cubicBezTo>
                  <a:pt x="1137887" y="22483"/>
                  <a:pt x="1174282" y="52086"/>
                  <a:pt x="1174282" y="52086"/>
                </a:cubicBezTo>
                <a:cubicBezTo>
                  <a:pt x="1177490" y="61711"/>
                  <a:pt x="1183907" y="70816"/>
                  <a:pt x="1183907" y="80962"/>
                </a:cubicBezTo>
                <a:cubicBezTo>
                  <a:pt x="1183907" y="103070"/>
                  <a:pt x="1162767" y="129068"/>
                  <a:pt x="1145406" y="138713"/>
                </a:cubicBezTo>
                <a:cubicBezTo>
                  <a:pt x="1127668" y="148568"/>
                  <a:pt x="1104538" y="146708"/>
                  <a:pt x="1087654" y="157964"/>
                </a:cubicBezTo>
                <a:cubicBezTo>
                  <a:pt x="1078029" y="164381"/>
                  <a:pt x="1070089" y="174790"/>
                  <a:pt x="1058778" y="177214"/>
                </a:cubicBezTo>
                <a:cubicBezTo>
                  <a:pt x="1024127" y="184639"/>
                  <a:pt x="988193" y="183631"/>
                  <a:pt x="952901" y="186840"/>
                </a:cubicBezTo>
                <a:cubicBezTo>
                  <a:pt x="934909" y="258801"/>
                  <a:pt x="960406" y="198231"/>
                  <a:pt x="904774" y="244591"/>
                </a:cubicBezTo>
                <a:cubicBezTo>
                  <a:pt x="895887" y="251997"/>
                  <a:pt x="893704" y="265287"/>
                  <a:pt x="885524" y="273467"/>
                </a:cubicBezTo>
                <a:cubicBezTo>
                  <a:pt x="877344" y="281647"/>
                  <a:pt x="866273" y="286300"/>
                  <a:pt x="856648" y="292717"/>
                </a:cubicBezTo>
                <a:cubicBezTo>
                  <a:pt x="850231" y="302342"/>
                  <a:pt x="842570" y="311246"/>
                  <a:pt x="837397" y="321593"/>
                </a:cubicBezTo>
                <a:cubicBezTo>
                  <a:pt x="832860" y="330668"/>
                  <a:pt x="834267" y="342675"/>
                  <a:pt x="827772" y="350469"/>
                </a:cubicBezTo>
                <a:cubicBezTo>
                  <a:pt x="817502" y="362793"/>
                  <a:pt x="802105" y="369720"/>
                  <a:pt x="789271" y="379345"/>
                </a:cubicBezTo>
                <a:cubicBezTo>
                  <a:pt x="782854" y="388970"/>
                  <a:pt x="779054" y="400994"/>
                  <a:pt x="770021" y="408221"/>
                </a:cubicBezTo>
                <a:cubicBezTo>
                  <a:pt x="762098" y="414559"/>
                  <a:pt x="747483" y="409923"/>
                  <a:pt x="741145" y="417846"/>
                </a:cubicBezTo>
                <a:cubicBezTo>
                  <a:pt x="732881" y="428176"/>
                  <a:pt x="735154" y="443627"/>
                  <a:pt x="731520" y="456347"/>
                </a:cubicBezTo>
                <a:cubicBezTo>
                  <a:pt x="728733" y="466103"/>
                  <a:pt x="725103" y="475598"/>
                  <a:pt x="721894" y="485223"/>
                </a:cubicBezTo>
                <a:cubicBezTo>
                  <a:pt x="730644" y="537720"/>
                  <a:pt x="742090" y="574063"/>
                  <a:pt x="721894" y="629602"/>
                </a:cubicBezTo>
                <a:cubicBezTo>
                  <a:pt x="717941" y="640474"/>
                  <a:pt x="701905" y="641446"/>
                  <a:pt x="693018" y="648852"/>
                </a:cubicBezTo>
                <a:cubicBezTo>
                  <a:pt x="682561" y="657566"/>
                  <a:pt x="673768" y="668103"/>
                  <a:pt x="664143" y="677728"/>
                </a:cubicBezTo>
                <a:cubicBezTo>
                  <a:pt x="674686" y="709359"/>
                  <a:pt x="685540" y="726910"/>
                  <a:pt x="664143" y="764355"/>
                </a:cubicBezTo>
                <a:cubicBezTo>
                  <a:pt x="659109" y="773164"/>
                  <a:pt x="644892" y="770772"/>
                  <a:pt x="635267" y="773981"/>
                </a:cubicBezTo>
                <a:cubicBezTo>
                  <a:pt x="628850" y="783606"/>
                  <a:pt x="624196" y="794676"/>
                  <a:pt x="616016" y="802856"/>
                </a:cubicBezTo>
                <a:cubicBezTo>
                  <a:pt x="597355" y="821517"/>
                  <a:pt x="581753" y="823903"/>
                  <a:pt x="558265" y="831732"/>
                </a:cubicBezTo>
                <a:cubicBezTo>
                  <a:pt x="551848" y="822107"/>
                  <a:pt x="544188" y="813203"/>
                  <a:pt x="539014" y="802856"/>
                </a:cubicBezTo>
                <a:cubicBezTo>
                  <a:pt x="534477" y="793781"/>
                  <a:pt x="535727" y="781903"/>
                  <a:pt x="529389" y="773981"/>
                </a:cubicBezTo>
                <a:cubicBezTo>
                  <a:pt x="522162" y="764948"/>
                  <a:pt x="510138" y="761147"/>
                  <a:pt x="500513" y="754730"/>
                </a:cubicBezTo>
                <a:cubicBezTo>
                  <a:pt x="501143" y="752211"/>
                  <a:pt x="514741" y="693631"/>
                  <a:pt x="519764" y="687353"/>
                </a:cubicBezTo>
                <a:cubicBezTo>
                  <a:pt x="526991" y="678320"/>
                  <a:pt x="539015" y="674520"/>
                  <a:pt x="548640" y="668103"/>
                </a:cubicBezTo>
                <a:cubicBezTo>
                  <a:pt x="564682" y="619976"/>
                  <a:pt x="561473" y="648852"/>
                  <a:pt x="539014" y="581475"/>
                </a:cubicBezTo>
                <a:lnTo>
                  <a:pt x="529389" y="552600"/>
                </a:lnTo>
                <a:cubicBezTo>
                  <a:pt x="539014" y="542975"/>
                  <a:pt x="554525" y="536813"/>
                  <a:pt x="558265" y="523724"/>
                </a:cubicBezTo>
                <a:cubicBezTo>
                  <a:pt x="569444" y="484600"/>
                  <a:pt x="543346" y="482335"/>
                  <a:pt x="519764" y="475597"/>
                </a:cubicBezTo>
                <a:cubicBezTo>
                  <a:pt x="507044" y="471963"/>
                  <a:pt x="494097" y="469180"/>
                  <a:pt x="481263" y="465972"/>
                </a:cubicBezTo>
                <a:cubicBezTo>
                  <a:pt x="484471" y="456347"/>
                  <a:pt x="500932" y="435661"/>
                  <a:pt x="490888" y="437096"/>
                </a:cubicBezTo>
                <a:cubicBezTo>
                  <a:pt x="453273" y="442469"/>
                  <a:pt x="406804" y="480908"/>
                  <a:pt x="375385" y="504473"/>
                </a:cubicBezTo>
                <a:cubicBezTo>
                  <a:pt x="368443" y="503085"/>
                  <a:pt x="311068" y="493680"/>
                  <a:pt x="298383" y="485223"/>
                </a:cubicBezTo>
                <a:cubicBezTo>
                  <a:pt x="287057" y="477672"/>
                  <a:pt x="279132" y="465972"/>
                  <a:pt x="269507" y="456347"/>
                </a:cubicBezTo>
                <a:cubicBezTo>
                  <a:pt x="259882" y="462764"/>
                  <a:pt x="251264" y="471040"/>
                  <a:pt x="240631" y="475597"/>
                </a:cubicBezTo>
                <a:cubicBezTo>
                  <a:pt x="208769" y="489252"/>
                  <a:pt x="122862" y="493150"/>
                  <a:pt x="105877" y="494848"/>
                </a:cubicBezTo>
                <a:cubicBezTo>
                  <a:pt x="73793" y="491640"/>
                  <a:pt x="39928" y="496242"/>
                  <a:pt x="9625" y="485223"/>
                </a:cubicBezTo>
                <a:cubicBezTo>
                  <a:pt x="90" y="481756"/>
                  <a:pt x="0" y="466493"/>
                  <a:pt x="0" y="456347"/>
                </a:cubicBezTo>
                <a:cubicBezTo>
                  <a:pt x="0" y="431357"/>
                  <a:pt x="48126" y="384158"/>
                  <a:pt x="57751" y="36972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2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5858962" y="2394792"/>
            <a:ext cx="349296" cy="370590"/>
          </a:xfrm>
          <a:custGeom>
            <a:avLst/>
            <a:gdLst>
              <a:gd name="connsiteX0" fmla="*/ 336884 w 349296"/>
              <a:gd name="connsiteY0" fmla="*/ 91063 h 370590"/>
              <a:gd name="connsiteX1" fmla="*/ 336884 w 349296"/>
              <a:gd name="connsiteY1" fmla="*/ 91063 h 370590"/>
              <a:gd name="connsiteX2" fmla="*/ 308009 w 349296"/>
              <a:gd name="connsiteY2" fmla="*/ 4436 h 370590"/>
              <a:gd name="connsiteX3" fmla="*/ 259882 w 349296"/>
              <a:gd name="connsiteY3" fmla="*/ 14061 h 370590"/>
              <a:gd name="connsiteX4" fmla="*/ 211756 w 349296"/>
              <a:gd name="connsiteY4" fmla="*/ 71813 h 370590"/>
              <a:gd name="connsiteX5" fmla="*/ 182880 w 349296"/>
              <a:gd name="connsiteY5" fmla="*/ 81438 h 370590"/>
              <a:gd name="connsiteX6" fmla="*/ 154004 w 349296"/>
              <a:gd name="connsiteY6" fmla="*/ 110314 h 370590"/>
              <a:gd name="connsiteX7" fmla="*/ 77002 w 349296"/>
              <a:gd name="connsiteY7" fmla="*/ 196941 h 370590"/>
              <a:gd name="connsiteX8" fmla="*/ 38501 w 349296"/>
              <a:gd name="connsiteY8" fmla="*/ 216192 h 370590"/>
              <a:gd name="connsiteX9" fmla="*/ 28876 w 349296"/>
              <a:gd name="connsiteY9" fmla="*/ 245067 h 370590"/>
              <a:gd name="connsiteX10" fmla="*/ 19251 w 349296"/>
              <a:gd name="connsiteY10" fmla="*/ 283568 h 370590"/>
              <a:gd name="connsiteX11" fmla="*/ 0 w 349296"/>
              <a:gd name="connsiteY11" fmla="*/ 312444 h 370590"/>
              <a:gd name="connsiteX12" fmla="*/ 9626 w 349296"/>
              <a:gd name="connsiteY12" fmla="*/ 350945 h 370590"/>
              <a:gd name="connsiteX13" fmla="*/ 96253 w 349296"/>
              <a:gd name="connsiteY13" fmla="*/ 360571 h 370590"/>
              <a:gd name="connsiteX14" fmla="*/ 125129 w 349296"/>
              <a:gd name="connsiteY14" fmla="*/ 331695 h 370590"/>
              <a:gd name="connsiteX15" fmla="*/ 154004 w 349296"/>
              <a:gd name="connsiteY15" fmla="*/ 293194 h 370590"/>
              <a:gd name="connsiteX16" fmla="*/ 182880 w 349296"/>
              <a:gd name="connsiteY16" fmla="*/ 283568 h 370590"/>
              <a:gd name="connsiteX17" fmla="*/ 240632 w 349296"/>
              <a:gd name="connsiteY17" fmla="*/ 293194 h 370590"/>
              <a:gd name="connsiteX18" fmla="*/ 269508 w 349296"/>
              <a:gd name="connsiteY18" fmla="*/ 302819 h 370590"/>
              <a:gd name="connsiteX19" fmla="*/ 298383 w 349296"/>
              <a:gd name="connsiteY19" fmla="*/ 293194 h 370590"/>
              <a:gd name="connsiteX20" fmla="*/ 327259 w 349296"/>
              <a:gd name="connsiteY20" fmla="*/ 264318 h 370590"/>
              <a:gd name="connsiteX21" fmla="*/ 336884 w 349296"/>
              <a:gd name="connsiteY21" fmla="*/ 91063 h 37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49296" h="370590">
                <a:moveTo>
                  <a:pt x="336884" y="91063"/>
                </a:moveTo>
                <a:lnTo>
                  <a:pt x="336884" y="91063"/>
                </a:lnTo>
                <a:cubicBezTo>
                  <a:pt x="327259" y="62187"/>
                  <a:pt x="329532" y="25959"/>
                  <a:pt x="308009" y="4436"/>
                </a:cubicBezTo>
                <a:cubicBezTo>
                  <a:pt x="296441" y="-7132"/>
                  <a:pt x="274515" y="6745"/>
                  <a:pt x="259882" y="14061"/>
                </a:cubicBezTo>
                <a:cubicBezTo>
                  <a:pt x="211005" y="38500"/>
                  <a:pt x="248605" y="42334"/>
                  <a:pt x="211756" y="71813"/>
                </a:cubicBezTo>
                <a:cubicBezTo>
                  <a:pt x="203833" y="78151"/>
                  <a:pt x="192505" y="78230"/>
                  <a:pt x="182880" y="81438"/>
                </a:cubicBezTo>
                <a:cubicBezTo>
                  <a:pt x="173255" y="91063"/>
                  <a:pt x="162718" y="99857"/>
                  <a:pt x="154004" y="110314"/>
                </a:cubicBezTo>
                <a:cubicBezTo>
                  <a:pt x="124940" y="145190"/>
                  <a:pt x="130489" y="170197"/>
                  <a:pt x="77002" y="196941"/>
                </a:cubicBezTo>
                <a:lnTo>
                  <a:pt x="38501" y="216192"/>
                </a:lnTo>
                <a:cubicBezTo>
                  <a:pt x="35293" y="225817"/>
                  <a:pt x="31663" y="235312"/>
                  <a:pt x="28876" y="245067"/>
                </a:cubicBezTo>
                <a:cubicBezTo>
                  <a:pt x="25242" y="257787"/>
                  <a:pt x="24462" y="271409"/>
                  <a:pt x="19251" y="283568"/>
                </a:cubicBezTo>
                <a:cubicBezTo>
                  <a:pt x="14694" y="294201"/>
                  <a:pt x="6417" y="302819"/>
                  <a:pt x="0" y="312444"/>
                </a:cubicBezTo>
                <a:cubicBezTo>
                  <a:pt x="3209" y="325278"/>
                  <a:pt x="2288" y="339938"/>
                  <a:pt x="9626" y="350945"/>
                </a:cubicBezTo>
                <a:cubicBezTo>
                  <a:pt x="32183" y="384781"/>
                  <a:pt x="65144" y="365756"/>
                  <a:pt x="96253" y="360571"/>
                </a:cubicBezTo>
                <a:cubicBezTo>
                  <a:pt x="105878" y="350946"/>
                  <a:pt x="116270" y="342030"/>
                  <a:pt x="125129" y="331695"/>
                </a:cubicBezTo>
                <a:cubicBezTo>
                  <a:pt x="135569" y="319515"/>
                  <a:pt x="141680" y="303464"/>
                  <a:pt x="154004" y="293194"/>
                </a:cubicBezTo>
                <a:cubicBezTo>
                  <a:pt x="161798" y="286699"/>
                  <a:pt x="173255" y="286777"/>
                  <a:pt x="182880" y="283568"/>
                </a:cubicBezTo>
                <a:cubicBezTo>
                  <a:pt x="202131" y="286777"/>
                  <a:pt x="221581" y="288960"/>
                  <a:pt x="240632" y="293194"/>
                </a:cubicBezTo>
                <a:cubicBezTo>
                  <a:pt x="250536" y="295395"/>
                  <a:pt x="259362" y="302819"/>
                  <a:pt x="269508" y="302819"/>
                </a:cubicBezTo>
                <a:cubicBezTo>
                  <a:pt x="279654" y="302819"/>
                  <a:pt x="288758" y="296402"/>
                  <a:pt x="298383" y="293194"/>
                </a:cubicBezTo>
                <a:cubicBezTo>
                  <a:pt x="308008" y="283569"/>
                  <a:pt x="318545" y="274775"/>
                  <a:pt x="327259" y="264318"/>
                </a:cubicBezTo>
                <a:cubicBezTo>
                  <a:pt x="371426" y="211318"/>
                  <a:pt x="335280" y="119939"/>
                  <a:pt x="336884" y="91063"/>
                </a:cubicBezTo>
                <a:close/>
              </a:path>
            </a:pathLst>
          </a:custGeom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7030A0"/>
                </a:solidFill>
              </a:rPr>
              <a:t>3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5825739" y="2666198"/>
            <a:ext cx="310438" cy="394636"/>
          </a:xfrm>
          <a:custGeom>
            <a:avLst/>
            <a:gdLst>
              <a:gd name="connsiteX0" fmla="*/ 84173 w 310438"/>
              <a:gd name="connsiteY0" fmla="*/ 346509 h 394636"/>
              <a:gd name="connsiteX1" fmla="*/ 84173 w 310438"/>
              <a:gd name="connsiteY1" fmla="*/ 346509 h 394636"/>
              <a:gd name="connsiteX2" fmla="*/ 7170 w 310438"/>
              <a:gd name="connsiteY2" fmla="*/ 317634 h 394636"/>
              <a:gd name="connsiteX3" fmla="*/ 16796 w 310438"/>
              <a:gd name="connsiteY3" fmla="*/ 221381 h 394636"/>
              <a:gd name="connsiteX4" fmla="*/ 74547 w 310438"/>
              <a:gd name="connsiteY4" fmla="*/ 163629 h 394636"/>
              <a:gd name="connsiteX5" fmla="*/ 84173 w 310438"/>
              <a:gd name="connsiteY5" fmla="*/ 105878 h 394636"/>
              <a:gd name="connsiteX6" fmla="*/ 55297 w 310438"/>
              <a:gd name="connsiteY6" fmla="*/ 163629 h 394636"/>
              <a:gd name="connsiteX7" fmla="*/ 151549 w 310438"/>
              <a:gd name="connsiteY7" fmla="*/ 48126 h 394636"/>
              <a:gd name="connsiteX8" fmla="*/ 161175 w 310438"/>
              <a:gd name="connsiteY8" fmla="*/ 9625 h 394636"/>
              <a:gd name="connsiteX9" fmla="*/ 190050 w 310438"/>
              <a:gd name="connsiteY9" fmla="*/ 0 h 394636"/>
              <a:gd name="connsiteX10" fmla="*/ 238177 w 310438"/>
              <a:gd name="connsiteY10" fmla="*/ 9625 h 394636"/>
              <a:gd name="connsiteX11" fmla="*/ 295928 w 310438"/>
              <a:gd name="connsiteY11" fmla="*/ 48126 h 394636"/>
              <a:gd name="connsiteX12" fmla="*/ 295928 w 310438"/>
              <a:gd name="connsiteY12" fmla="*/ 173255 h 394636"/>
              <a:gd name="connsiteX13" fmla="*/ 257427 w 310438"/>
              <a:gd name="connsiteY13" fmla="*/ 231006 h 394636"/>
              <a:gd name="connsiteX14" fmla="*/ 209301 w 310438"/>
              <a:gd name="connsiteY14" fmla="*/ 385010 h 394636"/>
              <a:gd name="connsiteX15" fmla="*/ 170800 w 310438"/>
              <a:gd name="connsiteY15" fmla="*/ 394636 h 394636"/>
              <a:gd name="connsiteX16" fmla="*/ 93798 w 310438"/>
              <a:gd name="connsiteY16" fmla="*/ 327259 h 394636"/>
              <a:gd name="connsiteX17" fmla="*/ 84173 w 310438"/>
              <a:gd name="connsiteY17" fmla="*/ 346509 h 39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0438" h="394636">
                <a:moveTo>
                  <a:pt x="84173" y="346509"/>
                </a:moveTo>
                <a:lnTo>
                  <a:pt x="84173" y="346509"/>
                </a:lnTo>
                <a:cubicBezTo>
                  <a:pt x="58505" y="336884"/>
                  <a:pt x="20167" y="341770"/>
                  <a:pt x="7170" y="317634"/>
                </a:cubicBezTo>
                <a:cubicBezTo>
                  <a:pt x="-8117" y="289244"/>
                  <a:pt x="3872" y="250922"/>
                  <a:pt x="16796" y="221381"/>
                </a:cubicBezTo>
                <a:cubicBezTo>
                  <a:pt x="27708" y="196439"/>
                  <a:pt x="74547" y="163629"/>
                  <a:pt x="74547" y="163629"/>
                </a:cubicBezTo>
                <a:lnTo>
                  <a:pt x="84173" y="105878"/>
                </a:lnTo>
                <a:lnTo>
                  <a:pt x="55297" y="163629"/>
                </a:lnTo>
                <a:cubicBezTo>
                  <a:pt x="73057" y="-31734"/>
                  <a:pt x="25188" y="111306"/>
                  <a:pt x="151549" y="48126"/>
                </a:cubicBezTo>
                <a:cubicBezTo>
                  <a:pt x="163381" y="42210"/>
                  <a:pt x="152911" y="19955"/>
                  <a:pt x="161175" y="9625"/>
                </a:cubicBezTo>
                <a:cubicBezTo>
                  <a:pt x="167513" y="1703"/>
                  <a:pt x="180425" y="3208"/>
                  <a:pt x="190050" y="0"/>
                </a:cubicBezTo>
                <a:cubicBezTo>
                  <a:pt x="206092" y="3208"/>
                  <a:pt x="223283" y="2855"/>
                  <a:pt x="238177" y="9625"/>
                </a:cubicBezTo>
                <a:cubicBezTo>
                  <a:pt x="259239" y="19199"/>
                  <a:pt x="295928" y="48126"/>
                  <a:pt x="295928" y="48126"/>
                </a:cubicBezTo>
                <a:cubicBezTo>
                  <a:pt x="312081" y="96581"/>
                  <a:pt x="318228" y="101897"/>
                  <a:pt x="295928" y="173255"/>
                </a:cubicBezTo>
                <a:cubicBezTo>
                  <a:pt x="289027" y="195338"/>
                  <a:pt x="257427" y="231006"/>
                  <a:pt x="257427" y="231006"/>
                </a:cubicBezTo>
                <a:cubicBezTo>
                  <a:pt x="255574" y="249532"/>
                  <a:pt x="258459" y="372719"/>
                  <a:pt x="209301" y="385010"/>
                </a:cubicBezTo>
                <a:lnTo>
                  <a:pt x="170800" y="394636"/>
                </a:lnTo>
                <a:cubicBezTo>
                  <a:pt x="158367" y="375987"/>
                  <a:pt x="121871" y="313223"/>
                  <a:pt x="93798" y="327259"/>
                </a:cubicBezTo>
                <a:lnTo>
                  <a:pt x="84173" y="346509"/>
                </a:lnTo>
                <a:close/>
              </a:path>
            </a:pathLst>
          </a:cu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4</a:t>
            </a:r>
            <a:endParaRPr lang="en-IN" dirty="0"/>
          </a:p>
        </p:txBody>
      </p:sp>
      <p:sp>
        <p:nvSpPr>
          <p:cNvPr id="32" name="Freeform 31"/>
          <p:cNvSpPr/>
          <p:nvPr/>
        </p:nvSpPr>
        <p:spPr>
          <a:xfrm>
            <a:off x="5669280" y="2964581"/>
            <a:ext cx="259882" cy="450891"/>
          </a:xfrm>
          <a:custGeom>
            <a:avLst/>
            <a:gdLst>
              <a:gd name="connsiteX0" fmla="*/ 115503 w 259882"/>
              <a:gd name="connsiteY0" fmla="*/ 9625 h 450891"/>
              <a:gd name="connsiteX1" fmla="*/ 115503 w 259882"/>
              <a:gd name="connsiteY1" fmla="*/ 9625 h 450891"/>
              <a:gd name="connsiteX2" fmla="*/ 67377 w 259882"/>
              <a:gd name="connsiteY2" fmla="*/ 96253 h 450891"/>
              <a:gd name="connsiteX3" fmla="*/ 38501 w 259882"/>
              <a:gd name="connsiteY3" fmla="*/ 105878 h 450891"/>
              <a:gd name="connsiteX4" fmla="*/ 0 w 259882"/>
              <a:gd name="connsiteY4" fmla="*/ 115503 h 450891"/>
              <a:gd name="connsiteX5" fmla="*/ 9625 w 259882"/>
              <a:gd name="connsiteY5" fmla="*/ 163630 h 450891"/>
              <a:gd name="connsiteX6" fmla="*/ 28876 w 259882"/>
              <a:gd name="connsiteY6" fmla="*/ 221381 h 450891"/>
              <a:gd name="connsiteX7" fmla="*/ 38501 w 259882"/>
              <a:gd name="connsiteY7" fmla="*/ 250257 h 450891"/>
              <a:gd name="connsiteX8" fmla="*/ 57752 w 259882"/>
              <a:gd name="connsiteY8" fmla="*/ 308008 h 450891"/>
              <a:gd name="connsiteX9" fmla="*/ 67377 w 259882"/>
              <a:gd name="connsiteY9" fmla="*/ 336884 h 450891"/>
              <a:gd name="connsiteX10" fmla="*/ 86627 w 259882"/>
              <a:gd name="connsiteY10" fmla="*/ 365760 h 450891"/>
              <a:gd name="connsiteX11" fmla="*/ 96253 w 259882"/>
              <a:gd name="connsiteY11" fmla="*/ 433137 h 450891"/>
              <a:gd name="connsiteX12" fmla="*/ 182880 w 259882"/>
              <a:gd name="connsiteY12" fmla="*/ 394636 h 450891"/>
              <a:gd name="connsiteX13" fmla="*/ 192505 w 259882"/>
              <a:gd name="connsiteY13" fmla="*/ 279133 h 450891"/>
              <a:gd name="connsiteX14" fmla="*/ 231006 w 259882"/>
              <a:gd name="connsiteY14" fmla="*/ 259882 h 450891"/>
              <a:gd name="connsiteX15" fmla="*/ 240632 w 259882"/>
              <a:gd name="connsiteY15" fmla="*/ 211756 h 450891"/>
              <a:gd name="connsiteX16" fmla="*/ 250257 w 259882"/>
              <a:gd name="connsiteY16" fmla="*/ 182880 h 450891"/>
              <a:gd name="connsiteX17" fmla="*/ 259882 w 259882"/>
              <a:gd name="connsiteY17" fmla="*/ 134754 h 450891"/>
              <a:gd name="connsiteX18" fmla="*/ 211756 w 259882"/>
              <a:gd name="connsiteY18" fmla="*/ 57752 h 450891"/>
              <a:gd name="connsiteX19" fmla="*/ 202131 w 259882"/>
              <a:gd name="connsiteY19" fmla="*/ 28876 h 450891"/>
              <a:gd name="connsiteX20" fmla="*/ 173255 w 259882"/>
              <a:gd name="connsiteY20" fmla="*/ 0 h 450891"/>
              <a:gd name="connsiteX21" fmla="*/ 144379 w 259882"/>
              <a:gd name="connsiteY21" fmla="*/ 9625 h 450891"/>
              <a:gd name="connsiteX22" fmla="*/ 115503 w 259882"/>
              <a:gd name="connsiteY22" fmla="*/ 9625 h 45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9882" h="450891">
                <a:moveTo>
                  <a:pt x="115503" y="9625"/>
                </a:moveTo>
                <a:lnTo>
                  <a:pt x="115503" y="9625"/>
                </a:lnTo>
                <a:cubicBezTo>
                  <a:pt x="99461" y="38501"/>
                  <a:pt x="88012" y="70459"/>
                  <a:pt x="67377" y="96253"/>
                </a:cubicBezTo>
                <a:cubicBezTo>
                  <a:pt x="61039" y="104176"/>
                  <a:pt x="48257" y="103091"/>
                  <a:pt x="38501" y="105878"/>
                </a:cubicBezTo>
                <a:cubicBezTo>
                  <a:pt x="25781" y="109512"/>
                  <a:pt x="12834" y="112295"/>
                  <a:pt x="0" y="115503"/>
                </a:cubicBezTo>
                <a:cubicBezTo>
                  <a:pt x="3208" y="131545"/>
                  <a:pt x="5320" y="147846"/>
                  <a:pt x="9625" y="163630"/>
                </a:cubicBezTo>
                <a:cubicBezTo>
                  <a:pt x="14964" y="183207"/>
                  <a:pt x="22459" y="202131"/>
                  <a:pt x="28876" y="221381"/>
                </a:cubicBezTo>
                <a:lnTo>
                  <a:pt x="38501" y="250257"/>
                </a:lnTo>
                <a:lnTo>
                  <a:pt x="57752" y="308008"/>
                </a:lnTo>
                <a:cubicBezTo>
                  <a:pt x="60961" y="317633"/>
                  <a:pt x="61749" y="328442"/>
                  <a:pt x="67377" y="336884"/>
                </a:cubicBezTo>
                <a:lnTo>
                  <a:pt x="86627" y="365760"/>
                </a:lnTo>
                <a:cubicBezTo>
                  <a:pt x="89836" y="388219"/>
                  <a:pt x="77376" y="420552"/>
                  <a:pt x="96253" y="433137"/>
                </a:cubicBezTo>
                <a:cubicBezTo>
                  <a:pt x="164524" y="478651"/>
                  <a:pt x="172449" y="425931"/>
                  <a:pt x="182880" y="394636"/>
                </a:cubicBezTo>
                <a:cubicBezTo>
                  <a:pt x="186088" y="356135"/>
                  <a:pt x="179511" y="315517"/>
                  <a:pt x="192505" y="279133"/>
                </a:cubicBezTo>
                <a:cubicBezTo>
                  <a:pt x="197331" y="265620"/>
                  <a:pt x="222666" y="271558"/>
                  <a:pt x="231006" y="259882"/>
                </a:cubicBezTo>
                <a:cubicBezTo>
                  <a:pt x="240515" y="246570"/>
                  <a:pt x="236664" y="227627"/>
                  <a:pt x="240632" y="211756"/>
                </a:cubicBezTo>
                <a:cubicBezTo>
                  <a:pt x="243093" y="201913"/>
                  <a:pt x="247796" y="192723"/>
                  <a:pt x="250257" y="182880"/>
                </a:cubicBezTo>
                <a:cubicBezTo>
                  <a:pt x="254225" y="167009"/>
                  <a:pt x="256674" y="150796"/>
                  <a:pt x="259882" y="134754"/>
                </a:cubicBezTo>
                <a:cubicBezTo>
                  <a:pt x="239180" y="-10161"/>
                  <a:pt x="277634" y="110455"/>
                  <a:pt x="211756" y="57752"/>
                </a:cubicBezTo>
                <a:cubicBezTo>
                  <a:pt x="203833" y="51414"/>
                  <a:pt x="207759" y="37318"/>
                  <a:pt x="202131" y="28876"/>
                </a:cubicBezTo>
                <a:cubicBezTo>
                  <a:pt x="194580" y="17550"/>
                  <a:pt x="182880" y="9625"/>
                  <a:pt x="173255" y="0"/>
                </a:cubicBezTo>
                <a:cubicBezTo>
                  <a:pt x="163630" y="3208"/>
                  <a:pt x="150717" y="1702"/>
                  <a:pt x="144379" y="9625"/>
                </a:cubicBezTo>
                <a:cubicBezTo>
                  <a:pt x="136115" y="19955"/>
                  <a:pt x="120316" y="9625"/>
                  <a:pt x="115503" y="9625"/>
                </a:cubicBezTo>
                <a:close/>
              </a:path>
            </a:pathLst>
          </a:custGeom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5</a:t>
            </a:r>
            <a:endParaRPr lang="en-IN" dirty="0"/>
          </a:p>
        </p:txBody>
      </p:sp>
      <p:sp>
        <p:nvSpPr>
          <p:cNvPr id="34" name="Freeform 33"/>
          <p:cNvSpPr/>
          <p:nvPr/>
        </p:nvSpPr>
        <p:spPr>
          <a:xfrm>
            <a:off x="5457524" y="2992261"/>
            <a:ext cx="240632" cy="251453"/>
          </a:xfrm>
          <a:custGeom>
            <a:avLst/>
            <a:gdLst>
              <a:gd name="connsiteX0" fmla="*/ 240632 w 240632"/>
              <a:gd name="connsiteY0" fmla="*/ 78198 h 251453"/>
              <a:gd name="connsiteX1" fmla="*/ 240632 w 240632"/>
              <a:gd name="connsiteY1" fmla="*/ 78198 h 251453"/>
              <a:gd name="connsiteX2" fmla="*/ 202131 w 240632"/>
              <a:gd name="connsiteY2" fmla="*/ 1196 h 251453"/>
              <a:gd name="connsiteX3" fmla="*/ 144379 w 240632"/>
              <a:gd name="connsiteY3" fmla="*/ 30072 h 251453"/>
              <a:gd name="connsiteX4" fmla="*/ 77002 w 240632"/>
              <a:gd name="connsiteY4" fmla="*/ 39697 h 251453"/>
              <a:gd name="connsiteX5" fmla="*/ 38501 w 240632"/>
              <a:gd name="connsiteY5" fmla="*/ 58947 h 251453"/>
              <a:gd name="connsiteX6" fmla="*/ 9625 w 240632"/>
              <a:gd name="connsiteY6" fmla="*/ 68573 h 251453"/>
              <a:gd name="connsiteX7" fmla="*/ 0 w 240632"/>
              <a:gd name="connsiteY7" fmla="*/ 107074 h 251453"/>
              <a:gd name="connsiteX8" fmla="*/ 28876 w 240632"/>
              <a:gd name="connsiteY8" fmla="*/ 212952 h 251453"/>
              <a:gd name="connsiteX9" fmla="*/ 86628 w 240632"/>
              <a:gd name="connsiteY9" fmla="*/ 251453 h 251453"/>
              <a:gd name="connsiteX10" fmla="*/ 115503 w 240632"/>
              <a:gd name="connsiteY10" fmla="*/ 232202 h 251453"/>
              <a:gd name="connsiteX11" fmla="*/ 154004 w 240632"/>
              <a:gd name="connsiteY11" fmla="*/ 212952 h 251453"/>
              <a:gd name="connsiteX12" fmla="*/ 163630 w 240632"/>
              <a:gd name="connsiteY12" fmla="*/ 184076 h 251453"/>
              <a:gd name="connsiteX13" fmla="*/ 182880 w 240632"/>
              <a:gd name="connsiteY13" fmla="*/ 155200 h 251453"/>
              <a:gd name="connsiteX14" fmla="*/ 240632 w 240632"/>
              <a:gd name="connsiteY14" fmla="*/ 78198 h 251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0632" h="251453">
                <a:moveTo>
                  <a:pt x="240632" y="78198"/>
                </a:moveTo>
                <a:lnTo>
                  <a:pt x="240632" y="78198"/>
                </a:lnTo>
                <a:cubicBezTo>
                  <a:pt x="227798" y="52531"/>
                  <a:pt x="222423" y="21488"/>
                  <a:pt x="202131" y="1196"/>
                </a:cubicBezTo>
                <a:cubicBezTo>
                  <a:pt x="193921" y="-7014"/>
                  <a:pt x="145621" y="29699"/>
                  <a:pt x="144379" y="30072"/>
                </a:cubicBezTo>
                <a:cubicBezTo>
                  <a:pt x="122649" y="36591"/>
                  <a:pt x="99461" y="36489"/>
                  <a:pt x="77002" y="39697"/>
                </a:cubicBezTo>
                <a:cubicBezTo>
                  <a:pt x="64168" y="46114"/>
                  <a:pt x="51689" y="53295"/>
                  <a:pt x="38501" y="58947"/>
                </a:cubicBezTo>
                <a:cubicBezTo>
                  <a:pt x="29175" y="62944"/>
                  <a:pt x="15963" y="60650"/>
                  <a:pt x="9625" y="68573"/>
                </a:cubicBezTo>
                <a:cubicBezTo>
                  <a:pt x="1361" y="78903"/>
                  <a:pt x="3208" y="94240"/>
                  <a:pt x="0" y="107074"/>
                </a:cubicBezTo>
                <a:cubicBezTo>
                  <a:pt x="4470" y="142834"/>
                  <a:pt x="-1776" y="186131"/>
                  <a:pt x="28876" y="212952"/>
                </a:cubicBezTo>
                <a:cubicBezTo>
                  <a:pt x="46288" y="228187"/>
                  <a:pt x="86628" y="251453"/>
                  <a:pt x="86628" y="251453"/>
                </a:cubicBezTo>
                <a:cubicBezTo>
                  <a:pt x="96253" y="245036"/>
                  <a:pt x="105459" y="237941"/>
                  <a:pt x="115503" y="232202"/>
                </a:cubicBezTo>
                <a:cubicBezTo>
                  <a:pt x="127961" y="225083"/>
                  <a:pt x="143858" y="223098"/>
                  <a:pt x="154004" y="212952"/>
                </a:cubicBezTo>
                <a:cubicBezTo>
                  <a:pt x="161178" y="205778"/>
                  <a:pt x="159093" y="193151"/>
                  <a:pt x="163630" y="184076"/>
                </a:cubicBezTo>
                <a:cubicBezTo>
                  <a:pt x="168803" y="173729"/>
                  <a:pt x="176156" y="164613"/>
                  <a:pt x="182880" y="155200"/>
                </a:cubicBezTo>
                <a:cubicBezTo>
                  <a:pt x="209210" y="118337"/>
                  <a:pt x="231007" y="91032"/>
                  <a:pt x="240632" y="78198"/>
                </a:cubicBezTo>
                <a:close/>
              </a:path>
            </a:pathLst>
          </a:custGeom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6</a:t>
            </a:r>
            <a:endParaRPr lang="en-IN" dirty="0"/>
          </a:p>
        </p:txBody>
      </p:sp>
      <p:sp>
        <p:nvSpPr>
          <p:cNvPr id="36" name="Freeform 35"/>
          <p:cNvSpPr/>
          <p:nvPr/>
        </p:nvSpPr>
        <p:spPr>
          <a:xfrm>
            <a:off x="5187070" y="2675072"/>
            <a:ext cx="520711" cy="174794"/>
          </a:xfrm>
          <a:custGeom>
            <a:avLst/>
            <a:gdLst>
              <a:gd name="connsiteX0" fmla="*/ 482210 w 520711"/>
              <a:gd name="connsiteY0" fmla="*/ 154755 h 174794"/>
              <a:gd name="connsiteX1" fmla="*/ 482210 w 520711"/>
              <a:gd name="connsiteY1" fmla="*/ 154755 h 174794"/>
              <a:gd name="connsiteX2" fmla="*/ 366707 w 520711"/>
              <a:gd name="connsiteY2" fmla="*/ 145130 h 174794"/>
              <a:gd name="connsiteX3" fmla="*/ 337831 w 520711"/>
              <a:gd name="connsiteY3" fmla="*/ 135505 h 174794"/>
              <a:gd name="connsiteX4" fmla="*/ 280079 w 520711"/>
              <a:gd name="connsiteY4" fmla="*/ 154755 h 174794"/>
              <a:gd name="connsiteX5" fmla="*/ 251204 w 520711"/>
              <a:gd name="connsiteY5" fmla="*/ 174006 h 174794"/>
              <a:gd name="connsiteX6" fmla="*/ 87574 w 520711"/>
              <a:gd name="connsiteY6" fmla="*/ 164381 h 174794"/>
              <a:gd name="connsiteX7" fmla="*/ 49073 w 520711"/>
              <a:gd name="connsiteY7" fmla="*/ 145130 h 174794"/>
              <a:gd name="connsiteX8" fmla="*/ 20197 w 520711"/>
              <a:gd name="connsiteY8" fmla="*/ 135505 h 174794"/>
              <a:gd name="connsiteX9" fmla="*/ 947 w 520711"/>
              <a:gd name="connsiteY9" fmla="*/ 97004 h 174794"/>
              <a:gd name="connsiteX10" fmla="*/ 183827 w 520711"/>
              <a:gd name="connsiteY10" fmla="*/ 29627 h 174794"/>
              <a:gd name="connsiteX11" fmla="*/ 212703 w 520711"/>
              <a:gd name="connsiteY11" fmla="*/ 751 h 174794"/>
              <a:gd name="connsiteX12" fmla="*/ 241578 w 520711"/>
              <a:gd name="connsiteY12" fmla="*/ 10376 h 174794"/>
              <a:gd name="connsiteX13" fmla="*/ 280079 w 520711"/>
              <a:gd name="connsiteY13" fmla="*/ 39252 h 174794"/>
              <a:gd name="connsiteX14" fmla="*/ 308955 w 520711"/>
              <a:gd name="connsiteY14" fmla="*/ 58503 h 174794"/>
              <a:gd name="connsiteX15" fmla="*/ 395583 w 520711"/>
              <a:gd name="connsiteY15" fmla="*/ 48877 h 174794"/>
              <a:gd name="connsiteX16" fmla="*/ 414833 w 520711"/>
              <a:gd name="connsiteY16" fmla="*/ 20002 h 174794"/>
              <a:gd name="connsiteX17" fmla="*/ 453334 w 520711"/>
              <a:gd name="connsiteY17" fmla="*/ 751 h 174794"/>
              <a:gd name="connsiteX18" fmla="*/ 482210 w 520711"/>
              <a:gd name="connsiteY18" fmla="*/ 20002 h 174794"/>
              <a:gd name="connsiteX19" fmla="*/ 520711 w 520711"/>
              <a:gd name="connsiteY19" fmla="*/ 68128 h 174794"/>
              <a:gd name="connsiteX20" fmla="*/ 511086 w 520711"/>
              <a:gd name="connsiteY20" fmla="*/ 97004 h 174794"/>
              <a:gd name="connsiteX21" fmla="*/ 482210 w 520711"/>
              <a:gd name="connsiteY21" fmla="*/ 154755 h 17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0711" h="174794">
                <a:moveTo>
                  <a:pt x="482210" y="154755"/>
                </a:moveTo>
                <a:lnTo>
                  <a:pt x="482210" y="154755"/>
                </a:lnTo>
                <a:cubicBezTo>
                  <a:pt x="443709" y="151547"/>
                  <a:pt x="405003" y="150236"/>
                  <a:pt x="366707" y="145130"/>
                </a:cubicBezTo>
                <a:cubicBezTo>
                  <a:pt x="356650" y="143789"/>
                  <a:pt x="347915" y="134385"/>
                  <a:pt x="337831" y="135505"/>
                </a:cubicBezTo>
                <a:cubicBezTo>
                  <a:pt x="317663" y="137746"/>
                  <a:pt x="280079" y="154755"/>
                  <a:pt x="280079" y="154755"/>
                </a:cubicBezTo>
                <a:cubicBezTo>
                  <a:pt x="270454" y="161172"/>
                  <a:pt x="262758" y="173428"/>
                  <a:pt x="251204" y="174006"/>
                </a:cubicBezTo>
                <a:cubicBezTo>
                  <a:pt x="196635" y="176735"/>
                  <a:pt x="141662" y="172108"/>
                  <a:pt x="87574" y="164381"/>
                </a:cubicBezTo>
                <a:cubicBezTo>
                  <a:pt x="73370" y="162352"/>
                  <a:pt x="62261" y="150782"/>
                  <a:pt x="49073" y="145130"/>
                </a:cubicBezTo>
                <a:cubicBezTo>
                  <a:pt x="39747" y="141133"/>
                  <a:pt x="29822" y="138713"/>
                  <a:pt x="20197" y="135505"/>
                </a:cubicBezTo>
                <a:cubicBezTo>
                  <a:pt x="13780" y="122671"/>
                  <a:pt x="2375" y="111281"/>
                  <a:pt x="947" y="97004"/>
                </a:cubicBezTo>
                <a:cubicBezTo>
                  <a:pt x="-10364" y="-16110"/>
                  <a:pt x="81316" y="35322"/>
                  <a:pt x="183827" y="29627"/>
                </a:cubicBezTo>
                <a:cubicBezTo>
                  <a:pt x="193452" y="20002"/>
                  <a:pt x="199789" y="5056"/>
                  <a:pt x="212703" y="751"/>
                </a:cubicBezTo>
                <a:cubicBezTo>
                  <a:pt x="222328" y="-2457"/>
                  <a:pt x="232769" y="5342"/>
                  <a:pt x="241578" y="10376"/>
                </a:cubicBezTo>
                <a:cubicBezTo>
                  <a:pt x="255506" y="18335"/>
                  <a:pt x="267025" y="29928"/>
                  <a:pt x="280079" y="39252"/>
                </a:cubicBezTo>
                <a:cubicBezTo>
                  <a:pt x="289492" y="45976"/>
                  <a:pt x="299330" y="52086"/>
                  <a:pt x="308955" y="58503"/>
                </a:cubicBezTo>
                <a:cubicBezTo>
                  <a:pt x="337831" y="55294"/>
                  <a:pt x="368278" y="58806"/>
                  <a:pt x="395583" y="48877"/>
                </a:cubicBezTo>
                <a:cubicBezTo>
                  <a:pt x="406454" y="44924"/>
                  <a:pt x="405946" y="27408"/>
                  <a:pt x="414833" y="20002"/>
                </a:cubicBezTo>
                <a:cubicBezTo>
                  <a:pt x="425856" y="10816"/>
                  <a:pt x="440500" y="7168"/>
                  <a:pt x="453334" y="751"/>
                </a:cubicBezTo>
                <a:cubicBezTo>
                  <a:pt x="462959" y="7168"/>
                  <a:pt x="474983" y="10969"/>
                  <a:pt x="482210" y="20002"/>
                </a:cubicBezTo>
                <a:cubicBezTo>
                  <a:pt x="535344" y="86419"/>
                  <a:pt x="437954" y="12956"/>
                  <a:pt x="520711" y="68128"/>
                </a:cubicBezTo>
                <a:cubicBezTo>
                  <a:pt x="517503" y="77753"/>
                  <a:pt x="513547" y="87161"/>
                  <a:pt x="511086" y="97004"/>
                </a:cubicBezTo>
                <a:cubicBezTo>
                  <a:pt x="507118" y="112875"/>
                  <a:pt x="487023" y="145130"/>
                  <a:pt x="482210" y="154755"/>
                </a:cubicBezTo>
                <a:close/>
              </a:path>
            </a:pathLst>
          </a:custGeom>
          <a:solidFill>
            <a:srgbClr val="0070C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7</a:t>
            </a:r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6776578" y="49270"/>
            <a:ext cx="2317687" cy="678557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1. అరుణాచల్ ప్రదేశ్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2. అస్సాం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3. నాగాలాండ్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4. మణిపూర్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5. మిజోరాం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6. త్రిపుర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7. మేఘాలయ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8. సిక్కిం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9. గోవా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10. జమ్మూ&amp;కాశ్మిర్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11. హిమాచల్ ప్రదేశ్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12. పంజాబ్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13. హర్యానా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14. ఉత్తర ఖండ్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15. ఉత్తరప్రదేశ్ 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361283" y="49270"/>
            <a:ext cx="2661719" cy="67855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16. బీహార్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17. ఝార్ఖండ్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18. పశ్చిమ బెంగాల్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19. రాజస్థాన్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20. గుజరాత్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21. మధ్యప్రదేశ్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22. ఛతీస్ ఘడ్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23. ఒడిస్సా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24. మహారాష్ట్ర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25. కర్ణాటక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26. కేరళ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27. తమిళనాడు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28. తెలంగాణ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29. ఆంధ్రప్రదేశ్ 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27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8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4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0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>
                      <p:stCondLst>
                        <p:cond delay="indefinite"/>
                      </p:stCondLst>
                      <p:childTnLst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6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10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8" dur="10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7" fill="hold">
                      <p:stCondLst>
                        <p:cond delay="indefinite"/>
                      </p:stCondLst>
                      <p:childTnLst>
                        <p:par>
                          <p:cTn id="638" fill="hold">
                            <p:stCondLst>
                              <p:cond delay="0"/>
                            </p:stCondLst>
                            <p:childTnLst>
                              <p:par>
                                <p:cTn id="6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1000" fill="hold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1000" fill="hold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1000" fill="hold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4" dur="1000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0" dur="1000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3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6" dur="1000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5" fill="hold">
                      <p:stCondLst>
                        <p:cond delay="indefinite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9" dur="1000" fill="hold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0" dur="1000" fill="hold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" dur="1000" fill="hold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2" dur="1000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>
                      <p:stCondLst>
                        <p:cond delay="indefinite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1" fill="hold">
                      <p:stCondLst>
                        <p:cond delay="indefinite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5" dur="1000" fill="hold"/>
                                        <p:tgtEl>
                                          <p:spTgt spid="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" dur="1000" fill="hold"/>
                                        <p:tgtEl>
                                          <p:spTgt spid="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" dur="1000" fill="hold"/>
                                        <p:tgtEl>
                                          <p:spTgt spid="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8" dur="1000"/>
                                        <p:tgtEl>
                                          <p:spTgt spid="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9" fill="hold">
                      <p:stCondLst>
                        <p:cond delay="indefinite"/>
                      </p:stCondLst>
                      <p:childTnLst>
                        <p:par>
                          <p:cTn id="750" fill="hold">
                            <p:stCondLst>
                              <p:cond delay="0"/>
                            </p:stCondLst>
                            <p:childTnLst>
                              <p:par>
                                <p:cTn id="7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accent1"/>
          </a:fgClr>
          <a:bgClr>
            <a:srgbClr val="92D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93" y="199176"/>
            <a:ext cx="5769427" cy="6554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3195873" y="416459"/>
            <a:ext cx="2851842" cy="579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b="1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రాష్ట్రాలు - రాజధానులు </a:t>
            </a:r>
            <a:endParaRPr lang="en-IN" sz="2400" b="1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837853" y="995881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1892174" y="1302190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2270911" y="1646221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2162269" y="1845397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2379553" y="1826535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5367196" y="3072143"/>
            <a:ext cx="108642" cy="905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4</a:t>
            </a:r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2968027" y="2613434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5430570" y="2812610"/>
            <a:ext cx="108642" cy="9053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3</a:t>
            </a:r>
            <a:endParaRPr lang="en-IN" dirty="0"/>
          </a:p>
        </p:txBody>
      </p:sp>
      <p:sp>
        <p:nvSpPr>
          <p:cNvPr id="13" name="Oval 12"/>
          <p:cNvSpPr/>
          <p:nvPr/>
        </p:nvSpPr>
        <p:spPr>
          <a:xfrm>
            <a:off x="4928771" y="2722075"/>
            <a:ext cx="108642" cy="9053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/>
              <a:t>2</a:t>
            </a:r>
            <a:endParaRPr lang="en-IN" b="1" dirty="0"/>
          </a:p>
        </p:txBody>
      </p:sp>
      <p:sp>
        <p:nvSpPr>
          <p:cNvPr id="14" name="Oval 13"/>
          <p:cNvSpPr/>
          <p:nvPr/>
        </p:nvSpPr>
        <p:spPr>
          <a:xfrm>
            <a:off x="5321928" y="2448962"/>
            <a:ext cx="108642" cy="905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1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175563" y="3269811"/>
            <a:ext cx="108642" cy="9053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5</a:t>
            </a:r>
            <a:endParaRPr lang="en-IN" dirty="0"/>
          </a:p>
        </p:txBody>
      </p:sp>
      <p:sp>
        <p:nvSpPr>
          <p:cNvPr id="22" name="Oval 21"/>
          <p:cNvSpPr/>
          <p:nvPr/>
        </p:nvSpPr>
        <p:spPr>
          <a:xfrm>
            <a:off x="4963476" y="3269810"/>
            <a:ext cx="108642" cy="905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6</a:t>
            </a:r>
            <a:endParaRPr lang="en-IN" dirty="0"/>
          </a:p>
        </p:txBody>
      </p:sp>
      <p:sp>
        <p:nvSpPr>
          <p:cNvPr id="23" name="Oval 22"/>
          <p:cNvSpPr/>
          <p:nvPr/>
        </p:nvSpPr>
        <p:spPr>
          <a:xfrm>
            <a:off x="4983092" y="2895600"/>
            <a:ext cx="108642" cy="905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7</a:t>
            </a:r>
            <a:endParaRPr lang="en-IN" dirty="0"/>
          </a:p>
        </p:txBody>
      </p:sp>
      <p:sp>
        <p:nvSpPr>
          <p:cNvPr id="24" name="Oval 23"/>
          <p:cNvSpPr/>
          <p:nvPr/>
        </p:nvSpPr>
        <p:spPr>
          <a:xfrm>
            <a:off x="4397136" y="2485177"/>
            <a:ext cx="108642" cy="90535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8</a:t>
            </a:r>
            <a:endParaRPr lang="en-IN" dirty="0"/>
          </a:p>
        </p:txBody>
      </p:sp>
      <p:sp>
        <p:nvSpPr>
          <p:cNvPr id="25" name="Rectangle 24"/>
          <p:cNvSpPr/>
          <p:nvPr/>
        </p:nvSpPr>
        <p:spPr>
          <a:xfrm>
            <a:off x="6618083" y="0"/>
            <a:ext cx="4319535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1. అరుణాచల్ ప్రదేశ్ - ఈటనగర్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2. అస్సాం - డిస్ పూర్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3. నాగాలాండ్ - కోహిమా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4. మణిపూర్ - ఇంఫాల్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5. మిజోరాం - ఐజ్వాల్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6. త్రిపుర -  అగర్తల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7. మేఘాలయ - షిల్లాంగ్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8. సిక్కిం - గ్యాంగ్ టక్ 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9. గోవా - పనాజీ 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10. జమ్మూ&amp;కాశ్మిర్ - శ్రీనగర్ &amp; జమ్మూ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11. హిమాచల్ ప్రదేశ్ - సిమ్లా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12. పంజాబ్ - చండీఘర్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13. హర్యానా - చండీఘర్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14. ఉత్తర ఖండ్ - డెహ్రాడూన్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15. ఉత్తరప్రదేశ్ - లక్నో 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644712" y="4884345"/>
            <a:ext cx="108642" cy="9053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9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1773142" y="791002"/>
            <a:ext cx="111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70C0"/>
                </a:solidFill>
              </a:rPr>
              <a:t>10.</a:t>
            </a:r>
            <a:r>
              <a:rPr lang="te-IN" dirty="0">
                <a:solidFill>
                  <a:srgbClr val="0070C0"/>
                </a:solidFill>
              </a:rPr>
              <a:t> </a:t>
            </a:r>
            <a:r>
              <a:rPr lang="te-IN" dirty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శ్రీనగర్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94404" y="1110445"/>
            <a:ext cx="133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10.</a:t>
            </a:r>
            <a:r>
              <a:rPr lang="te-IN" dirty="0">
                <a:solidFill>
                  <a:srgbClr val="0070C0"/>
                </a:solidFill>
                <a:latin typeface="NATS" pitchFamily="2" charset="0"/>
                <a:cs typeface="NATS" pitchFamily="2" charset="0"/>
              </a:rPr>
              <a:t> జమ్మూ</a:t>
            </a:r>
            <a:endParaRPr lang="en-IN" dirty="0">
              <a:solidFill>
                <a:srgbClr val="0070C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16590" y="1402883"/>
            <a:ext cx="517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11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29625" y="1650434"/>
            <a:ext cx="858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12,13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13223" y="1611384"/>
            <a:ext cx="517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14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09249" y="2391046"/>
            <a:ext cx="517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15</a:t>
            </a:r>
            <a:endParaRPr lang="en-IN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0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1000"/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2" dur="1000"/>
                                        <p:tgtEl>
                                          <p:spTgt spid="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/>
      <p:bldP spid="28" grpId="0"/>
      <p:bldP spid="29" grpId="0"/>
      <p:bldP spid="30" grpId="0"/>
      <p:bldP spid="30" grpId="1"/>
      <p:bldP spid="31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3" y="0"/>
            <a:ext cx="5876714" cy="667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3128497" y="233579"/>
            <a:ext cx="2851842" cy="579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b="1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రాష్ట్రాలు - రాజధానులు </a:t>
            </a:r>
            <a:endParaRPr lang="en-IN" sz="2400" b="1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85236" y="48126"/>
            <a:ext cx="3979555" cy="658034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16. బీహార్ - పాట్నా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17. ఝార్ఖండ్ - రాంచి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18. పశ్చిమ బెంగాల్ - కోల్ కతా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19. రాజస్థాన్ - జైపూర్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20. గుజరాత్ - గాంధీనగర్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21. మధ్యప్రదేశ్ - భోపాల్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22. ఛతీస్ ఘడ్ - రాయపూర్ 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23. ఒడిస్సా - భువనేశ్వర్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24. మహారాష్ట్ర - ముంబై 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25. కర్ణాటక - బెంగళూర్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26. కేరళ - తిరువనంతపురం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27. తమిళనాడు - చెన్నై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28. తెలంగాణ - హైదరాబాద్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29. ఆంధ్రప్రదేశ్ - అమరావతి </a:t>
            </a:r>
            <a:endParaRPr lang="en-IN" sz="2000" dirty="0"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686476" y="2704699"/>
            <a:ext cx="86627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3599849" y="3116981"/>
            <a:ext cx="86627" cy="9625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4118009" y="3290172"/>
            <a:ext cx="86627" cy="9625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1692442" y="2433588"/>
            <a:ext cx="86627" cy="9625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1222408" y="3213234"/>
            <a:ext cx="113899" cy="6731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2059806" y="3213234"/>
            <a:ext cx="105878" cy="7693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2993457" y="3734602"/>
            <a:ext cx="77003" cy="9625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3763478" y="3734602"/>
            <a:ext cx="65773" cy="12512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1336307" y="4129238"/>
            <a:ext cx="88232" cy="10587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2059806" y="5216893"/>
            <a:ext cx="144379" cy="7700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2043763" y="6052686"/>
            <a:ext cx="88232" cy="10587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2645342" y="5188018"/>
            <a:ext cx="88232" cy="10587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2393481" y="4235116"/>
            <a:ext cx="88232" cy="10587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2643736" y="4608898"/>
            <a:ext cx="88232" cy="10587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3463485" y="24817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16</a:t>
            </a:r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3516412" y="29210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17</a:t>
            </a:r>
            <a:endParaRPr lang="en-IN" dirty="0"/>
          </a:p>
        </p:txBody>
      </p:sp>
      <p:sp>
        <p:nvSpPr>
          <p:cNvPr id="22" name="TextBox 21"/>
          <p:cNvSpPr txBox="1"/>
          <p:nvPr/>
        </p:nvSpPr>
        <p:spPr>
          <a:xfrm>
            <a:off x="1642705" y="22391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19</a:t>
            </a:r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3990458" y="30530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18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1120535" y="296896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20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2008459" y="298044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21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2731165" y="35197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22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3477124" y="35601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23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1280954" y="392397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24</a:t>
            </a:r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1852057" y="500335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25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1746980" y="586802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26</a:t>
            </a:r>
            <a:endParaRPr lang="en-IN" dirty="0"/>
          </a:p>
        </p:txBody>
      </p:sp>
      <p:sp>
        <p:nvSpPr>
          <p:cNvPr id="31" name="TextBox 30"/>
          <p:cNvSpPr txBox="1"/>
          <p:nvPr/>
        </p:nvSpPr>
        <p:spPr>
          <a:xfrm>
            <a:off x="2590798" y="500335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27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2228245" y="40286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28</a:t>
            </a:r>
            <a:endParaRPr lang="en-IN" dirty="0"/>
          </a:p>
        </p:txBody>
      </p:sp>
      <p:sp>
        <p:nvSpPr>
          <p:cNvPr id="33" name="TextBox 32"/>
          <p:cNvSpPr txBox="1"/>
          <p:nvPr/>
        </p:nvSpPr>
        <p:spPr>
          <a:xfrm>
            <a:off x="2590798" y="440336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  <a:r>
              <a:rPr lang="en-IN" dirty="0" smtClean="0"/>
              <a:t>9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424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3" y="107346"/>
            <a:ext cx="6231382" cy="65822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Oval 2"/>
          <p:cNvSpPr/>
          <p:nvPr/>
        </p:nvSpPr>
        <p:spPr>
          <a:xfrm>
            <a:off x="2820203" y="1722922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Oval 3"/>
          <p:cNvSpPr/>
          <p:nvPr/>
        </p:nvSpPr>
        <p:spPr>
          <a:xfrm>
            <a:off x="2762452" y="2067828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1567315" y="3598244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1875323" y="3790750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1990825" y="3694497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3213235" y="5542547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5916329" y="5590673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1509564" y="5648425"/>
            <a:ext cx="115502" cy="962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3907857" y="317634"/>
            <a:ext cx="2752825" cy="58714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కేంద్రపాలిత ప్రాంతాలు </a:t>
            </a:r>
            <a:endParaRPr lang="en-IN" sz="2400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59975" y="1538256"/>
            <a:ext cx="1103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చండీఘర్</a:t>
            </a:r>
            <a:r>
              <a:rPr lang="en-IN" sz="2000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59975" y="1975221"/>
            <a:ext cx="835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న్యూఢిల్లీ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6" name="Left Bracket 15"/>
          <p:cNvSpPr/>
          <p:nvPr/>
        </p:nvSpPr>
        <p:spPr>
          <a:xfrm rot="18388944">
            <a:off x="1386038" y="3742622"/>
            <a:ext cx="506932" cy="38661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655289" y="3904283"/>
            <a:ext cx="1382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డయ్యు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డామన్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42491" y="353495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దాద్రానగర్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హవేలీ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75308" y="5317594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పాండిచ్చేరి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66820" y="5327219"/>
            <a:ext cx="2299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అండమాన్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నికోబర్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దీవులు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4299" y="5406007"/>
            <a:ext cx="1061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లక్షదీవులు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417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4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92" y="-46357"/>
            <a:ext cx="8443109" cy="6691333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4562375" y="171868"/>
            <a:ext cx="4411183" cy="2648334"/>
          </a:xfrm>
          <a:custGeom>
            <a:avLst/>
            <a:gdLst>
              <a:gd name="connsiteX0" fmla="*/ 0 w 4411183"/>
              <a:gd name="connsiteY0" fmla="*/ 39888 h 2648334"/>
              <a:gd name="connsiteX1" fmla="*/ 0 w 4411183"/>
              <a:gd name="connsiteY1" fmla="*/ 39888 h 2648334"/>
              <a:gd name="connsiteX2" fmla="*/ 385010 w 4411183"/>
              <a:gd name="connsiteY2" fmla="*/ 1387 h 2648334"/>
              <a:gd name="connsiteX3" fmla="*/ 433137 w 4411183"/>
              <a:gd name="connsiteY3" fmla="*/ 11012 h 2648334"/>
              <a:gd name="connsiteX4" fmla="*/ 394636 w 4411183"/>
              <a:gd name="connsiteY4" fmla="*/ 116890 h 2648334"/>
              <a:gd name="connsiteX5" fmla="*/ 365760 w 4411183"/>
              <a:gd name="connsiteY5" fmla="*/ 136140 h 2648334"/>
              <a:gd name="connsiteX6" fmla="*/ 356134 w 4411183"/>
              <a:gd name="connsiteY6" fmla="*/ 165016 h 2648334"/>
              <a:gd name="connsiteX7" fmla="*/ 336884 w 4411183"/>
              <a:gd name="connsiteY7" fmla="*/ 193892 h 2648334"/>
              <a:gd name="connsiteX8" fmla="*/ 413886 w 4411183"/>
              <a:gd name="connsiteY8" fmla="*/ 232393 h 2648334"/>
              <a:gd name="connsiteX9" fmla="*/ 442762 w 4411183"/>
              <a:gd name="connsiteY9" fmla="*/ 251644 h 2648334"/>
              <a:gd name="connsiteX10" fmla="*/ 654518 w 4411183"/>
              <a:gd name="connsiteY10" fmla="*/ 242018 h 2648334"/>
              <a:gd name="connsiteX11" fmla="*/ 741145 w 4411183"/>
              <a:gd name="connsiteY11" fmla="*/ 222768 h 2648334"/>
              <a:gd name="connsiteX12" fmla="*/ 770021 w 4411183"/>
              <a:gd name="connsiteY12" fmla="*/ 203517 h 2648334"/>
              <a:gd name="connsiteX13" fmla="*/ 750770 w 4411183"/>
              <a:gd name="connsiteY13" fmla="*/ 338271 h 2648334"/>
              <a:gd name="connsiteX14" fmla="*/ 702644 w 4411183"/>
              <a:gd name="connsiteY14" fmla="*/ 396023 h 2648334"/>
              <a:gd name="connsiteX15" fmla="*/ 683393 w 4411183"/>
              <a:gd name="connsiteY15" fmla="*/ 424898 h 2648334"/>
              <a:gd name="connsiteX16" fmla="*/ 770021 w 4411183"/>
              <a:gd name="connsiteY16" fmla="*/ 415273 h 2648334"/>
              <a:gd name="connsiteX17" fmla="*/ 875899 w 4411183"/>
              <a:gd name="connsiteY17" fmla="*/ 396023 h 2648334"/>
              <a:gd name="connsiteX18" fmla="*/ 914400 w 4411183"/>
              <a:gd name="connsiteY18" fmla="*/ 386397 h 2648334"/>
              <a:gd name="connsiteX19" fmla="*/ 933650 w 4411183"/>
              <a:gd name="connsiteY19" fmla="*/ 357521 h 2648334"/>
              <a:gd name="connsiteX20" fmla="*/ 972151 w 4411183"/>
              <a:gd name="connsiteY20" fmla="*/ 347896 h 2648334"/>
              <a:gd name="connsiteX21" fmla="*/ 1001027 w 4411183"/>
              <a:gd name="connsiteY21" fmla="*/ 338271 h 2648334"/>
              <a:gd name="connsiteX22" fmla="*/ 1078029 w 4411183"/>
              <a:gd name="connsiteY22" fmla="*/ 347896 h 2648334"/>
              <a:gd name="connsiteX23" fmla="*/ 1087654 w 4411183"/>
              <a:gd name="connsiteY23" fmla="*/ 386397 h 2648334"/>
              <a:gd name="connsiteX24" fmla="*/ 1106905 w 4411183"/>
              <a:gd name="connsiteY24" fmla="*/ 444149 h 2648334"/>
              <a:gd name="connsiteX25" fmla="*/ 1078029 w 4411183"/>
              <a:gd name="connsiteY25" fmla="*/ 627029 h 2648334"/>
              <a:gd name="connsiteX26" fmla="*/ 1049153 w 4411183"/>
              <a:gd name="connsiteY26" fmla="*/ 646279 h 2648334"/>
              <a:gd name="connsiteX27" fmla="*/ 1001027 w 4411183"/>
              <a:gd name="connsiteY27" fmla="*/ 684780 h 2648334"/>
              <a:gd name="connsiteX28" fmla="*/ 914400 w 4411183"/>
              <a:gd name="connsiteY28" fmla="*/ 732907 h 2648334"/>
              <a:gd name="connsiteX29" fmla="*/ 885524 w 4411183"/>
              <a:gd name="connsiteY29" fmla="*/ 761783 h 2648334"/>
              <a:gd name="connsiteX30" fmla="*/ 914400 w 4411183"/>
              <a:gd name="connsiteY30" fmla="*/ 771408 h 2648334"/>
              <a:gd name="connsiteX31" fmla="*/ 1010652 w 4411183"/>
              <a:gd name="connsiteY31" fmla="*/ 713656 h 2648334"/>
              <a:gd name="connsiteX32" fmla="*/ 1039528 w 4411183"/>
              <a:gd name="connsiteY32" fmla="*/ 704031 h 2648334"/>
              <a:gd name="connsiteX33" fmla="*/ 1068404 w 4411183"/>
              <a:gd name="connsiteY33" fmla="*/ 684780 h 2648334"/>
              <a:gd name="connsiteX34" fmla="*/ 1126156 w 4411183"/>
              <a:gd name="connsiteY34" fmla="*/ 665530 h 2648334"/>
              <a:gd name="connsiteX35" fmla="*/ 1241659 w 4411183"/>
              <a:gd name="connsiteY35" fmla="*/ 675155 h 2648334"/>
              <a:gd name="connsiteX36" fmla="*/ 1222408 w 4411183"/>
              <a:gd name="connsiteY36" fmla="*/ 752157 h 2648334"/>
              <a:gd name="connsiteX37" fmla="*/ 1183907 w 4411183"/>
              <a:gd name="connsiteY37" fmla="*/ 809909 h 2648334"/>
              <a:gd name="connsiteX38" fmla="*/ 1135781 w 4411183"/>
              <a:gd name="connsiteY38" fmla="*/ 867660 h 2648334"/>
              <a:gd name="connsiteX39" fmla="*/ 1078029 w 4411183"/>
              <a:gd name="connsiteY39" fmla="*/ 906161 h 2648334"/>
              <a:gd name="connsiteX40" fmla="*/ 1049153 w 4411183"/>
              <a:gd name="connsiteY40" fmla="*/ 925412 h 2648334"/>
              <a:gd name="connsiteX41" fmla="*/ 1049153 w 4411183"/>
              <a:gd name="connsiteY41" fmla="*/ 973538 h 2648334"/>
              <a:gd name="connsiteX42" fmla="*/ 1116530 w 4411183"/>
              <a:gd name="connsiteY42" fmla="*/ 896536 h 2648334"/>
              <a:gd name="connsiteX43" fmla="*/ 1145406 w 4411183"/>
              <a:gd name="connsiteY43" fmla="*/ 886911 h 2648334"/>
              <a:gd name="connsiteX44" fmla="*/ 1174282 w 4411183"/>
              <a:gd name="connsiteY44" fmla="*/ 867660 h 2648334"/>
              <a:gd name="connsiteX45" fmla="*/ 1222408 w 4411183"/>
              <a:gd name="connsiteY45" fmla="*/ 848410 h 2648334"/>
              <a:gd name="connsiteX46" fmla="*/ 1299410 w 4411183"/>
              <a:gd name="connsiteY46" fmla="*/ 809909 h 2648334"/>
              <a:gd name="connsiteX47" fmla="*/ 1347537 w 4411183"/>
              <a:gd name="connsiteY47" fmla="*/ 790658 h 2648334"/>
              <a:gd name="connsiteX48" fmla="*/ 1376412 w 4411183"/>
              <a:gd name="connsiteY48" fmla="*/ 781033 h 2648334"/>
              <a:gd name="connsiteX49" fmla="*/ 1414913 w 4411183"/>
              <a:gd name="connsiteY49" fmla="*/ 800284 h 2648334"/>
              <a:gd name="connsiteX50" fmla="*/ 1395663 w 4411183"/>
              <a:gd name="connsiteY50" fmla="*/ 915787 h 2648334"/>
              <a:gd name="connsiteX51" fmla="*/ 1376412 w 4411183"/>
              <a:gd name="connsiteY51" fmla="*/ 944663 h 2648334"/>
              <a:gd name="connsiteX52" fmla="*/ 1309036 w 4411183"/>
              <a:gd name="connsiteY52" fmla="*/ 1012039 h 2648334"/>
              <a:gd name="connsiteX53" fmla="*/ 1289785 w 4411183"/>
              <a:gd name="connsiteY53" fmla="*/ 1040915 h 2648334"/>
              <a:gd name="connsiteX54" fmla="*/ 1260909 w 4411183"/>
              <a:gd name="connsiteY54" fmla="*/ 1060166 h 2648334"/>
              <a:gd name="connsiteX55" fmla="*/ 1347537 w 4411183"/>
              <a:gd name="connsiteY55" fmla="*/ 1002414 h 2648334"/>
              <a:gd name="connsiteX56" fmla="*/ 1376412 w 4411183"/>
              <a:gd name="connsiteY56" fmla="*/ 983164 h 2648334"/>
              <a:gd name="connsiteX57" fmla="*/ 1405288 w 4411183"/>
              <a:gd name="connsiteY57" fmla="*/ 973538 h 2648334"/>
              <a:gd name="connsiteX58" fmla="*/ 1434164 w 4411183"/>
              <a:gd name="connsiteY58" fmla="*/ 954288 h 2648334"/>
              <a:gd name="connsiteX59" fmla="*/ 1511166 w 4411183"/>
              <a:gd name="connsiteY59" fmla="*/ 925412 h 2648334"/>
              <a:gd name="connsiteX60" fmla="*/ 1501541 w 4411183"/>
              <a:gd name="connsiteY60" fmla="*/ 1252671 h 2648334"/>
              <a:gd name="connsiteX61" fmla="*/ 1482290 w 4411183"/>
              <a:gd name="connsiteY61" fmla="*/ 1281547 h 2648334"/>
              <a:gd name="connsiteX62" fmla="*/ 1472665 w 4411183"/>
              <a:gd name="connsiteY62" fmla="*/ 1310423 h 2648334"/>
              <a:gd name="connsiteX63" fmla="*/ 1434164 w 4411183"/>
              <a:gd name="connsiteY63" fmla="*/ 1368174 h 2648334"/>
              <a:gd name="connsiteX64" fmla="*/ 1424539 w 4411183"/>
              <a:gd name="connsiteY64" fmla="*/ 1397050 h 2648334"/>
              <a:gd name="connsiteX65" fmla="*/ 1405288 w 4411183"/>
              <a:gd name="connsiteY65" fmla="*/ 1435551 h 2648334"/>
              <a:gd name="connsiteX66" fmla="*/ 1463040 w 4411183"/>
              <a:gd name="connsiteY66" fmla="*/ 1339298 h 2648334"/>
              <a:gd name="connsiteX67" fmla="*/ 1491916 w 4411183"/>
              <a:gd name="connsiteY67" fmla="*/ 1329673 h 2648334"/>
              <a:gd name="connsiteX68" fmla="*/ 1540042 w 4411183"/>
              <a:gd name="connsiteY68" fmla="*/ 1291172 h 2648334"/>
              <a:gd name="connsiteX69" fmla="*/ 1607419 w 4411183"/>
              <a:gd name="connsiteY69" fmla="*/ 1262296 h 2648334"/>
              <a:gd name="connsiteX70" fmla="*/ 1645920 w 4411183"/>
              <a:gd name="connsiteY70" fmla="*/ 1243046 h 2648334"/>
              <a:gd name="connsiteX71" fmla="*/ 1674796 w 4411183"/>
              <a:gd name="connsiteY71" fmla="*/ 1223795 h 2648334"/>
              <a:gd name="connsiteX72" fmla="*/ 1732547 w 4411183"/>
              <a:gd name="connsiteY72" fmla="*/ 1204545 h 2648334"/>
              <a:gd name="connsiteX73" fmla="*/ 1761423 w 4411183"/>
              <a:gd name="connsiteY73" fmla="*/ 1214170 h 2648334"/>
              <a:gd name="connsiteX74" fmla="*/ 1780673 w 4411183"/>
              <a:gd name="connsiteY74" fmla="*/ 1243046 h 2648334"/>
              <a:gd name="connsiteX75" fmla="*/ 1799924 w 4411183"/>
              <a:gd name="connsiteY75" fmla="*/ 1300797 h 2648334"/>
              <a:gd name="connsiteX76" fmla="*/ 1819174 w 4411183"/>
              <a:gd name="connsiteY76" fmla="*/ 1368174 h 2648334"/>
              <a:gd name="connsiteX77" fmla="*/ 1809549 w 4411183"/>
              <a:gd name="connsiteY77" fmla="*/ 1724309 h 2648334"/>
              <a:gd name="connsiteX78" fmla="*/ 1828800 w 4411183"/>
              <a:gd name="connsiteY78" fmla="*/ 1685808 h 2648334"/>
              <a:gd name="connsiteX79" fmla="*/ 1867301 w 4411183"/>
              <a:gd name="connsiteY79" fmla="*/ 1637681 h 2648334"/>
              <a:gd name="connsiteX80" fmla="*/ 1896177 w 4411183"/>
              <a:gd name="connsiteY80" fmla="*/ 1618431 h 2648334"/>
              <a:gd name="connsiteX81" fmla="*/ 1925052 w 4411183"/>
              <a:gd name="connsiteY81" fmla="*/ 1579930 h 2648334"/>
              <a:gd name="connsiteX82" fmla="*/ 1953928 w 4411183"/>
              <a:gd name="connsiteY82" fmla="*/ 1551054 h 2648334"/>
              <a:gd name="connsiteX83" fmla="*/ 1973179 w 4411183"/>
              <a:gd name="connsiteY83" fmla="*/ 1512553 h 2648334"/>
              <a:gd name="connsiteX84" fmla="*/ 1982804 w 4411183"/>
              <a:gd name="connsiteY84" fmla="*/ 1483677 h 2648334"/>
              <a:gd name="connsiteX85" fmla="*/ 2011680 w 4411183"/>
              <a:gd name="connsiteY85" fmla="*/ 1454801 h 2648334"/>
              <a:gd name="connsiteX86" fmla="*/ 2040556 w 4411183"/>
              <a:gd name="connsiteY86" fmla="*/ 1397050 h 2648334"/>
              <a:gd name="connsiteX87" fmla="*/ 2079057 w 4411183"/>
              <a:gd name="connsiteY87" fmla="*/ 1464427 h 2648334"/>
              <a:gd name="connsiteX88" fmla="*/ 2098307 w 4411183"/>
              <a:gd name="connsiteY88" fmla="*/ 1541429 h 2648334"/>
              <a:gd name="connsiteX89" fmla="*/ 2107932 w 4411183"/>
              <a:gd name="connsiteY89" fmla="*/ 1579930 h 2648334"/>
              <a:gd name="connsiteX90" fmla="*/ 2117558 w 4411183"/>
              <a:gd name="connsiteY90" fmla="*/ 1705058 h 2648334"/>
              <a:gd name="connsiteX91" fmla="*/ 2146433 w 4411183"/>
              <a:gd name="connsiteY91" fmla="*/ 1656932 h 2648334"/>
              <a:gd name="connsiteX92" fmla="*/ 2165684 w 4411183"/>
              <a:gd name="connsiteY92" fmla="*/ 1628056 h 2648334"/>
              <a:gd name="connsiteX93" fmla="*/ 2194560 w 4411183"/>
              <a:gd name="connsiteY93" fmla="*/ 1579930 h 2648334"/>
              <a:gd name="connsiteX94" fmla="*/ 2213810 w 4411183"/>
              <a:gd name="connsiteY94" fmla="*/ 1541429 h 2648334"/>
              <a:gd name="connsiteX95" fmla="*/ 2252311 w 4411183"/>
              <a:gd name="connsiteY95" fmla="*/ 1483677 h 2648334"/>
              <a:gd name="connsiteX96" fmla="*/ 2281187 w 4411183"/>
              <a:gd name="connsiteY96" fmla="*/ 1445176 h 2648334"/>
              <a:gd name="connsiteX97" fmla="*/ 2310063 w 4411183"/>
              <a:gd name="connsiteY97" fmla="*/ 1425926 h 2648334"/>
              <a:gd name="connsiteX98" fmla="*/ 2329313 w 4411183"/>
              <a:gd name="connsiteY98" fmla="*/ 1454801 h 2648334"/>
              <a:gd name="connsiteX99" fmla="*/ 2338939 w 4411183"/>
              <a:gd name="connsiteY99" fmla="*/ 1493303 h 2648334"/>
              <a:gd name="connsiteX100" fmla="*/ 2348564 w 4411183"/>
              <a:gd name="connsiteY100" fmla="*/ 1522178 h 2648334"/>
              <a:gd name="connsiteX101" fmla="*/ 2367814 w 4411183"/>
              <a:gd name="connsiteY101" fmla="*/ 1608806 h 2648334"/>
              <a:gd name="connsiteX102" fmla="*/ 2377440 w 4411183"/>
              <a:gd name="connsiteY102" fmla="*/ 1647307 h 2648334"/>
              <a:gd name="connsiteX103" fmla="*/ 2387065 w 4411183"/>
              <a:gd name="connsiteY103" fmla="*/ 1753185 h 2648334"/>
              <a:gd name="connsiteX104" fmla="*/ 2396690 w 4411183"/>
              <a:gd name="connsiteY104" fmla="*/ 1791686 h 2648334"/>
              <a:gd name="connsiteX105" fmla="*/ 2406316 w 4411183"/>
              <a:gd name="connsiteY105" fmla="*/ 1984191 h 2648334"/>
              <a:gd name="connsiteX106" fmla="*/ 2454442 w 4411183"/>
              <a:gd name="connsiteY106" fmla="*/ 1887938 h 2648334"/>
              <a:gd name="connsiteX107" fmla="*/ 2473692 w 4411183"/>
              <a:gd name="connsiteY107" fmla="*/ 1859063 h 2648334"/>
              <a:gd name="connsiteX108" fmla="*/ 2521819 w 4411183"/>
              <a:gd name="connsiteY108" fmla="*/ 1791686 h 2648334"/>
              <a:gd name="connsiteX109" fmla="*/ 2569945 w 4411183"/>
              <a:gd name="connsiteY109" fmla="*/ 1714684 h 2648334"/>
              <a:gd name="connsiteX110" fmla="*/ 2598821 w 4411183"/>
              <a:gd name="connsiteY110" fmla="*/ 1743559 h 2648334"/>
              <a:gd name="connsiteX111" fmla="*/ 2608446 w 4411183"/>
              <a:gd name="connsiteY111" fmla="*/ 1791686 h 2648334"/>
              <a:gd name="connsiteX112" fmla="*/ 2627697 w 4411183"/>
              <a:gd name="connsiteY112" fmla="*/ 1859063 h 2648334"/>
              <a:gd name="connsiteX113" fmla="*/ 2637322 w 4411183"/>
              <a:gd name="connsiteY113" fmla="*/ 1926439 h 2648334"/>
              <a:gd name="connsiteX114" fmla="*/ 2646947 w 4411183"/>
              <a:gd name="connsiteY114" fmla="*/ 2003441 h 2648334"/>
              <a:gd name="connsiteX115" fmla="*/ 2666198 w 4411183"/>
              <a:gd name="connsiteY115" fmla="*/ 2090069 h 2648334"/>
              <a:gd name="connsiteX116" fmla="*/ 2675823 w 4411183"/>
              <a:gd name="connsiteY116" fmla="*/ 2147820 h 2648334"/>
              <a:gd name="connsiteX117" fmla="*/ 2695073 w 4411183"/>
              <a:gd name="connsiteY117" fmla="*/ 2224823 h 2648334"/>
              <a:gd name="connsiteX118" fmla="*/ 2723949 w 4411183"/>
              <a:gd name="connsiteY118" fmla="*/ 2147820 h 2648334"/>
              <a:gd name="connsiteX119" fmla="*/ 2762450 w 4411183"/>
              <a:gd name="connsiteY119" fmla="*/ 2118945 h 2648334"/>
              <a:gd name="connsiteX120" fmla="*/ 2781701 w 4411183"/>
              <a:gd name="connsiteY120" fmla="*/ 2090069 h 2648334"/>
              <a:gd name="connsiteX121" fmla="*/ 2791326 w 4411183"/>
              <a:gd name="connsiteY121" fmla="*/ 2051568 h 2648334"/>
              <a:gd name="connsiteX122" fmla="*/ 2858703 w 4411183"/>
              <a:gd name="connsiteY122" fmla="*/ 1984191 h 2648334"/>
              <a:gd name="connsiteX123" fmla="*/ 2916454 w 4411183"/>
              <a:gd name="connsiteY123" fmla="*/ 1916814 h 2648334"/>
              <a:gd name="connsiteX124" fmla="*/ 2974206 w 4411183"/>
              <a:gd name="connsiteY124" fmla="*/ 1878313 h 2648334"/>
              <a:gd name="connsiteX125" fmla="*/ 3051208 w 4411183"/>
              <a:gd name="connsiteY125" fmla="*/ 1791686 h 2648334"/>
              <a:gd name="connsiteX126" fmla="*/ 3060833 w 4411183"/>
              <a:gd name="connsiteY126" fmla="*/ 1762810 h 2648334"/>
              <a:gd name="connsiteX127" fmla="*/ 3108960 w 4411183"/>
              <a:gd name="connsiteY127" fmla="*/ 1810936 h 2648334"/>
              <a:gd name="connsiteX128" fmla="*/ 3128210 w 4411183"/>
              <a:gd name="connsiteY128" fmla="*/ 1868688 h 2648334"/>
              <a:gd name="connsiteX129" fmla="*/ 3147461 w 4411183"/>
              <a:gd name="connsiteY129" fmla="*/ 1897564 h 2648334"/>
              <a:gd name="connsiteX130" fmla="*/ 3176337 w 4411183"/>
              <a:gd name="connsiteY130" fmla="*/ 1984191 h 2648334"/>
              <a:gd name="connsiteX131" fmla="*/ 3185962 w 4411183"/>
              <a:gd name="connsiteY131" fmla="*/ 2061193 h 2648334"/>
              <a:gd name="connsiteX132" fmla="*/ 3195587 w 4411183"/>
              <a:gd name="connsiteY132" fmla="*/ 2099694 h 2648334"/>
              <a:gd name="connsiteX133" fmla="*/ 3205212 w 4411183"/>
              <a:gd name="connsiteY133" fmla="*/ 1955315 h 2648334"/>
              <a:gd name="connsiteX134" fmla="*/ 3214838 w 4411183"/>
              <a:gd name="connsiteY134" fmla="*/ 1897564 h 2648334"/>
              <a:gd name="connsiteX135" fmla="*/ 3262964 w 4411183"/>
              <a:gd name="connsiteY135" fmla="*/ 1820561 h 2648334"/>
              <a:gd name="connsiteX136" fmla="*/ 3311090 w 4411183"/>
              <a:gd name="connsiteY136" fmla="*/ 1839812 h 2648334"/>
              <a:gd name="connsiteX137" fmla="*/ 3330341 w 4411183"/>
              <a:gd name="connsiteY137" fmla="*/ 1878313 h 2648334"/>
              <a:gd name="connsiteX138" fmla="*/ 3368842 w 4411183"/>
              <a:gd name="connsiteY138" fmla="*/ 1974566 h 2648334"/>
              <a:gd name="connsiteX139" fmla="*/ 3378467 w 4411183"/>
              <a:gd name="connsiteY139" fmla="*/ 2022692 h 2648334"/>
              <a:gd name="connsiteX140" fmla="*/ 3388092 w 4411183"/>
              <a:gd name="connsiteY140" fmla="*/ 2080444 h 2648334"/>
              <a:gd name="connsiteX141" fmla="*/ 3445844 w 4411183"/>
              <a:gd name="connsiteY141" fmla="*/ 2176696 h 2648334"/>
              <a:gd name="connsiteX142" fmla="*/ 3465094 w 4411183"/>
              <a:gd name="connsiteY142" fmla="*/ 2215197 h 2648334"/>
              <a:gd name="connsiteX143" fmla="*/ 3484345 w 4411183"/>
              <a:gd name="connsiteY143" fmla="*/ 2282574 h 2648334"/>
              <a:gd name="connsiteX144" fmla="*/ 3522846 w 4411183"/>
              <a:gd name="connsiteY144" fmla="*/ 2195947 h 2648334"/>
              <a:gd name="connsiteX145" fmla="*/ 3532471 w 4411183"/>
              <a:gd name="connsiteY145" fmla="*/ 2147820 h 2648334"/>
              <a:gd name="connsiteX146" fmla="*/ 3551722 w 4411183"/>
              <a:gd name="connsiteY146" fmla="*/ 2118945 h 2648334"/>
              <a:gd name="connsiteX147" fmla="*/ 3570972 w 4411183"/>
              <a:gd name="connsiteY147" fmla="*/ 2080444 h 2648334"/>
              <a:gd name="connsiteX148" fmla="*/ 3599848 w 4411183"/>
              <a:gd name="connsiteY148" fmla="*/ 2003441 h 2648334"/>
              <a:gd name="connsiteX149" fmla="*/ 3619099 w 4411183"/>
              <a:gd name="connsiteY149" fmla="*/ 1974566 h 2648334"/>
              <a:gd name="connsiteX150" fmla="*/ 3628724 w 4411183"/>
              <a:gd name="connsiteY150" fmla="*/ 1945690 h 2648334"/>
              <a:gd name="connsiteX151" fmla="*/ 3696101 w 4411183"/>
              <a:gd name="connsiteY151" fmla="*/ 2003441 h 2648334"/>
              <a:gd name="connsiteX152" fmla="*/ 3763478 w 4411183"/>
              <a:gd name="connsiteY152" fmla="*/ 2109319 h 2648334"/>
              <a:gd name="connsiteX153" fmla="*/ 3821229 w 4411183"/>
              <a:gd name="connsiteY153" fmla="*/ 2224823 h 2648334"/>
              <a:gd name="connsiteX154" fmla="*/ 3859730 w 4411183"/>
              <a:gd name="connsiteY154" fmla="*/ 2282574 h 2648334"/>
              <a:gd name="connsiteX155" fmla="*/ 3869356 w 4411183"/>
              <a:gd name="connsiteY155" fmla="*/ 2321075 h 2648334"/>
              <a:gd name="connsiteX156" fmla="*/ 3878981 w 4411183"/>
              <a:gd name="connsiteY156" fmla="*/ 2349951 h 2648334"/>
              <a:gd name="connsiteX157" fmla="*/ 3898231 w 4411183"/>
              <a:gd name="connsiteY157" fmla="*/ 1916814 h 2648334"/>
              <a:gd name="connsiteX158" fmla="*/ 3907857 w 4411183"/>
              <a:gd name="connsiteY158" fmla="*/ 1820561 h 2648334"/>
              <a:gd name="connsiteX159" fmla="*/ 3917482 w 4411183"/>
              <a:gd name="connsiteY159" fmla="*/ 1791686 h 2648334"/>
              <a:gd name="connsiteX160" fmla="*/ 3946358 w 4411183"/>
              <a:gd name="connsiteY160" fmla="*/ 1782060 h 2648334"/>
              <a:gd name="connsiteX161" fmla="*/ 3965608 w 4411183"/>
              <a:gd name="connsiteY161" fmla="*/ 1820561 h 2648334"/>
              <a:gd name="connsiteX162" fmla="*/ 3975233 w 4411183"/>
              <a:gd name="connsiteY162" fmla="*/ 1849437 h 2648334"/>
              <a:gd name="connsiteX163" fmla="*/ 4042610 w 4411183"/>
              <a:gd name="connsiteY163" fmla="*/ 1945690 h 2648334"/>
              <a:gd name="connsiteX164" fmla="*/ 4071486 w 4411183"/>
              <a:gd name="connsiteY164" fmla="*/ 1839812 h 2648334"/>
              <a:gd name="connsiteX165" fmla="*/ 4109987 w 4411183"/>
              <a:gd name="connsiteY165" fmla="*/ 1695433 h 2648334"/>
              <a:gd name="connsiteX166" fmla="*/ 4119612 w 4411183"/>
              <a:gd name="connsiteY166" fmla="*/ 1656932 h 2648334"/>
              <a:gd name="connsiteX167" fmla="*/ 4167739 w 4411183"/>
              <a:gd name="connsiteY167" fmla="*/ 1579930 h 2648334"/>
              <a:gd name="connsiteX168" fmla="*/ 4206240 w 4411183"/>
              <a:gd name="connsiteY168" fmla="*/ 1599180 h 2648334"/>
              <a:gd name="connsiteX169" fmla="*/ 4244741 w 4411183"/>
              <a:gd name="connsiteY169" fmla="*/ 1676183 h 2648334"/>
              <a:gd name="connsiteX170" fmla="*/ 4263991 w 4411183"/>
              <a:gd name="connsiteY170" fmla="*/ 1705058 h 2648334"/>
              <a:gd name="connsiteX171" fmla="*/ 4292867 w 4411183"/>
              <a:gd name="connsiteY171" fmla="*/ 1810936 h 2648334"/>
              <a:gd name="connsiteX172" fmla="*/ 4331368 w 4411183"/>
              <a:gd name="connsiteY172" fmla="*/ 1897564 h 2648334"/>
              <a:gd name="connsiteX173" fmla="*/ 4340993 w 4411183"/>
              <a:gd name="connsiteY173" fmla="*/ 1936065 h 2648334"/>
              <a:gd name="connsiteX174" fmla="*/ 4379494 w 4411183"/>
              <a:gd name="connsiteY174" fmla="*/ 2051568 h 2648334"/>
              <a:gd name="connsiteX175" fmla="*/ 4389120 w 4411183"/>
              <a:gd name="connsiteY175" fmla="*/ 2080444 h 2648334"/>
              <a:gd name="connsiteX176" fmla="*/ 4398745 w 4411183"/>
              <a:gd name="connsiteY176" fmla="*/ 2118945 h 2648334"/>
              <a:gd name="connsiteX177" fmla="*/ 4408370 w 4411183"/>
              <a:gd name="connsiteY177" fmla="*/ 2080444 h 2648334"/>
              <a:gd name="connsiteX178" fmla="*/ 4398745 w 4411183"/>
              <a:gd name="connsiteY178" fmla="*/ 2186321 h 2648334"/>
              <a:gd name="connsiteX179" fmla="*/ 4340993 w 4411183"/>
              <a:gd name="connsiteY179" fmla="*/ 2176696 h 2648334"/>
              <a:gd name="connsiteX180" fmla="*/ 4273617 w 4411183"/>
              <a:gd name="connsiteY180" fmla="*/ 2109319 h 2648334"/>
              <a:gd name="connsiteX181" fmla="*/ 4244741 w 4411183"/>
              <a:gd name="connsiteY181" fmla="*/ 2070818 h 2648334"/>
              <a:gd name="connsiteX182" fmla="*/ 4225490 w 4411183"/>
              <a:gd name="connsiteY182" fmla="*/ 2041943 h 2648334"/>
              <a:gd name="connsiteX183" fmla="*/ 4186989 w 4411183"/>
              <a:gd name="connsiteY183" fmla="*/ 2003441 h 2648334"/>
              <a:gd name="connsiteX184" fmla="*/ 4148488 w 4411183"/>
              <a:gd name="connsiteY184" fmla="*/ 1945690 h 2648334"/>
              <a:gd name="connsiteX185" fmla="*/ 4129238 w 4411183"/>
              <a:gd name="connsiteY185" fmla="*/ 1916814 h 2648334"/>
              <a:gd name="connsiteX186" fmla="*/ 4148488 w 4411183"/>
              <a:gd name="connsiteY186" fmla="*/ 2003441 h 2648334"/>
              <a:gd name="connsiteX187" fmla="*/ 4167739 w 4411183"/>
              <a:gd name="connsiteY187" fmla="*/ 2041943 h 2648334"/>
              <a:gd name="connsiteX188" fmla="*/ 4186989 w 4411183"/>
              <a:gd name="connsiteY188" fmla="*/ 2118945 h 2648334"/>
              <a:gd name="connsiteX189" fmla="*/ 4206240 w 4411183"/>
              <a:gd name="connsiteY189" fmla="*/ 2157446 h 2648334"/>
              <a:gd name="connsiteX190" fmla="*/ 4225490 w 4411183"/>
              <a:gd name="connsiteY190" fmla="*/ 2186321 h 2648334"/>
              <a:gd name="connsiteX191" fmla="*/ 4244741 w 4411183"/>
              <a:gd name="connsiteY191" fmla="*/ 2263324 h 2648334"/>
              <a:gd name="connsiteX192" fmla="*/ 4235116 w 4411183"/>
              <a:gd name="connsiteY192" fmla="*/ 2224823 h 2648334"/>
              <a:gd name="connsiteX193" fmla="*/ 4196614 w 4411183"/>
              <a:gd name="connsiteY193" fmla="*/ 2167071 h 2648334"/>
              <a:gd name="connsiteX194" fmla="*/ 4148488 w 4411183"/>
              <a:gd name="connsiteY194" fmla="*/ 2234448 h 2648334"/>
              <a:gd name="connsiteX195" fmla="*/ 4129238 w 4411183"/>
              <a:gd name="connsiteY195" fmla="*/ 2321075 h 2648334"/>
              <a:gd name="connsiteX196" fmla="*/ 4148488 w 4411183"/>
              <a:gd name="connsiteY196" fmla="*/ 2407703 h 2648334"/>
              <a:gd name="connsiteX197" fmla="*/ 4158113 w 4411183"/>
              <a:gd name="connsiteY197" fmla="*/ 2436578 h 2648334"/>
              <a:gd name="connsiteX198" fmla="*/ 4119612 w 4411183"/>
              <a:gd name="connsiteY198" fmla="*/ 2359576 h 2648334"/>
              <a:gd name="connsiteX199" fmla="*/ 4100362 w 4411183"/>
              <a:gd name="connsiteY199" fmla="*/ 2330700 h 2648334"/>
              <a:gd name="connsiteX200" fmla="*/ 4129238 w 4411183"/>
              <a:gd name="connsiteY200" fmla="*/ 2455829 h 2648334"/>
              <a:gd name="connsiteX201" fmla="*/ 4148488 w 4411183"/>
              <a:gd name="connsiteY201" fmla="*/ 2629084 h 2648334"/>
              <a:gd name="connsiteX202" fmla="*/ 4071486 w 4411183"/>
              <a:gd name="connsiteY202" fmla="*/ 2542456 h 2648334"/>
              <a:gd name="connsiteX203" fmla="*/ 4061861 w 4411183"/>
              <a:gd name="connsiteY203" fmla="*/ 2571332 h 2648334"/>
              <a:gd name="connsiteX204" fmla="*/ 4071486 w 4411183"/>
              <a:gd name="connsiteY204" fmla="*/ 2638709 h 2648334"/>
              <a:gd name="connsiteX205" fmla="*/ 4042610 w 4411183"/>
              <a:gd name="connsiteY205" fmla="*/ 2619458 h 2648334"/>
              <a:gd name="connsiteX206" fmla="*/ 4013734 w 4411183"/>
              <a:gd name="connsiteY206" fmla="*/ 2580957 h 2648334"/>
              <a:gd name="connsiteX207" fmla="*/ 4004109 w 4411183"/>
              <a:gd name="connsiteY207" fmla="*/ 2552081 h 2648334"/>
              <a:gd name="connsiteX208" fmla="*/ 3984859 w 4411183"/>
              <a:gd name="connsiteY208" fmla="*/ 2523206 h 2648334"/>
              <a:gd name="connsiteX209" fmla="*/ 4013734 w 4411183"/>
              <a:gd name="connsiteY209" fmla="*/ 2648334 h 2648334"/>
              <a:gd name="connsiteX210" fmla="*/ 4023360 w 4411183"/>
              <a:gd name="connsiteY210" fmla="*/ 2484705 h 2648334"/>
              <a:gd name="connsiteX211" fmla="*/ 4042610 w 4411183"/>
              <a:gd name="connsiteY211" fmla="*/ 2426953 h 2648334"/>
              <a:gd name="connsiteX212" fmla="*/ 4052236 w 4411183"/>
              <a:gd name="connsiteY212" fmla="*/ 2398077 h 2648334"/>
              <a:gd name="connsiteX213" fmla="*/ 4081111 w 4411183"/>
              <a:gd name="connsiteY213" fmla="*/ 2167071 h 2648334"/>
              <a:gd name="connsiteX214" fmla="*/ 4100362 w 4411183"/>
              <a:gd name="connsiteY214" fmla="*/ 2109319 h 2648334"/>
              <a:gd name="connsiteX215" fmla="*/ 4109987 w 4411183"/>
              <a:gd name="connsiteY215" fmla="*/ 2080444 h 2648334"/>
              <a:gd name="connsiteX216" fmla="*/ 4119612 w 4411183"/>
              <a:gd name="connsiteY216" fmla="*/ 2013067 h 2648334"/>
              <a:gd name="connsiteX217" fmla="*/ 4138863 w 4411183"/>
              <a:gd name="connsiteY217" fmla="*/ 1984191 h 2648334"/>
              <a:gd name="connsiteX218" fmla="*/ 4081111 w 4411183"/>
              <a:gd name="connsiteY218" fmla="*/ 1993816 h 2648334"/>
              <a:gd name="connsiteX219" fmla="*/ 4013734 w 4411183"/>
              <a:gd name="connsiteY219" fmla="*/ 2013067 h 2648334"/>
              <a:gd name="connsiteX220" fmla="*/ 3965608 w 4411183"/>
              <a:gd name="connsiteY220" fmla="*/ 2022692 h 2648334"/>
              <a:gd name="connsiteX221" fmla="*/ 3936732 w 4411183"/>
              <a:gd name="connsiteY221" fmla="*/ 2032317 h 2648334"/>
              <a:gd name="connsiteX222" fmla="*/ 3859730 w 4411183"/>
              <a:gd name="connsiteY222" fmla="*/ 2041943 h 2648334"/>
              <a:gd name="connsiteX223" fmla="*/ 3878981 w 4411183"/>
              <a:gd name="connsiteY223" fmla="*/ 2070818 h 2648334"/>
              <a:gd name="connsiteX224" fmla="*/ 3907857 w 4411183"/>
              <a:gd name="connsiteY224" fmla="*/ 2109319 h 2648334"/>
              <a:gd name="connsiteX225" fmla="*/ 3917482 w 4411183"/>
              <a:gd name="connsiteY225" fmla="*/ 2147820 h 2648334"/>
              <a:gd name="connsiteX226" fmla="*/ 3927107 w 4411183"/>
              <a:gd name="connsiteY226" fmla="*/ 2176696 h 2648334"/>
              <a:gd name="connsiteX227" fmla="*/ 3888606 w 4411183"/>
              <a:gd name="connsiteY227" fmla="*/ 2215197 h 2648334"/>
              <a:gd name="connsiteX228" fmla="*/ 3859730 w 4411183"/>
              <a:gd name="connsiteY228" fmla="*/ 2244073 h 2648334"/>
              <a:gd name="connsiteX229" fmla="*/ 3801979 w 4411183"/>
              <a:gd name="connsiteY229" fmla="*/ 2263324 h 2648334"/>
              <a:gd name="connsiteX230" fmla="*/ 3773103 w 4411183"/>
              <a:gd name="connsiteY230" fmla="*/ 2292199 h 2648334"/>
              <a:gd name="connsiteX231" fmla="*/ 3667225 w 4411183"/>
              <a:gd name="connsiteY231" fmla="*/ 2292199 h 2648334"/>
              <a:gd name="connsiteX232" fmla="*/ 3638349 w 4411183"/>
              <a:gd name="connsiteY232" fmla="*/ 2282574 h 2648334"/>
              <a:gd name="connsiteX233" fmla="*/ 3580598 w 4411183"/>
              <a:gd name="connsiteY233" fmla="*/ 2253698 h 2648334"/>
              <a:gd name="connsiteX234" fmla="*/ 3455469 w 4411183"/>
              <a:gd name="connsiteY234" fmla="*/ 2244073 h 2648334"/>
              <a:gd name="connsiteX235" fmla="*/ 3176337 w 4411183"/>
              <a:gd name="connsiteY235" fmla="*/ 2215197 h 2648334"/>
              <a:gd name="connsiteX236" fmla="*/ 3108960 w 4411183"/>
              <a:gd name="connsiteY236" fmla="*/ 2205572 h 2648334"/>
              <a:gd name="connsiteX237" fmla="*/ 2897204 w 4411183"/>
              <a:gd name="connsiteY237" fmla="*/ 2195947 h 2648334"/>
              <a:gd name="connsiteX238" fmla="*/ 2695073 w 4411183"/>
              <a:gd name="connsiteY238" fmla="*/ 2176696 h 2648334"/>
              <a:gd name="connsiteX239" fmla="*/ 2608446 w 4411183"/>
              <a:gd name="connsiteY239" fmla="*/ 2157446 h 2648334"/>
              <a:gd name="connsiteX240" fmla="*/ 2550694 w 4411183"/>
              <a:gd name="connsiteY240" fmla="*/ 2147820 h 2648334"/>
              <a:gd name="connsiteX241" fmla="*/ 2521819 w 4411183"/>
              <a:gd name="connsiteY241" fmla="*/ 2138195 h 2648334"/>
              <a:gd name="connsiteX242" fmla="*/ 2473692 w 4411183"/>
              <a:gd name="connsiteY242" fmla="*/ 2128570 h 2648334"/>
              <a:gd name="connsiteX243" fmla="*/ 2454442 w 4411183"/>
              <a:gd name="connsiteY243" fmla="*/ 2099694 h 2648334"/>
              <a:gd name="connsiteX244" fmla="*/ 2435191 w 4411183"/>
              <a:gd name="connsiteY244" fmla="*/ 2041943 h 2648334"/>
              <a:gd name="connsiteX245" fmla="*/ 2415941 w 4411183"/>
              <a:gd name="connsiteY245" fmla="*/ 2013067 h 2648334"/>
              <a:gd name="connsiteX246" fmla="*/ 2396690 w 4411183"/>
              <a:gd name="connsiteY246" fmla="*/ 1955315 h 2648334"/>
              <a:gd name="connsiteX247" fmla="*/ 2387065 w 4411183"/>
              <a:gd name="connsiteY247" fmla="*/ 1926439 h 2648334"/>
              <a:gd name="connsiteX248" fmla="*/ 2290812 w 4411183"/>
              <a:gd name="connsiteY248" fmla="*/ 1859063 h 2648334"/>
              <a:gd name="connsiteX249" fmla="*/ 2242686 w 4411183"/>
              <a:gd name="connsiteY249" fmla="*/ 1849437 h 2648334"/>
              <a:gd name="connsiteX250" fmla="*/ 2146433 w 4411183"/>
              <a:gd name="connsiteY250" fmla="*/ 1810936 h 2648334"/>
              <a:gd name="connsiteX251" fmla="*/ 2117558 w 4411183"/>
              <a:gd name="connsiteY251" fmla="*/ 1801311 h 2648334"/>
              <a:gd name="connsiteX252" fmla="*/ 2050181 w 4411183"/>
              <a:gd name="connsiteY252" fmla="*/ 1791686 h 2648334"/>
              <a:gd name="connsiteX253" fmla="*/ 1963553 w 4411183"/>
              <a:gd name="connsiteY253" fmla="*/ 1753185 h 2648334"/>
              <a:gd name="connsiteX254" fmla="*/ 1934678 w 4411183"/>
              <a:gd name="connsiteY254" fmla="*/ 1724309 h 2648334"/>
              <a:gd name="connsiteX255" fmla="*/ 1876926 w 4411183"/>
              <a:gd name="connsiteY255" fmla="*/ 1714684 h 2648334"/>
              <a:gd name="connsiteX256" fmla="*/ 1809549 w 4411183"/>
              <a:gd name="connsiteY256" fmla="*/ 1695433 h 2648334"/>
              <a:gd name="connsiteX257" fmla="*/ 1761423 w 4411183"/>
              <a:gd name="connsiteY257" fmla="*/ 1685808 h 2648334"/>
              <a:gd name="connsiteX258" fmla="*/ 1703671 w 4411183"/>
              <a:gd name="connsiteY258" fmla="*/ 1666557 h 2648334"/>
              <a:gd name="connsiteX259" fmla="*/ 1674796 w 4411183"/>
              <a:gd name="connsiteY259" fmla="*/ 1637681 h 2648334"/>
              <a:gd name="connsiteX260" fmla="*/ 1655545 w 4411183"/>
              <a:gd name="connsiteY260" fmla="*/ 1608806 h 2648334"/>
              <a:gd name="connsiteX261" fmla="*/ 1597793 w 4411183"/>
              <a:gd name="connsiteY261" fmla="*/ 1570305 h 2648334"/>
              <a:gd name="connsiteX262" fmla="*/ 1530417 w 4411183"/>
              <a:gd name="connsiteY262" fmla="*/ 1493303 h 2648334"/>
              <a:gd name="connsiteX263" fmla="*/ 1511166 w 4411183"/>
              <a:gd name="connsiteY263" fmla="*/ 1464427 h 2648334"/>
              <a:gd name="connsiteX264" fmla="*/ 1453414 w 4411183"/>
              <a:gd name="connsiteY264" fmla="*/ 1406675 h 2648334"/>
              <a:gd name="connsiteX265" fmla="*/ 1405288 w 4411183"/>
              <a:gd name="connsiteY265" fmla="*/ 1358549 h 2648334"/>
              <a:gd name="connsiteX266" fmla="*/ 1366787 w 4411183"/>
              <a:gd name="connsiteY266" fmla="*/ 1300797 h 2648334"/>
              <a:gd name="connsiteX267" fmla="*/ 1357162 w 4411183"/>
              <a:gd name="connsiteY267" fmla="*/ 1271921 h 2648334"/>
              <a:gd name="connsiteX268" fmla="*/ 1337911 w 4411183"/>
              <a:gd name="connsiteY268" fmla="*/ 1243046 h 2648334"/>
              <a:gd name="connsiteX269" fmla="*/ 1280160 w 4411183"/>
              <a:gd name="connsiteY269" fmla="*/ 1127543 h 2648334"/>
              <a:gd name="connsiteX270" fmla="*/ 1251284 w 4411183"/>
              <a:gd name="connsiteY270" fmla="*/ 1108292 h 2648334"/>
              <a:gd name="connsiteX271" fmla="*/ 1232033 w 4411183"/>
              <a:gd name="connsiteY271" fmla="*/ 1069791 h 2648334"/>
              <a:gd name="connsiteX272" fmla="*/ 1203158 w 4411183"/>
              <a:gd name="connsiteY272" fmla="*/ 1060166 h 2648334"/>
              <a:gd name="connsiteX273" fmla="*/ 1126156 w 4411183"/>
              <a:gd name="connsiteY273" fmla="*/ 1031290 h 2648334"/>
              <a:gd name="connsiteX274" fmla="*/ 1097280 w 4411183"/>
              <a:gd name="connsiteY274" fmla="*/ 1002414 h 2648334"/>
              <a:gd name="connsiteX275" fmla="*/ 1020278 w 4411183"/>
              <a:gd name="connsiteY275" fmla="*/ 983164 h 2648334"/>
              <a:gd name="connsiteX276" fmla="*/ 962526 w 4411183"/>
              <a:gd name="connsiteY276" fmla="*/ 963913 h 2648334"/>
              <a:gd name="connsiteX277" fmla="*/ 924025 w 4411183"/>
              <a:gd name="connsiteY277" fmla="*/ 906161 h 2648334"/>
              <a:gd name="connsiteX278" fmla="*/ 895149 w 4411183"/>
              <a:gd name="connsiteY278" fmla="*/ 848410 h 2648334"/>
              <a:gd name="connsiteX279" fmla="*/ 875899 w 4411183"/>
              <a:gd name="connsiteY279" fmla="*/ 781033 h 2648334"/>
              <a:gd name="connsiteX280" fmla="*/ 856648 w 4411183"/>
              <a:gd name="connsiteY280" fmla="*/ 723281 h 2648334"/>
              <a:gd name="connsiteX281" fmla="*/ 837398 w 4411183"/>
              <a:gd name="connsiteY281" fmla="*/ 694406 h 2648334"/>
              <a:gd name="connsiteX282" fmla="*/ 818147 w 4411183"/>
              <a:gd name="connsiteY282" fmla="*/ 598153 h 2648334"/>
              <a:gd name="connsiteX283" fmla="*/ 779646 w 4411183"/>
              <a:gd name="connsiteY283" fmla="*/ 540401 h 2648334"/>
              <a:gd name="connsiteX284" fmla="*/ 760396 w 4411183"/>
              <a:gd name="connsiteY284" fmla="*/ 511526 h 2648334"/>
              <a:gd name="connsiteX285" fmla="*/ 741145 w 4411183"/>
              <a:gd name="connsiteY285" fmla="*/ 473025 h 2648334"/>
              <a:gd name="connsiteX286" fmla="*/ 721894 w 4411183"/>
              <a:gd name="connsiteY286" fmla="*/ 444149 h 2648334"/>
              <a:gd name="connsiteX287" fmla="*/ 664143 w 4411183"/>
              <a:gd name="connsiteY287" fmla="*/ 424898 h 2648334"/>
              <a:gd name="connsiteX288" fmla="*/ 587141 w 4411183"/>
              <a:gd name="connsiteY288" fmla="*/ 376772 h 2648334"/>
              <a:gd name="connsiteX289" fmla="*/ 490888 w 4411183"/>
              <a:gd name="connsiteY289" fmla="*/ 328646 h 2648334"/>
              <a:gd name="connsiteX290" fmla="*/ 433137 w 4411183"/>
              <a:gd name="connsiteY290" fmla="*/ 309395 h 2648334"/>
              <a:gd name="connsiteX291" fmla="*/ 404261 w 4411183"/>
              <a:gd name="connsiteY291" fmla="*/ 299770 h 2648334"/>
              <a:gd name="connsiteX292" fmla="*/ 365760 w 4411183"/>
              <a:gd name="connsiteY292" fmla="*/ 242018 h 2648334"/>
              <a:gd name="connsiteX293" fmla="*/ 308008 w 4411183"/>
              <a:gd name="connsiteY293" fmla="*/ 203517 h 2648334"/>
              <a:gd name="connsiteX294" fmla="*/ 279132 w 4411183"/>
              <a:gd name="connsiteY294" fmla="*/ 184267 h 2648334"/>
              <a:gd name="connsiteX295" fmla="*/ 250257 w 4411183"/>
              <a:gd name="connsiteY295" fmla="*/ 155391 h 2648334"/>
              <a:gd name="connsiteX296" fmla="*/ 192505 w 4411183"/>
              <a:gd name="connsiteY296" fmla="*/ 136140 h 2648334"/>
              <a:gd name="connsiteX297" fmla="*/ 154004 w 4411183"/>
              <a:gd name="connsiteY297" fmla="*/ 116890 h 2648334"/>
              <a:gd name="connsiteX298" fmla="*/ 105878 w 4411183"/>
              <a:gd name="connsiteY298" fmla="*/ 107265 h 2648334"/>
              <a:gd name="connsiteX299" fmla="*/ 38501 w 4411183"/>
              <a:gd name="connsiteY299" fmla="*/ 88014 h 2648334"/>
              <a:gd name="connsiteX300" fmla="*/ 0 w 4411183"/>
              <a:gd name="connsiteY300" fmla="*/ 39888 h 264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4411183" h="2648334">
                <a:moveTo>
                  <a:pt x="0" y="39888"/>
                </a:moveTo>
                <a:lnTo>
                  <a:pt x="0" y="39888"/>
                </a:lnTo>
                <a:cubicBezTo>
                  <a:pt x="128337" y="27054"/>
                  <a:pt x="256319" y="9966"/>
                  <a:pt x="385010" y="1387"/>
                </a:cubicBezTo>
                <a:cubicBezTo>
                  <a:pt x="401334" y="299"/>
                  <a:pt x="426493" y="-3938"/>
                  <a:pt x="433137" y="11012"/>
                </a:cubicBezTo>
                <a:cubicBezTo>
                  <a:pt x="454588" y="59276"/>
                  <a:pt x="424560" y="91954"/>
                  <a:pt x="394636" y="116890"/>
                </a:cubicBezTo>
                <a:cubicBezTo>
                  <a:pt x="385749" y="124296"/>
                  <a:pt x="375385" y="129723"/>
                  <a:pt x="365760" y="136140"/>
                </a:cubicBezTo>
                <a:cubicBezTo>
                  <a:pt x="362551" y="145765"/>
                  <a:pt x="360671" y="155941"/>
                  <a:pt x="356134" y="165016"/>
                </a:cubicBezTo>
                <a:cubicBezTo>
                  <a:pt x="350961" y="175363"/>
                  <a:pt x="333226" y="182918"/>
                  <a:pt x="336884" y="193892"/>
                </a:cubicBezTo>
                <a:cubicBezTo>
                  <a:pt x="345809" y="220666"/>
                  <a:pt x="392938" y="227156"/>
                  <a:pt x="413886" y="232393"/>
                </a:cubicBezTo>
                <a:cubicBezTo>
                  <a:pt x="423511" y="238810"/>
                  <a:pt x="431203" y="251182"/>
                  <a:pt x="442762" y="251644"/>
                </a:cubicBezTo>
                <a:cubicBezTo>
                  <a:pt x="513364" y="254468"/>
                  <a:pt x="584053" y="247238"/>
                  <a:pt x="654518" y="242018"/>
                </a:cubicBezTo>
                <a:cubicBezTo>
                  <a:pt x="671883" y="240732"/>
                  <a:pt x="722136" y="227520"/>
                  <a:pt x="741145" y="222768"/>
                </a:cubicBezTo>
                <a:cubicBezTo>
                  <a:pt x="750770" y="216351"/>
                  <a:pt x="767511" y="192224"/>
                  <a:pt x="770021" y="203517"/>
                </a:cubicBezTo>
                <a:cubicBezTo>
                  <a:pt x="773428" y="218847"/>
                  <a:pt x="767609" y="304593"/>
                  <a:pt x="750770" y="338271"/>
                </a:cubicBezTo>
                <a:cubicBezTo>
                  <a:pt x="732846" y="374119"/>
                  <a:pt x="729255" y="364091"/>
                  <a:pt x="702644" y="396023"/>
                </a:cubicBezTo>
                <a:cubicBezTo>
                  <a:pt x="695238" y="404910"/>
                  <a:pt x="672270" y="421720"/>
                  <a:pt x="683393" y="424898"/>
                </a:cubicBezTo>
                <a:cubicBezTo>
                  <a:pt x="711329" y="432879"/>
                  <a:pt x="741145" y="418481"/>
                  <a:pt x="770021" y="415273"/>
                </a:cubicBezTo>
                <a:cubicBezTo>
                  <a:pt x="857355" y="393440"/>
                  <a:pt x="749425" y="419019"/>
                  <a:pt x="875899" y="396023"/>
                </a:cubicBezTo>
                <a:cubicBezTo>
                  <a:pt x="888914" y="393657"/>
                  <a:pt x="901566" y="389606"/>
                  <a:pt x="914400" y="386397"/>
                </a:cubicBezTo>
                <a:cubicBezTo>
                  <a:pt x="920817" y="376772"/>
                  <a:pt x="924025" y="363938"/>
                  <a:pt x="933650" y="357521"/>
                </a:cubicBezTo>
                <a:cubicBezTo>
                  <a:pt x="944657" y="350183"/>
                  <a:pt x="959431" y="351530"/>
                  <a:pt x="972151" y="347896"/>
                </a:cubicBezTo>
                <a:cubicBezTo>
                  <a:pt x="981907" y="345109"/>
                  <a:pt x="991402" y="341479"/>
                  <a:pt x="1001027" y="338271"/>
                </a:cubicBezTo>
                <a:cubicBezTo>
                  <a:pt x="1026694" y="341479"/>
                  <a:pt x="1055417" y="335334"/>
                  <a:pt x="1078029" y="347896"/>
                </a:cubicBezTo>
                <a:cubicBezTo>
                  <a:pt x="1089593" y="354320"/>
                  <a:pt x="1083853" y="373726"/>
                  <a:pt x="1087654" y="386397"/>
                </a:cubicBezTo>
                <a:cubicBezTo>
                  <a:pt x="1093485" y="405833"/>
                  <a:pt x="1106905" y="444149"/>
                  <a:pt x="1106905" y="444149"/>
                </a:cubicBezTo>
                <a:cubicBezTo>
                  <a:pt x="1103640" y="496394"/>
                  <a:pt x="1124219" y="580840"/>
                  <a:pt x="1078029" y="627029"/>
                </a:cubicBezTo>
                <a:cubicBezTo>
                  <a:pt x="1069849" y="635209"/>
                  <a:pt x="1058778" y="639862"/>
                  <a:pt x="1049153" y="646279"/>
                </a:cubicBezTo>
                <a:cubicBezTo>
                  <a:pt x="1013584" y="699634"/>
                  <a:pt x="1050254" y="657432"/>
                  <a:pt x="1001027" y="684780"/>
                </a:cubicBezTo>
                <a:cubicBezTo>
                  <a:pt x="901732" y="739944"/>
                  <a:pt x="979741" y="711125"/>
                  <a:pt x="914400" y="732907"/>
                </a:cubicBezTo>
                <a:cubicBezTo>
                  <a:pt x="904775" y="742532"/>
                  <a:pt x="885524" y="748171"/>
                  <a:pt x="885524" y="761783"/>
                </a:cubicBezTo>
                <a:cubicBezTo>
                  <a:pt x="885524" y="771929"/>
                  <a:pt x="904930" y="775050"/>
                  <a:pt x="914400" y="771408"/>
                </a:cubicBezTo>
                <a:cubicBezTo>
                  <a:pt x="949322" y="757976"/>
                  <a:pt x="975156" y="725488"/>
                  <a:pt x="1010652" y="713656"/>
                </a:cubicBezTo>
                <a:lnTo>
                  <a:pt x="1039528" y="704031"/>
                </a:lnTo>
                <a:cubicBezTo>
                  <a:pt x="1049153" y="697614"/>
                  <a:pt x="1057833" y="689478"/>
                  <a:pt x="1068404" y="684780"/>
                </a:cubicBezTo>
                <a:cubicBezTo>
                  <a:pt x="1086947" y="676539"/>
                  <a:pt x="1126156" y="665530"/>
                  <a:pt x="1126156" y="665530"/>
                </a:cubicBezTo>
                <a:cubicBezTo>
                  <a:pt x="1164657" y="668738"/>
                  <a:pt x="1212942" y="649310"/>
                  <a:pt x="1241659" y="675155"/>
                </a:cubicBezTo>
                <a:cubicBezTo>
                  <a:pt x="1261325" y="692854"/>
                  <a:pt x="1232830" y="727839"/>
                  <a:pt x="1222408" y="752157"/>
                </a:cubicBezTo>
                <a:cubicBezTo>
                  <a:pt x="1213294" y="773423"/>
                  <a:pt x="1196741" y="790658"/>
                  <a:pt x="1183907" y="809909"/>
                </a:cubicBezTo>
                <a:cubicBezTo>
                  <a:pt x="1166794" y="835579"/>
                  <a:pt x="1161438" y="847705"/>
                  <a:pt x="1135781" y="867660"/>
                </a:cubicBezTo>
                <a:cubicBezTo>
                  <a:pt x="1117518" y="881864"/>
                  <a:pt x="1097280" y="893327"/>
                  <a:pt x="1078029" y="906161"/>
                </a:cubicBezTo>
                <a:lnTo>
                  <a:pt x="1049153" y="925412"/>
                </a:lnTo>
                <a:cubicBezTo>
                  <a:pt x="1003314" y="994171"/>
                  <a:pt x="988207" y="988776"/>
                  <a:pt x="1049153" y="973538"/>
                </a:cubicBezTo>
                <a:cubicBezTo>
                  <a:pt x="1068584" y="947630"/>
                  <a:pt x="1089691" y="915706"/>
                  <a:pt x="1116530" y="896536"/>
                </a:cubicBezTo>
                <a:cubicBezTo>
                  <a:pt x="1124786" y="890639"/>
                  <a:pt x="1135781" y="890119"/>
                  <a:pt x="1145406" y="886911"/>
                </a:cubicBezTo>
                <a:cubicBezTo>
                  <a:pt x="1155031" y="880494"/>
                  <a:pt x="1163935" y="872833"/>
                  <a:pt x="1174282" y="867660"/>
                </a:cubicBezTo>
                <a:cubicBezTo>
                  <a:pt x="1189736" y="859933"/>
                  <a:pt x="1207757" y="857567"/>
                  <a:pt x="1222408" y="848410"/>
                </a:cubicBezTo>
                <a:cubicBezTo>
                  <a:pt x="1298538" y="800829"/>
                  <a:pt x="1195047" y="830781"/>
                  <a:pt x="1299410" y="809909"/>
                </a:cubicBezTo>
                <a:cubicBezTo>
                  <a:pt x="1315452" y="803492"/>
                  <a:pt x="1331359" y="796725"/>
                  <a:pt x="1347537" y="790658"/>
                </a:cubicBezTo>
                <a:cubicBezTo>
                  <a:pt x="1357037" y="787096"/>
                  <a:pt x="1366368" y="779598"/>
                  <a:pt x="1376412" y="781033"/>
                </a:cubicBezTo>
                <a:cubicBezTo>
                  <a:pt x="1390616" y="783062"/>
                  <a:pt x="1402079" y="793867"/>
                  <a:pt x="1414913" y="800284"/>
                </a:cubicBezTo>
                <a:cubicBezTo>
                  <a:pt x="1408496" y="838785"/>
                  <a:pt x="1405720" y="878073"/>
                  <a:pt x="1395663" y="915787"/>
                </a:cubicBezTo>
                <a:cubicBezTo>
                  <a:pt x="1392682" y="926965"/>
                  <a:pt x="1384151" y="936064"/>
                  <a:pt x="1376412" y="944663"/>
                </a:cubicBezTo>
                <a:cubicBezTo>
                  <a:pt x="1355165" y="968271"/>
                  <a:pt x="1326654" y="985612"/>
                  <a:pt x="1309036" y="1012039"/>
                </a:cubicBezTo>
                <a:cubicBezTo>
                  <a:pt x="1302619" y="1021664"/>
                  <a:pt x="1297965" y="1032735"/>
                  <a:pt x="1289785" y="1040915"/>
                </a:cubicBezTo>
                <a:cubicBezTo>
                  <a:pt x="1281605" y="1049095"/>
                  <a:pt x="1252729" y="1068346"/>
                  <a:pt x="1260909" y="1060166"/>
                </a:cubicBezTo>
                <a:cubicBezTo>
                  <a:pt x="1282270" y="1038805"/>
                  <a:pt x="1323096" y="1017689"/>
                  <a:pt x="1347537" y="1002414"/>
                </a:cubicBezTo>
                <a:cubicBezTo>
                  <a:pt x="1357346" y="996283"/>
                  <a:pt x="1366065" y="988337"/>
                  <a:pt x="1376412" y="983164"/>
                </a:cubicBezTo>
                <a:cubicBezTo>
                  <a:pt x="1385487" y="978626"/>
                  <a:pt x="1396213" y="978075"/>
                  <a:pt x="1405288" y="973538"/>
                </a:cubicBezTo>
                <a:cubicBezTo>
                  <a:pt x="1415635" y="968365"/>
                  <a:pt x="1423817" y="959461"/>
                  <a:pt x="1434164" y="954288"/>
                </a:cubicBezTo>
                <a:cubicBezTo>
                  <a:pt x="1457189" y="942775"/>
                  <a:pt x="1486170" y="933744"/>
                  <a:pt x="1511166" y="925412"/>
                </a:cubicBezTo>
                <a:cubicBezTo>
                  <a:pt x="1507958" y="1034498"/>
                  <a:pt x="1510361" y="1143894"/>
                  <a:pt x="1501541" y="1252671"/>
                </a:cubicBezTo>
                <a:cubicBezTo>
                  <a:pt x="1500606" y="1264201"/>
                  <a:pt x="1487463" y="1271200"/>
                  <a:pt x="1482290" y="1281547"/>
                </a:cubicBezTo>
                <a:cubicBezTo>
                  <a:pt x="1477753" y="1290622"/>
                  <a:pt x="1477592" y="1301554"/>
                  <a:pt x="1472665" y="1310423"/>
                </a:cubicBezTo>
                <a:cubicBezTo>
                  <a:pt x="1461429" y="1330648"/>
                  <a:pt x="1441480" y="1346225"/>
                  <a:pt x="1434164" y="1368174"/>
                </a:cubicBezTo>
                <a:cubicBezTo>
                  <a:pt x="1430956" y="1377799"/>
                  <a:pt x="1428536" y="1387724"/>
                  <a:pt x="1424539" y="1397050"/>
                </a:cubicBezTo>
                <a:cubicBezTo>
                  <a:pt x="1418887" y="1410238"/>
                  <a:pt x="1405288" y="1449900"/>
                  <a:pt x="1405288" y="1435551"/>
                </a:cubicBezTo>
                <a:cubicBezTo>
                  <a:pt x="1405288" y="1395314"/>
                  <a:pt x="1432542" y="1361082"/>
                  <a:pt x="1463040" y="1339298"/>
                </a:cubicBezTo>
                <a:cubicBezTo>
                  <a:pt x="1471296" y="1333401"/>
                  <a:pt x="1482291" y="1332881"/>
                  <a:pt x="1491916" y="1329673"/>
                </a:cubicBezTo>
                <a:cubicBezTo>
                  <a:pt x="1507958" y="1316839"/>
                  <a:pt x="1522949" y="1302568"/>
                  <a:pt x="1540042" y="1291172"/>
                </a:cubicBezTo>
                <a:cubicBezTo>
                  <a:pt x="1578351" y="1265632"/>
                  <a:pt x="1571483" y="1277697"/>
                  <a:pt x="1607419" y="1262296"/>
                </a:cubicBezTo>
                <a:cubicBezTo>
                  <a:pt x="1620607" y="1256644"/>
                  <a:pt x="1633462" y="1250165"/>
                  <a:pt x="1645920" y="1243046"/>
                </a:cubicBezTo>
                <a:cubicBezTo>
                  <a:pt x="1655964" y="1237307"/>
                  <a:pt x="1664225" y="1228493"/>
                  <a:pt x="1674796" y="1223795"/>
                </a:cubicBezTo>
                <a:cubicBezTo>
                  <a:pt x="1693339" y="1215554"/>
                  <a:pt x="1732547" y="1204545"/>
                  <a:pt x="1732547" y="1204545"/>
                </a:cubicBezTo>
                <a:cubicBezTo>
                  <a:pt x="1742172" y="1207753"/>
                  <a:pt x="1753500" y="1207832"/>
                  <a:pt x="1761423" y="1214170"/>
                </a:cubicBezTo>
                <a:cubicBezTo>
                  <a:pt x="1770456" y="1221397"/>
                  <a:pt x="1775975" y="1232475"/>
                  <a:pt x="1780673" y="1243046"/>
                </a:cubicBezTo>
                <a:cubicBezTo>
                  <a:pt x="1788914" y="1261589"/>
                  <a:pt x="1793507" y="1281547"/>
                  <a:pt x="1799924" y="1300797"/>
                </a:cubicBezTo>
                <a:cubicBezTo>
                  <a:pt x="1813730" y="1342215"/>
                  <a:pt x="1807091" y="1319840"/>
                  <a:pt x="1819174" y="1368174"/>
                </a:cubicBezTo>
                <a:cubicBezTo>
                  <a:pt x="1815966" y="1486886"/>
                  <a:pt x="1805952" y="1605608"/>
                  <a:pt x="1809549" y="1724309"/>
                </a:cubicBezTo>
                <a:cubicBezTo>
                  <a:pt x="1809984" y="1738651"/>
                  <a:pt x="1820841" y="1697747"/>
                  <a:pt x="1828800" y="1685808"/>
                </a:cubicBezTo>
                <a:cubicBezTo>
                  <a:pt x="1840196" y="1668714"/>
                  <a:pt x="1852774" y="1652208"/>
                  <a:pt x="1867301" y="1637681"/>
                </a:cubicBezTo>
                <a:cubicBezTo>
                  <a:pt x="1875481" y="1629501"/>
                  <a:pt x="1886552" y="1624848"/>
                  <a:pt x="1896177" y="1618431"/>
                </a:cubicBezTo>
                <a:cubicBezTo>
                  <a:pt x="1905802" y="1605597"/>
                  <a:pt x="1914612" y="1592110"/>
                  <a:pt x="1925052" y="1579930"/>
                </a:cubicBezTo>
                <a:cubicBezTo>
                  <a:pt x="1933911" y="1569595"/>
                  <a:pt x="1946016" y="1562131"/>
                  <a:pt x="1953928" y="1551054"/>
                </a:cubicBezTo>
                <a:cubicBezTo>
                  <a:pt x="1962268" y="1539378"/>
                  <a:pt x="1967527" y="1525741"/>
                  <a:pt x="1973179" y="1512553"/>
                </a:cubicBezTo>
                <a:cubicBezTo>
                  <a:pt x="1977176" y="1503227"/>
                  <a:pt x="1977176" y="1492119"/>
                  <a:pt x="1982804" y="1483677"/>
                </a:cubicBezTo>
                <a:cubicBezTo>
                  <a:pt x="1990355" y="1472351"/>
                  <a:pt x="2002966" y="1465258"/>
                  <a:pt x="2011680" y="1454801"/>
                </a:cubicBezTo>
                <a:cubicBezTo>
                  <a:pt x="2032411" y="1429924"/>
                  <a:pt x="2030909" y="1425989"/>
                  <a:pt x="2040556" y="1397050"/>
                </a:cubicBezTo>
                <a:cubicBezTo>
                  <a:pt x="2059887" y="1426047"/>
                  <a:pt x="2064404" y="1430237"/>
                  <a:pt x="2079057" y="1464427"/>
                </a:cubicBezTo>
                <a:cubicBezTo>
                  <a:pt x="2090964" y="1492209"/>
                  <a:pt x="2091355" y="1510144"/>
                  <a:pt x="2098307" y="1541429"/>
                </a:cubicBezTo>
                <a:cubicBezTo>
                  <a:pt x="2101177" y="1554343"/>
                  <a:pt x="2104724" y="1567096"/>
                  <a:pt x="2107932" y="1579930"/>
                </a:cubicBezTo>
                <a:cubicBezTo>
                  <a:pt x="2111141" y="1621639"/>
                  <a:pt x="2098850" y="1667642"/>
                  <a:pt x="2117558" y="1705058"/>
                </a:cubicBezTo>
                <a:cubicBezTo>
                  <a:pt x="2125924" y="1721791"/>
                  <a:pt x="2136518" y="1672796"/>
                  <a:pt x="2146433" y="1656932"/>
                </a:cubicBezTo>
                <a:cubicBezTo>
                  <a:pt x="2152564" y="1647122"/>
                  <a:pt x="2159553" y="1637866"/>
                  <a:pt x="2165684" y="1628056"/>
                </a:cubicBezTo>
                <a:cubicBezTo>
                  <a:pt x="2175599" y="1612192"/>
                  <a:pt x="2185475" y="1596284"/>
                  <a:pt x="2194560" y="1579930"/>
                </a:cubicBezTo>
                <a:cubicBezTo>
                  <a:pt x="2201528" y="1567387"/>
                  <a:pt x="2206428" y="1553733"/>
                  <a:pt x="2213810" y="1541429"/>
                </a:cubicBezTo>
                <a:cubicBezTo>
                  <a:pt x="2225713" y="1521590"/>
                  <a:pt x="2238429" y="1502186"/>
                  <a:pt x="2252311" y="1483677"/>
                </a:cubicBezTo>
                <a:cubicBezTo>
                  <a:pt x="2261936" y="1470843"/>
                  <a:pt x="2269843" y="1456519"/>
                  <a:pt x="2281187" y="1445176"/>
                </a:cubicBezTo>
                <a:cubicBezTo>
                  <a:pt x="2289367" y="1436996"/>
                  <a:pt x="2300438" y="1432343"/>
                  <a:pt x="2310063" y="1425926"/>
                </a:cubicBezTo>
                <a:cubicBezTo>
                  <a:pt x="2316480" y="1435551"/>
                  <a:pt x="2324756" y="1444169"/>
                  <a:pt x="2329313" y="1454801"/>
                </a:cubicBezTo>
                <a:cubicBezTo>
                  <a:pt x="2334524" y="1466960"/>
                  <a:pt x="2335305" y="1480583"/>
                  <a:pt x="2338939" y="1493303"/>
                </a:cubicBezTo>
                <a:cubicBezTo>
                  <a:pt x="2341726" y="1503058"/>
                  <a:pt x="2345777" y="1512423"/>
                  <a:pt x="2348564" y="1522178"/>
                </a:cubicBezTo>
                <a:cubicBezTo>
                  <a:pt x="2360302" y="1563263"/>
                  <a:pt x="2357888" y="1564140"/>
                  <a:pt x="2367814" y="1608806"/>
                </a:cubicBezTo>
                <a:cubicBezTo>
                  <a:pt x="2370684" y="1621720"/>
                  <a:pt x="2374231" y="1634473"/>
                  <a:pt x="2377440" y="1647307"/>
                </a:cubicBezTo>
                <a:cubicBezTo>
                  <a:pt x="2380648" y="1682600"/>
                  <a:pt x="2382381" y="1718058"/>
                  <a:pt x="2387065" y="1753185"/>
                </a:cubicBezTo>
                <a:cubicBezTo>
                  <a:pt x="2388813" y="1766298"/>
                  <a:pt x="2395591" y="1778503"/>
                  <a:pt x="2396690" y="1791686"/>
                </a:cubicBezTo>
                <a:cubicBezTo>
                  <a:pt x="2402026" y="1855713"/>
                  <a:pt x="2403107" y="1920023"/>
                  <a:pt x="2406316" y="1984191"/>
                </a:cubicBezTo>
                <a:cubicBezTo>
                  <a:pt x="2422358" y="1952107"/>
                  <a:pt x="2434544" y="1917785"/>
                  <a:pt x="2454442" y="1887938"/>
                </a:cubicBezTo>
                <a:cubicBezTo>
                  <a:pt x="2460859" y="1878313"/>
                  <a:pt x="2466968" y="1868476"/>
                  <a:pt x="2473692" y="1859063"/>
                </a:cubicBezTo>
                <a:cubicBezTo>
                  <a:pt x="2488437" y="1838420"/>
                  <a:pt x="2508864" y="1814358"/>
                  <a:pt x="2521819" y="1791686"/>
                </a:cubicBezTo>
                <a:cubicBezTo>
                  <a:pt x="2564102" y="1717691"/>
                  <a:pt x="2514729" y="1788305"/>
                  <a:pt x="2569945" y="1714684"/>
                </a:cubicBezTo>
                <a:cubicBezTo>
                  <a:pt x="2579570" y="1724309"/>
                  <a:pt x="2592734" y="1731384"/>
                  <a:pt x="2598821" y="1743559"/>
                </a:cubicBezTo>
                <a:cubicBezTo>
                  <a:pt x="2606137" y="1758192"/>
                  <a:pt x="2604478" y="1775814"/>
                  <a:pt x="2608446" y="1791686"/>
                </a:cubicBezTo>
                <a:cubicBezTo>
                  <a:pt x="2614111" y="1814346"/>
                  <a:pt x="2621280" y="1836604"/>
                  <a:pt x="2627697" y="1859063"/>
                </a:cubicBezTo>
                <a:cubicBezTo>
                  <a:pt x="2630905" y="1881522"/>
                  <a:pt x="2634324" y="1903951"/>
                  <a:pt x="2637322" y="1926439"/>
                </a:cubicBezTo>
                <a:cubicBezTo>
                  <a:pt x="2640741" y="1952079"/>
                  <a:pt x="2643014" y="1977875"/>
                  <a:pt x="2646947" y="2003441"/>
                </a:cubicBezTo>
                <a:cubicBezTo>
                  <a:pt x="2658157" y="2076308"/>
                  <a:pt x="2653420" y="2026181"/>
                  <a:pt x="2666198" y="2090069"/>
                </a:cubicBezTo>
                <a:cubicBezTo>
                  <a:pt x="2670025" y="2109206"/>
                  <a:pt x="2671734" y="2128737"/>
                  <a:pt x="2675823" y="2147820"/>
                </a:cubicBezTo>
                <a:cubicBezTo>
                  <a:pt x="2681366" y="2173690"/>
                  <a:pt x="2695073" y="2224823"/>
                  <a:pt x="2695073" y="2224823"/>
                </a:cubicBezTo>
                <a:cubicBezTo>
                  <a:pt x="2701354" y="2199701"/>
                  <a:pt x="2706186" y="2168544"/>
                  <a:pt x="2723949" y="2147820"/>
                </a:cubicBezTo>
                <a:cubicBezTo>
                  <a:pt x="2734389" y="2135640"/>
                  <a:pt x="2749616" y="2128570"/>
                  <a:pt x="2762450" y="2118945"/>
                </a:cubicBezTo>
                <a:cubicBezTo>
                  <a:pt x="2768867" y="2109320"/>
                  <a:pt x="2777144" y="2100702"/>
                  <a:pt x="2781701" y="2090069"/>
                </a:cubicBezTo>
                <a:cubicBezTo>
                  <a:pt x="2786912" y="2077910"/>
                  <a:pt x="2784902" y="2063132"/>
                  <a:pt x="2791326" y="2051568"/>
                </a:cubicBezTo>
                <a:cubicBezTo>
                  <a:pt x="2814863" y="2009201"/>
                  <a:pt x="2825228" y="2006507"/>
                  <a:pt x="2858703" y="1984191"/>
                </a:cubicBezTo>
                <a:cubicBezTo>
                  <a:pt x="2879520" y="1952965"/>
                  <a:pt x="2883110" y="1943489"/>
                  <a:pt x="2916454" y="1916814"/>
                </a:cubicBezTo>
                <a:cubicBezTo>
                  <a:pt x="2934520" y="1902361"/>
                  <a:pt x="2959753" y="1896379"/>
                  <a:pt x="2974206" y="1878313"/>
                </a:cubicBezTo>
                <a:cubicBezTo>
                  <a:pt x="3024045" y="1816015"/>
                  <a:pt x="2998180" y="1844714"/>
                  <a:pt x="3051208" y="1791686"/>
                </a:cubicBezTo>
                <a:cubicBezTo>
                  <a:pt x="3054416" y="1782061"/>
                  <a:pt x="3050990" y="1765271"/>
                  <a:pt x="3060833" y="1762810"/>
                </a:cubicBezTo>
                <a:cubicBezTo>
                  <a:pt x="3079167" y="1758226"/>
                  <a:pt x="3103460" y="1802686"/>
                  <a:pt x="3108960" y="1810936"/>
                </a:cubicBezTo>
                <a:cubicBezTo>
                  <a:pt x="3115377" y="1830187"/>
                  <a:pt x="3119969" y="1850145"/>
                  <a:pt x="3128210" y="1868688"/>
                </a:cubicBezTo>
                <a:cubicBezTo>
                  <a:pt x="3132908" y="1879259"/>
                  <a:pt x="3142288" y="1887217"/>
                  <a:pt x="3147461" y="1897564"/>
                </a:cubicBezTo>
                <a:cubicBezTo>
                  <a:pt x="3165582" y="1933805"/>
                  <a:pt x="3167147" y="1947432"/>
                  <a:pt x="3176337" y="1984191"/>
                </a:cubicBezTo>
                <a:cubicBezTo>
                  <a:pt x="3179545" y="2009858"/>
                  <a:pt x="3181710" y="2035678"/>
                  <a:pt x="3185962" y="2061193"/>
                </a:cubicBezTo>
                <a:cubicBezTo>
                  <a:pt x="3188137" y="2074242"/>
                  <a:pt x="3193221" y="2112709"/>
                  <a:pt x="3195587" y="2099694"/>
                </a:cubicBezTo>
                <a:cubicBezTo>
                  <a:pt x="3204215" y="2052239"/>
                  <a:pt x="3200639" y="2003331"/>
                  <a:pt x="3205212" y="1955315"/>
                </a:cubicBezTo>
                <a:cubicBezTo>
                  <a:pt x="3207062" y="1935887"/>
                  <a:pt x="3208169" y="1915905"/>
                  <a:pt x="3214838" y="1897564"/>
                </a:cubicBezTo>
                <a:cubicBezTo>
                  <a:pt x="3219484" y="1884787"/>
                  <a:pt x="3251998" y="1837010"/>
                  <a:pt x="3262964" y="1820561"/>
                </a:cubicBezTo>
                <a:cubicBezTo>
                  <a:pt x="3279006" y="1826978"/>
                  <a:pt x="3297972" y="1828568"/>
                  <a:pt x="3311090" y="1839812"/>
                </a:cubicBezTo>
                <a:cubicBezTo>
                  <a:pt x="3321984" y="1849150"/>
                  <a:pt x="3325012" y="1864991"/>
                  <a:pt x="3330341" y="1878313"/>
                </a:cubicBezTo>
                <a:cubicBezTo>
                  <a:pt x="3377917" y="1997253"/>
                  <a:pt x="3323695" y="1884274"/>
                  <a:pt x="3368842" y="1974566"/>
                </a:cubicBezTo>
                <a:cubicBezTo>
                  <a:pt x="3372050" y="1990608"/>
                  <a:pt x="3375541" y="2006596"/>
                  <a:pt x="3378467" y="2022692"/>
                </a:cubicBezTo>
                <a:cubicBezTo>
                  <a:pt x="3381958" y="2041893"/>
                  <a:pt x="3382484" y="2061751"/>
                  <a:pt x="3388092" y="2080444"/>
                </a:cubicBezTo>
                <a:cubicBezTo>
                  <a:pt x="3398897" y="2116460"/>
                  <a:pt x="3429687" y="2144380"/>
                  <a:pt x="3445844" y="2176696"/>
                </a:cubicBezTo>
                <a:cubicBezTo>
                  <a:pt x="3452261" y="2189530"/>
                  <a:pt x="3459442" y="2202009"/>
                  <a:pt x="3465094" y="2215197"/>
                </a:cubicBezTo>
                <a:cubicBezTo>
                  <a:pt x="3473382" y="2234535"/>
                  <a:pt x="3479459" y="2263028"/>
                  <a:pt x="3484345" y="2282574"/>
                </a:cubicBezTo>
                <a:cubicBezTo>
                  <a:pt x="3500332" y="2250601"/>
                  <a:pt x="3514630" y="2228811"/>
                  <a:pt x="3522846" y="2195947"/>
                </a:cubicBezTo>
                <a:cubicBezTo>
                  <a:pt x="3526814" y="2180075"/>
                  <a:pt x="3526727" y="2163138"/>
                  <a:pt x="3532471" y="2147820"/>
                </a:cubicBezTo>
                <a:cubicBezTo>
                  <a:pt x="3536533" y="2136989"/>
                  <a:pt x="3545983" y="2128989"/>
                  <a:pt x="3551722" y="2118945"/>
                </a:cubicBezTo>
                <a:cubicBezTo>
                  <a:pt x="3558841" y="2106487"/>
                  <a:pt x="3565320" y="2093632"/>
                  <a:pt x="3570972" y="2080444"/>
                </a:cubicBezTo>
                <a:cubicBezTo>
                  <a:pt x="3595955" y="2022152"/>
                  <a:pt x="3559984" y="2083169"/>
                  <a:pt x="3599848" y="2003441"/>
                </a:cubicBezTo>
                <a:cubicBezTo>
                  <a:pt x="3605021" y="1993094"/>
                  <a:pt x="3612682" y="1984191"/>
                  <a:pt x="3619099" y="1974566"/>
                </a:cubicBezTo>
                <a:cubicBezTo>
                  <a:pt x="3622307" y="1964941"/>
                  <a:pt x="3618775" y="1947680"/>
                  <a:pt x="3628724" y="1945690"/>
                </a:cubicBezTo>
                <a:cubicBezTo>
                  <a:pt x="3656525" y="1940129"/>
                  <a:pt x="3686621" y="1989222"/>
                  <a:pt x="3696101" y="2003441"/>
                </a:cubicBezTo>
                <a:cubicBezTo>
                  <a:pt x="3719306" y="2038248"/>
                  <a:pt x="3742894" y="2072901"/>
                  <a:pt x="3763478" y="2109319"/>
                </a:cubicBezTo>
                <a:cubicBezTo>
                  <a:pt x="3784659" y="2146793"/>
                  <a:pt x="3797351" y="2189007"/>
                  <a:pt x="3821229" y="2224823"/>
                </a:cubicBezTo>
                <a:lnTo>
                  <a:pt x="3859730" y="2282574"/>
                </a:lnTo>
                <a:cubicBezTo>
                  <a:pt x="3862939" y="2295408"/>
                  <a:pt x="3865722" y="2308355"/>
                  <a:pt x="3869356" y="2321075"/>
                </a:cubicBezTo>
                <a:cubicBezTo>
                  <a:pt x="3872143" y="2330831"/>
                  <a:pt x="3878258" y="2360071"/>
                  <a:pt x="3878981" y="2349951"/>
                </a:cubicBezTo>
                <a:cubicBezTo>
                  <a:pt x="3889277" y="2205797"/>
                  <a:pt x="3890360" y="2061121"/>
                  <a:pt x="3898231" y="1916814"/>
                </a:cubicBezTo>
                <a:cubicBezTo>
                  <a:pt x="3899987" y="1884617"/>
                  <a:pt x="3902954" y="1852430"/>
                  <a:pt x="3907857" y="1820561"/>
                </a:cubicBezTo>
                <a:cubicBezTo>
                  <a:pt x="3909400" y="1810533"/>
                  <a:pt x="3910308" y="1798860"/>
                  <a:pt x="3917482" y="1791686"/>
                </a:cubicBezTo>
                <a:cubicBezTo>
                  <a:pt x="3924656" y="1784512"/>
                  <a:pt x="3936733" y="1785269"/>
                  <a:pt x="3946358" y="1782060"/>
                </a:cubicBezTo>
                <a:cubicBezTo>
                  <a:pt x="3952775" y="1794894"/>
                  <a:pt x="3959956" y="1807373"/>
                  <a:pt x="3965608" y="1820561"/>
                </a:cubicBezTo>
                <a:cubicBezTo>
                  <a:pt x="3969605" y="1829887"/>
                  <a:pt x="3970306" y="1840568"/>
                  <a:pt x="3975233" y="1849437"/>
                </a:cubicBezTo>
                <a:cubicBezTo>
                  <a:pt x="3992163" y="1879911"/>
                  <a:pt x="4020979" y="1916849"/>
                  <a:pt x="4042610" y="1945690"/>
                </a:cubicBezTo>
                <a:cubicBezTo>
                  <a:pt x="4083909" y="1821794"/>
                  <a:pt x="4044277" y="1948649"/>
                  <a:pt x="4071486" y="1839812"/>
                </a:cubicBezTo>
                <a:cubicBezTo>
                  <a:pt x="4083566" y="1791491"/>
                  <a:pt x="4097311" y="1743601"/>
                  <a:pt x="4109987" y="1695433"/>
                </a:cubicBezTo>
                <a:cubicBezTo>
                  <a:pt x="4113354" y="1682640"/>
                  <a:pt x="4112806" y="1668275"/>
                  <a:pt x="4119612" y="1656932"/>
                </a:cubicBezTo>
                <a:cubicBezTo>
                  <a:pt x="4154440" y="1598886"/>
                  <a:pt x="4138110" y="1624372"/>
                  <a:pt x="4167739" y="1579930"/>
                </a:cubicBezTo>
                <a:cubicBezTo>
                  <a:pt x="4180573" y="1586347"/>
                  <a:pt x="4197277" y="1587976"/>
                  <a:pt x="4206240" y="1599180"/>
                </a:cubicBezTo>
                <a:cubicBezTo>
                  <a:pt x="4224167" y="1621589"/>
                  <a:pt x="4228823" y="1652305"/>
                  <a:pt x="4244741" y="1676183"/>
                </a:cubicBezTo>
                <a:lnTo>
                  <a:pt x="4263991" y="1705058"/>
                </a:lnTo>
                <a:cubicBezTo>
                  <a:pt x="4268106" y="1721518"/>
                  <a:pt x="4281624" y="1783952"/>
                  <a:pt x="4292867" y="1810936"/>
                </a:cubicBezTo>
                <a:cubicBezTo>
                  <a:pt x="4305020" y="1840105"/>
                  <a:pt x="4320025" y="1868071"/>
                  <a:pt x="4331368" y="1897564"/>
                </a:cubicBezTo>
                <a:cubicBezTo>
                  <a:pt x="4336117" y="1909911"/>
                  <a:pt x="4337103" y="1923421"/>
                  <a:pt x="4340993" y="1936065"/>
                </a:cubicBezTo>
                <a:cubicBezTo>
                  <a:pt x="4352928" y="1974854"/>
                  <a:pt x="4366660" y="2013067"/>
                  <a:pt x="4379494" y="2051568"/>
                </a:cubicBezTo>
                <a:cubicBezTo>
                  <a:pt x="4382703" y="2061193"/>
                  <a:pt x="4386659" y="2070601"/>
                  <a:pt x="4389120" y="2080444"/>
                </a:cubicBezTo>
                <a:lnTo>
                  <a:pt x="4398745" y="2118945"/>
                </a:lnTo>
                <a:cubicBezTo>
                  <a:pt x="4401953" y="2106111"/>
                  <a:pt x="4408370" y="2067215"/>
                  <a:pt x="4408370" y="2080444"/>
                </a:cubicBezTo>
                <a:cubicBezTo>
                  <a:pt x="4408370" y="2115882"/>
                  <a:pt x="4419067" y="2157289"/>
                  <a:pt x="4398745" y="2186321"/>
                </a:cubicBezTo>
                <a:cubicBezTo>
                  <a:pt x="4387553" y="2202309"/>
                  <a:pt x="4360244" y="2179904"/>
                  <a:pt x="4340993" y="2176696"/>
                </a:cubicBezTo>
                <a:cubicBezTo>
                  <a:pt x="4318534" y="2154237"/>
                  <a:pt x="4292674" y="2134728"/>
                  <a:pt x="4273617" y="2109319"/>
                </a:cubicBezTo>
                <a:cubicBezTo>
                  <a:pt x="4263992" y="2096485"/>
                  <a:pt x="4254065" y="2083872"/>
                  <a:pt x="4244741" y="2070818"/>
                </a:cubicBezTo>
                <a:cubicBezTo>
                  <a:pt x="4238017" y="2061405"/>
                  <a:pt x="4233018" y="2050726"/>
                  <a:pt x="4225490" y="2041943"/>
                </a:cubicBezTo>
                <a:cubicBezTo>
                  <a:pt x="4213678" y="2028163"/>
                  <a:pt x="4198327" y="2017614"/>
                  <a:pt x="4186989" y="2003441"/>
                </a:cubicBezTo>
                <a:cubicBezTo>
                  <a:pt x="4172536" y="1985375"/>
                  <a:pt x="4161322" y="1964940"/>
                  <a:pt x="4148488" y="1945690"/>
                </a:cubicBezTo>
                <a:lnTo>
                  <a:pt x="4129238" y="1916814"/>
                </a:lnTo>
                <a:cubicBezTo>
                  <a:pt x="4135655" y="1945690"/>
                  <a:pt x="4139789" y="1975169"/>
                  <a:pt x="4148488" y="2003441"/>
                </a:cubicBezTo>
                <a:cubicBezTo>
                  <a:pt x="4152708" y="2017155"/>
                  <a:pt x="4163202" y="2028330"/>
                  <a:pt x="4167739" y="2041943"/>
                </a:cubicBezTo>
                <a:cubicBezTo>
                  <a:pt x="4176105" y="2067043"/>
                  <a:pt x="4175157" y="2095281"/>
                  <a:pt x="4186989" y="2118945"/>
                </a:cubicBezTo>
                <a:cubicBezTo>
                  <a:pt x="4193406" y="2131779"/>
                  <a:pt x="4199121" y="2144988"/>
                  <a:pt x="4206240" y="2157446"/>
                </a:cubicBezTo>
                <a:cubicBezTo>
                  <a:pt x="4211979" y="2167490"/>
                  <a:pt x="4220317" y="2175974"/>
                  <a:pt x="4225490" y="2186321"/>
                </a:cubicBezTo>
                <a:cubicBezTo>
                  <a:pt x="4233087" y="2201514"/>
                  <a:pt x="4244741" y="2252337"/>
                  <a:pt x="4244741" y="2263324"/>
                </a:cubicBezTo>
                <a:cubicBezTo>
                  <a:pt x="4244741" y="2276553"/>
                  <a:pt x="4241032" y="2236655"/>
                  <a:pt x="4235116" y="2224823"/>
                </a:cubicBezTo>
                <a:cubicBezTo>
                  <a:pt x="4224769" y="2204129"/>
                  <a:pt x="4196614" y="2167071"/>
                  <a:pt x="4196614" y="2167071"/>
                </a:cubicBezTo>
                <a:cubicBezTo>
                  <a:pt x="4174156" y="2234448"/>
                  <a:pt x="4196615" y="2218406"/>
                  <a:pt x="4148488" y="2234448"/>
                </a:cubicBezTo>
                <a:cubicBezTo>
                  <a:pt x="4099058" y="2152064"/>
                  <a:pt x="4111984" y="2157169"/>
                  <a:pt x="4129238" y="2321075"/>
                </a:cubicBezTo>
                <a:cubicBezTo>
                  <a:pt x="4130892" y="2336786"/>
                  <a:pt x="4143439" y="2390031"/>
                  <a:pt x="4148488" y="2407703"/>
                </a:cubicBezTo>
                <a:cubicBezTo>
                  <a:pt x="4151275" y="2417458"/>
                  <a:pt x="4165287" y="2443752"/>
                  <a:pt x="4158113" y="2436578"/>
                </a:cubicBezTo>
                <a:cubicBezTo>
                  <a:pt x="4118095" y="2396558"/>
                  <a:pt x="4138367" y="2397085"/>
                  <a:pt x="4119612" y="2359576"/>
                </a:cubicBezTo>
                <a:cubicBezTo>
                  <a:pt x="4114439" y="2349229"/>
                  <a:pt x="4106779" y="2340325"/>
                  <a:pt x="4100362" y="2330700"/>
                </a:cubicBezTo>
                <a:cubicBezTo>
                  <a:pt x="4121602" y="2436902"/>
                  <a:pt x="4109264" y="2395913"/>
                  <a:pt x="4129238" y="2455829"/>
                </a:cubicBezTo>
                <a:cubicBezTo>
                  <a:pt x="4134800" y="2489201"/>
                  <a:pt x="4157860" y="2617838"/>
                  <a:pt x="4148488" y="2629084"/>
                </a:cubicBezTo>
                <a:cubicBezTo>
                  <a:pt x="4136280" y="2643734"/>
                  <a:pt x="4083011" y="2559742"/>
                  <a:pt x="4071486" y="2542456"/>
                </a:cubicBezTo>
                <a:cubicBezTo>
                  <a:pt x="4068278" y="2552081"/>
                  <a:pt x="4061861" y="2561186"/>
                  <a:pt x="4061861" y="2571332"/>
                </a:cubicBezTo>
                <a:cubicBezTo>
                  <a:pt x="4061861" y="2594019"/>
                  <a:pt x="4079912" y="2617645"/>
                  <a:pt x="4071486" y="2638709"/>
                </a:cubicBezTo>
                <a:cubicBezTo>
                  <a:pt x="4067190" y="2649450"/>
                  <a:pt x="4050790" y="2627638"/>
                  <a:pt x="4042610" y="2619458"/>
                </a:cubicBezTo>
                <a:cubicBezTo>
                  <a:pt x="4031266" y="2608114"/>
                  <a:pt x="4023359" y="2593791"/>
                  <a:pt x="4013734" y="2580957"/>
                </a:cubicBezTo>
                <a:cubicBezTo>
                  <a:pt x="4010526" y="2571332"/>
                  <a:pt x="4008646" y="2561156"/>
                  <a:pt x="4004109" y="2552081"/>
                </a:cubicBezTo>
                <a:cubicBezTo>
                  <a:pt x="3998936" y="2541734"/>
                  <a:pt x="3984859" y="2511638"/>
                  <a:pt x="3984859" y="2523206"/>
                </a:cubicBezTo>
                <a:cubicBezTo>
                  <a:pt x="3984859" y="2565685"/>
                  <a:pt x="4000349" y="2608177"/>
                  <a:pt x="4013734" y="2648334"/>
                </a:cubicBezTo>
                <a:cubicBezTo>
                  <a:pt x="4016943" y="2593791"/>
                  <a:pt x="4016293" y="2538883"/>
                  <a:pt x="4023360" y="2484705"/>
                </a:cubicBezTo>
                <a:cubicBezTo>
                  <a:pt x="4025985" y="2464584"/>
                  <a:pt x="4036193" y="2446204"/>
                  <a:pt x="4042610" y="2426953"/>
                </a:cubicBezTo>
                <a:lnTo>
                  <a:pt x="4052236" y="2398077"/>
                </a:lnTo>
                <a:cubicBezTo>
                  <a:pt x="4062986" y="2204576"/>
                  <a:pt x="4043571" y="2279691"/>
                  <a:pt x="4081111" y="2167071"/>
                </a:cubicBezTo>
                <a:lnTo>
                  <a:pt x="4100362" y="2109319"/>
                </a:lnTo>
                <a:lnTo>
                  <a:pt x="4109987" y="2080444"/>
                </a:lnTo>
                <a:cubicBezTo>
                  <a:pt x="4113195" y="2057985"/>
                  <a:pt x="4113093" y="2034797"/>
                  <a:pt x="4119612" y="2013067"/>
                </a:cubicBezTo>
                <a:cubicBezTo>
                  <a:pt x="4122936" y="2001987"/>
                  <a:pt x="4149210" y="1989365"/>
                  <a:pt x="4138863" y="1984191"/>
                </a:cubicBezTo>
                <a:cubicBezTo>
                  <a:pt x="4121407" y="1975463"/>
                  <a:pt x="4100127" y="1989428"/>
                  <a:pt x="4081111" y="1993816"/>
                </a:cubicBezTo>
                <a:cubicBezTo>
                  <a:pt x="4058351" y="1999068"/>
                  <a:pt x="4036394" y="2007402"/>
                  <a:pt x="4013734" y="2013067"/>
                </a:cubicBezTo>
                <a:cubicBezTo>
                  <a:pt x="3997863" y="2017035"/>
                  <a:pt x="3981479" y="2018724"/>
                  <a:pt x="3965608" y="2022692"/>
                </a:cubicBezTo>
                <a:cubicBezTo>
                  <a:pt x="3955765" y="2025153"/>
                  <a:pt x="3946714" y="2030502"/>
                  <a:pt x="3936732" y="2032317"/>
                </a:cubicBezTo>
                <a:cubicBezTo>
                  <a:pt x="3911282" y="2036944"/>
                  <a:pt x="3885397" y="2038734"/>
                  <a:pt x="3859730" y="2041943"/>
                </a:cubicBezTo>
                <a:cubicBezTo>
                  <a:pt x="3866147" y="2051568"/>
                  <a:pt x="3872257" y="2061405"/>
                  <a:pt x="3878981" y="2070818"/>
                </a:cubicBezTo>
                <a:cubicBezTo>
                  <a:pt x="3888305" y="2083872"/>
                  <a:pt x="3900683" y="2094970"/>
                  <a:pt x="3907857" y="2109319"/>
                </a:cubicBezTo>
                <a:cubicBezTo>
                  <a:pt x="3913773" y="2121151"/>
                  <a:pt x="3913848" y="2135100"/>
                  <a:pt x="3917482" y="2147820"/>
                </a:cubicBezTo>
                <a:cubicBezTo>
                  <a:pt x="3920269" y="2157576"/>
                  <a:pt x="3923899" y="2167071"/>
                  <a:pt x="3927107" y="2176696"/>
                </a:cubicBezTo>
                <a:cubicBezTo>
                  <a:pt x="3908774" y="2231698"/>
                  <a:pt x="3932607" y="2185863"/>
                  <a:pt x="3888606" y="2215197"/>
                </a:cubicBezTo>
                <a:cubicBezTo>
                  <a:pt x="3877280" y="2222748"/>
                  <a:pt x="3871629" y="2237462"/>
                  <a:pt x="3859730" y="2244073"/>
                </a:cubicBezTo>
                <a:cubicBezTo>
                  <a:pt x="3841992" y="2253928"/>
                  <a:pt x="3801979" y="2263324"/>
                  <a:pt x="3801979" y="2263324"/>
                </a:cubicBezTo>
                <a:cubicBezTo>
                  <a:pt x="3792354" y="2272949"/>
                  <a:pt x="3785741" y="2287144"/>
                  <a:pt x="3773103" y="2292199"/>
                </a:cubicBezTo>
                <a:cubicBezTo>
                  <a:pt x="3728209" y="2310157"/>
                  <a:pt x="3706990" y="2303561"/>
                  <a:pt x="3667225" y="2292199"/>
                </a:cubicBezTo>
                <a:cubicBezTo>
                  <a:pt x="3657469" y="2289412"/>
                  <a:pt x="3647424" y="2287111"/>
                  <a:pt x="3638349" y="2282574"/>
                </a:cubicBezTo>
                <a:cubicBezTo>
                  <a:pt x="3609692" y="2268246"/>
                  <a:pt x="3612851" y="2257730"/>
                  <a:pt x="3580598" y="2253698"/>
                </a:cubicBezTo>
                <a:cubicBezTo>
                  <a:pt x="3539088" y="2248509"/>
                  <a:pt x="3497179" y="2247281"/>
                  <a:pt x="3455469" y="2244073"/>
                </a:cubicBezTo>
                <a:cubicBezTo>
                  <a:pt x="3345399" y="2207384"/>
                  <a:pt x="3451730" y="2240233"/>
                  <a:pt x="3176337" y="2215197"/>
                </a:cubicBezTo>
                <a:cubicBezTo>
                  <a:pt x="3153743" y="2213143"/>
                  <a:pt x="3131593" y="2207133"/>
                  <a:pt x="3108960" y="2205572"/>
                </a:cubicBezTo>
                <a:cubicBezTo>
                  <a:pt x="3038469" y="2200711"/>
                  <a:pt x="2967789" y="2199155"/>
                  <a:pt x="2897204" y="2195947"/>
                </a:cubicBezTo>
                <a:cubicBezTo>
                  <a:pt x="2798310" y="2171222"/>
                  <a:pt x="2902417" y="2194725"/>
                  <a:pt x="2695073" y="2176696"/>
                </a:cubicBezTo>
                <a:cubicBezTo>
                  <a:pt x="2592377" y="2167766"/>
                  <a:pt x="2674000" y="2172014"/>
                  <a:pt x="2608446" y="2157446"/>
                </a:cubicBezTo>
                <a:cubicBezTo>
                  <a:pt x="2589395" y="2153212"/>
                  <a:pt x="2569745" y="2152054"/>
                  <a:pt x="2550694" y="2147820"/>
                </a:cubicBezTo>
                <a:cubicBezTo>
                  <a:pt x="2540790" y="2145619"/>
                  <a:pt x="2531662" y="2140656"/>
                  <a:pt x="2521819" y="2138195"/>
                </a:cubicBezTo>
                <a:cubicBezTo>
                  <a:pt x="2505947" y="2134227"/>
                  <a:pt x="2489734" y="2131778"/>
                  <a:pt x="2473692" y="2128570"/>
                </a:cubicBezTo>
                <a:cubicBezTo>
                  <a:pt x="2467275" y="2118945"/>
                  <a:pt x="2459140" y="2110265"/>
                  <a:pt x="2454442" y="2099694"/>
                </a:cubicBezTo>
                <a:cubicBezTo>
                  <a:pt x="2446201" y="2081151"/>
                  <a:pt x="2446447" y="2058827"/>
                  <a:pt x="2435191" y="2041943"/>
                </a:cubicBezTo>
                <a:cubicBezTo>
                  <a:pt x="2428774" y="2032318"/>
                  <a:pt x="2420639" y="2023638"/>
                  <a:pt x="2415941" y="2013067"/>
                </a:cubicBezTo>
                <a:cubicBezTo>
                  <a:pt x="2407700" y="1994524"/>
                  <a:pt x="2403107" y="1974566"/>
                  <a:pt x="2396690" y="1955315"/>
                </a:cubicBezTo>
                <a:cubicBezTo>
                  <a:pt x="2393482" y="1945690"/>
                  <a:pt x="2395182" y="1932526"/>
                  <a:pt x="2387065" y="1926439"/>
                </a:cubicBezTo>
                <a:cubicBezTo>
                  <a:pt x="2371884" y="1915054"/>
                  <a:pt x="2301584" y="1861218"/>
                  <a:pt x="2290812" y="1859063"/>
                </a:cubicBezTo>
                <a:lnTo>
                  <a:pt x="2242686" y="1849437"/>
                </a:lnTo>
                <a:cubicBezTo>
                  <a:pt x="2186036" y="1821113"/>
                  <a:pt x="2217796" y="1834724"/>
                  <a:pt x="2146433" y="1810936"/>
                </a:cubicBezTo>
                <a:cubicBezTo>
                  <a:pt x="2136808" y="1807728"/>
                  <a:pt x="2127602" y="1802746"/>
                  <a:pt x="2117558" y="1801311"/>
                </a:cubicBezTo>
                <a:lnTo>
                  <a:pt x="2050181" y="1791686"/>
                </a:lnTo>
                <a:cubicBezTo>
                  <a:pt x="2008215" y="1777697"/>
                  <a:pt x="1994057" y="1778605"/>
                  <a:pt x="1963553" y="1753185"/>
                </a:cubicBezTo>
                <a:cubicBezTo>
                  <a:pt x="1953096" y="1744471"/>
                  <a:pt x="1947117" y="1729837"/>
                  <a:pt x="1934678" y="1724309"/>
                </a:cubicBezTo>
                <a:cubicBezTo>
                  <a:pt x="1916844" y="1716383"/>
                  <a:pt x="1896177" y="1717892"/>
                  <a:pt x="1876926" y="1714684"/>
                </a:cubicBezTo>
                <a:cubicBezTo>
                  <a:pt x="1844767" y="1703964"/>
                  <a:pt x="1845811" y="1703491"/>
                  <a:pt x="1809549" y="1695433"/>
                </a:cubicBezTo>
                <a:cubicBezTo>
                  <a:pt x="1793579" y="1691884"/>
                  <a:pt x="1777206" y="1690113"/>
                  <a:pt x="1761423" y="1685808"/>
                </a:cubicBezTo>
                <a:cubicBezTo>
                  <a:pt x="1741846" y="1680469"/>
                  <a:pt x="1703671" y="1666557"/>
                  <a:pt x="1703671" y="1666557"/>
                </a:cubicBezTo>
                <a:cubicBezTo>
                  <a:pt x="1694046" y="1656932"/>
                  <a:pt x="1683510" y="1648138"/>
                  <a:pt x="1674796" y="1637681"/>
                </a:cubicBezTo>
                <a:cubicBezTo>
                  <a:pt x="1667390" y="1628794"/>
                  <a:pt x="1664251" y="1616423"/>
                  <a:pt x="1655545" y="1608806"/>
                </a:cubicBezTo>
                <a:cubicBezTo>
                  <a:pt x="1638133" y="1593571"/>
                  <a:pt x="1597793" y="1570305"/>
                  <a:pt x="1597793" y="1570305"/>
                </a:cubicBezTo>
                <a:cubicBezTo>
                  <a:pt x="1552875" y="1502928"/>
                  <a:pt x="1578543" y="1525387"/>
                  <a:pt x="1530417" y="1493303"/>
                </a:cubicBezTo>
                <a:cubicBezTo>
                  <a:pt x="1524000" y="1483678"/>
                  <a:pt x="1518852" y="1473073"/>
                  <a:pt x="1511166" y="1464427"/>
                </a:cubicBezTo>
                <a:cubicBezTo>
                  <a:pt x="1493079" y="1444079"/>
                  <a:pt x="1468515" y="1429327"/>
                  <a:pt x="1453414" y="1406675"/>
                </a:cubicBezTo>
                <a:cubicBezTo>
                  <a:pt x="1427747" y="1368174"/>
                  <a:pt x="1443789" y="1384216"/>
                  <a:pt x="1405288" y="1358549"/>
                </a:cubicBezTo>
                <a:cubicBezTo>
                  <a:pt x="1382402" y="1289889"/>
                  <a:pt x="1414854" y="1372898"/>
                  <a:pt x="1366787" y="1300797"/>
                </a:cubicBezTo>
                <a:cubicBezTo>
                  <a:pt x="1361159" y="1292355"/>
                  <a:pt x="1361699" y="1280996"/>
                  <a:pt x="1357162" y="1271921"/>
                </a:cubicBezTo>
                <a:cubicBezTo>
                  <a:pt x="1351989" y="1261574"/>
                  <a:pt x="1344328" y="1252671"/>
                  <a:pt x="1337911" y="1243046"/>
                </a:cubicBezTo>
                <a:cubicBezTo>
                  <a:pt x="1326930" y="1210101"/>
                  <a:pt x="1312148" y="1148869"/>
                  <a:pt x="1280160" y="1127543"/>
                </a:cubicBezTo>
                <a:lnTo>
                  <a:pt x="1251284" y="1108292"/>
                </a:lnTo>
                <a:cubicBezTo>
                  <a:pt x="1244867" y="1095458"/>
                  <a:pt x="1242179" y="1079937"/>
                  <a:pt x="1232033" y="1069791"/>
                </a:cubicBezTo>
                <a:cubicBezTo>
                  <a:pt x="1224859" y="1062617"/>
                  <a:pt x="1212483" y="1064163"/>
                  <a:pt x="1203158" y="1060166"/>
                </a:cubicBezTo>
                <a:cubicBezTo>
                  <a:pt x="1132692" y="1029966"/>
                  <a:pt x="1197139" y="1049035"/>
                  <a:pt x="1126156" y="1031290"/>
                </a:cubicBezTo>
                <a:cubicBezTo>
                  <a:pt x="1116531" y="1021665"/>
                  <a:pt x="1108606" y="1009965"/>
                  <a:pt x="1097280" y="1002414"/>
                </a:cubicBezTo>
                <a:cubicBezTo>
                  <a:pt x="1083801" y="993428"/>
                  <a:pt x="1028501" y="985407"/>
                  <a:pt x="1020278" y="983164"/>
                </a:cubicBezTo>
                <a:cubicBezTo>
                  <a:pt x="1000701" y="977825"/>
                  <a:pt x="962526" y="963913"/>
                  <a:pt x="962526" y="963913"/>
                </a:cubicBezTo>
                <a:cubicBezTo>
                  <a:pt x="949692" y="944662"/>
                  <a:pt x="931341" y="928110"/>
                  <a:pt x="924025" y="906161"/>
                </a:cubicBezTo>
                <a:cubicBezTo>
                  <a:pt x="910742" y="866311"/>
                  <a:pt x="920028" y="885728"/>
                  <a:pt x="895149" y="848410"/>
                </a:cubicBezTo>
                <a:cubicBezTo>
                  <a:pt x="862793" y="751337"/>
                  <a:pt x="912169" y="901931"/>
                  <a:pt x="875899" y="781033"/>
                </a:cubicBezTo>
                <a:cubicBezTo>
                  <a:pt x="870068" y="761597"/>
                  <a:pt x="867904" y="740165"/>
                  <a:pt x="856648" y="723281"/>
                </a:cubicBezTo>
                <a:lnTo>
                  <a:pt x="837398" y="694406"/>
                </a:lnTo>
                <a:cubicBezTo>
                  <a:pt x="830981" y="662322"/>
                  <a:pt x="836297" y="625378"/>
                  <a:pt x="818147" y="598153"/>
                </a:cubicBezTo>
                <a:lnTo>
                  <a:pt x="779646" y="540401"/>
                </a:lnTo>
                <a:cubicBezTo>
                  <a:pt x="773229" y="530776"/>
                  <a:pt x="765569" y="521873"/>
                  <a:pt x="760396" y="511526"/>
                </a:cubicBezTo>
                <a:cubicBezTo>
                  <a:pt x="753979" y="498692"/>
                  <a:pt x="748264" y="485483"/>
                  <a:pt x="741145" y="473025"/>
                </a:cubicBezTo>
                <a:cubicBezTo>
                  <a:pt x="735405" y="462981"/>
                  <a:pt x="731704" y="450280"/>
                  <a:pt x="721894" y="444149"/>
                </a:cubicBezTo>
                <a:cubicBezTo>
                  <a:pt x="704687" y="433394"/>
                  <a:pt x="664143" y="424898"/>
                  <a:pt x="664143" y="424898"/>
                </a:cubicBezTo>
                <a:cubicBezTo>
                  <a:pt x="627106" y="369345"/>
                  <a:pt x="667321" y="416862"/>
                  <a:pt x="587141" y="376772"/>
                </a:cubicBezTo>
                <a:cubicBezTo>
                  <a:pt x="434433" y="300417"/>
                  <a:pt x="599834" y="361330"/>
                  <a:pt x="490888" y="328646"/>
                </a:cubicBezTo>
                <a:cubicBezTo>
                  <a:pt x="471452" y="322815"/>
                  <a:pt x="452387" y="315812"/>
                  <a:pt x="433137" y="309395"/>
                </a:cubicBezTo>
                <a:lnTo>
                  <a:pt x="404261" y="299770"/>
                </a:lnTo>
                <a:cubicBezTo>
                  <a:pt x="391427" y="280519"/>
                  <a:pt x="385011" y="254852"/>
                  <a:pt x="365760" y="242018"/>
                </a:cubicBezTo>
                <a:lnTo>
                  <a:pt x="308008" y="203517"/>
                </a:lnTo>
                <a:cubicBezTo>
                  <a:pt x="298383" y="197100"/>
                  <a:pt x="287312" y="192447"/>
                  <a:pt x="279132" y="184267"/>
                </a:cubicBezTo>
                <a:cubicBezTo>
                  <a:pt x="269507" y="174642"/>
                  <a:pt x="262156" y="162002"/>
                  <a:pt x="250257" y="155391"/>
                </a:cubicBezTo>
                <a:cubicBezTo>
                  <a:pt x="232519" y="145536"/>
                  <a:pt x="210655" y="145215"/>
                  <a:pt x="192505" y="136140"/>
                </a:cubicBezTo>
                <a:cubicBezTo>
                  <a:pt x="179671" y="129723"/>
                  <a:pt x="167616" y="121427"/>
                  <a:pt x="154004" y="116890"/>
                </a:cubicBezTo>
                <a:cubicBezTo>
                  <a:pt x="138484" y="111717"/>
                  <a:pt x="121848" y="110814"/>
                  <a:pt x="105878" y="107265"/>
                </a:cubicBezTo>
                <a:cubicBezTo>
                  <a:pt x="94780" y="104799"/>
                  <a:pt x="51360" y="94443"/>
                  <a:pt x="38501" y="88014"/>
                </a:cubicBezTo>
                <a:cubicBezTo>
                  <a:pt x="14216" y="75872"/>
                  <a:pt x="6417" y="47909"/>
                  <a:pt x="0" y="39888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reeform 4"/>
          <p:cNvSpPr/>
          <p:nvPr/>
        </p:nvSpPr>
        <p:spPr>
          <a:xfrm>
            <a:off x="4424555" y="249918"/>
            <a:ext cx="3741057" cy="2223776"/>
          </a:xfrm>
          <a:custGeom>
            <a:avLst/>
            <a:gdLst>
              <a:gd name="connsiteX0" fmla="*/ 80068 w 3741057"/>
              <a:gd name="connsiteY0" fmla="*/ 29216 h 2329654"/>
              <a:gd name="connsiteX1" fmla="*/ 80068 w 3741057"/>
              <a:gd name="connsiteY1" fmla="*/ 29216 h 2329654"/>
              <a:gd name="connsiteX2" fmla="*/ 301449 w 3741057"/>
              <a:gd name="connsiteY2" fmla="*/ 340 h 2329654"/>
              <a:gd name="connsiteX3" fmla="*/ 291824 w 3741057"/>
              <a:gd name="connsiteY3" fmla="*/ 38841 h 2329654"/>
              <a:gd name="connsiteX4" fmla="*/ 282199 w 3741057"/>
              <a:gd name="connsiteY4" fmla="*/ 67717 h 2329654"/>
              <a:gd name="connsiteX5" fmla="*/ 272573 w 3741057"/>
              <a:gd name="connsiteY5" fmla="*/ 106218 h 2329654"/>
              <a:gd name="connsiteX6" fmla="*/ 262948 w 3741057"/>
              <a:gd name="connsiteY6" fmla="*/ 135094 h 2329654"/>
              <a:gd name="connsiteX7" fmla="*/ 234072 w 3741057"/>
              <a:gd name="connsiteY7" fmla="*/ 163969 h 2329654"/>
              <a:gd name="connsiteX8" fmla="*/ 282199 w 3741057"/>
              <a:gd name="connsiteY8" fmla="*/ 183220 h 2329654"/>
              <a:gd name="connsiteX9" fmla="*/ 503580 w 3741057"/>
              <a:gd name="connsiteY9" fmla="*/ 221721 h 2329654"/>
              <a:gd name="connsiteX10" fmla="*/ 484329 w 3741057"/>
              <a:gd name="connsiteY10" fmla="*/ 327599 h 2329654"/>
              <a:gd name="connsiteX11" fmla="*/ 455453 w 3741057"/>
              <a:gd name="connsiteY11" fmla="*/ 346849 h 2329654"/>
              <a:gd name="connsiteX12" fmla="*/ 484329 w 3741057"/>
              <a:gd name="connsiteY12" fmla="*/ 366100 h 2329654"/>
              <a:gd name="connsiteX13" fmla="*/ 773087 w 3741057"/>
              <a:gd name="connsiteY13" fmla="*/ 366100 h 2329654"/>
              <a:gd name="connsiteX14" fmla="*/ 753837 w 3741057"/>
              <a:gd name="connsiteY14" fmla="*/ 433477 h 2329654"/>
              <a:gd name="connsiteX15" fmla="*/ 724961 w 3741057"/>
              <a:gd name="connsiteY15" fmla="*/ 462352 h 2329654"/>
              <a:gd name="connsiteX16" fmla="*/ 647959 w 3741057"/>
              <a:gd name="connsiteY16" fmla="*/ 520104 h 2329654"/>
              <a:gd name="connsiteX17" fmla="*/ 619083 w 3741057"/>
              <a:gd name="connsiteY17" fmla="*/ 529729 h 2329654"/>
              <a:gd name="connsiteX18" fmla="*/ 580582 w 3741057"/>
              <a:gd name="connsiteY18" fmla="*/ 548980 h 2329654"/>
              <a:gd name="connsiteX19" fmla="*/ 542081 w 3741057"/>
              <a:gd name="connsiteY19" fmla="*/ 577856 h 2329654"/>
              <a:gd name="connsiteX20" fmla="*/ 599832 w 3741057"/>
              <a:gd name="connsiteY20" fmla="*/ 539355 h 2329654"/>
              <a:gd name="connsiteX21" fmla="*/ 657584 w 3741057"/>
              <a:gd name="connsiteY21" fmla="*/ 520104 h 2329654"/>
              <a:gd name="connsiteX22" fmla="*/ 715336 w 3741057"/>
              <a:gd name="connsiteY22" fmla="*/ 481603 h 2329654"/>
              <a:gd name="connsiteX23" fmla="*/ 801963 w 3741057"/>
              <a:gd name="connsiteY23" fmla="*/ 462352 h 2329654"/>
              <a:gd name="connsiteX24" fmla="*/ 927091 w 3741057"/>
              <a:gd name="connsiteY24" fmla="*/ 471978 h 2329654"/>
              <a:gd name="connsiteX25" fmla="*/ 907841 w 3741057"/>
              <a:gd name="connsiteY25" fmla="*/ 568230 h 2329654"/>
              <a:gd name="connsiteX26" fmla="*/ 878965 w 3741057"/>
              <a:gd name="connsiteY26" fmla="*/ 606731 h 2329654"/>
              <a:gd name="connsiteX27" fmla="*/ 821213 w 3741057"/>
              <a:gd name="connsiteY27" fmla="*/ 674108 h 2329654"/>
              <a:gd name="connsiteX28" fmla="*/ 792338 w 3741057"/>
              <a:gd name="connsiteY28" fmla="*/ 712609 h 2329654"/>
              <a:gd name="connsiteX29" fmla="*/ 782712 w 3741057"/>
              <a:gd name="connsiteY29" fmla="*/ 683734 h 2329654"/>
              <a:gd name="connsiteX30" fmla="*/ 850089 w 3741057"/>
              <a:gd name="connsiteY30" fmla="*/ 635607 h 2329654"/>
              <a:gd name="connsiteX31" fmla="*/ 878965 w 3741057"/>
              <a:gd name="connsiteY31" fmla="*/ 616357 h 2329654"/>
              <a:gd name="connsiteX32" fmla="*/ 917466 w 3741057"/>
              <a:gd name="connsiteY32" fmla="*/ 625982 h 2329654"/>
              <a:gd name="connsiteX33" fmla="*/ 936717 w 3741057"/>
              <a:gd name="connsiteY33" fmla="*/ 654858 h 2329654"/>
              <a:gd name="connsiteX34" fmla="*/ 907841 w 3741057"/>
              <a:gd name="connsiteY34" fmla="*/ 895489 h 2329654"/>
              <a:gd name="connsiteX35" fmla="*/ 917466 w 3741057"/>
              <a:gd name="connsiteY35" fmla="*/ 866614 h 2329654"/>
              <a:gd name="connsiteX36" fmla="*/ 975218 w 3741057"/>
              <a:gd name="connsiteY36" fmla="*/ 808862 h 2329654"/>
              <a:gd name="connsiteX37" fmla="*/ 1052220 w 3741057"/>
              <a:gd name="connsiteY37" fmla="*/ 770361 h 2329654"/>
              <a:gd name="connsiteX38" fmla="*/ 1109971 w 3741057"/>
              <a:gd name="connsiteY38" fmla="*/ 751110 h 2329654"/>
              <a:gd name="connsiteX39" fmla="*/ 1177348 w 3741057"/>
              <a:gd name="connsiteY39" fmla="*/ 760736 h 2329654"/>
              <a:gd name="connsiteX40" fmla="*/ 1138847 w 3741057"/>
              <a:gd name="connsiteY40" fmla="*/ 914740 h 2329654"/>
              <a:gd name="connsiteX41" fmla="*/ 1129222 w 3741057"/>
              <a:gd name="connsiteY41" fmla="*/ 943616 h 2329654"/>
              <a:gd name="connsiteX42" fmla="*/ 1109971 w 3741057"/>
              <a:gd name="connsiteY42" fmla="*/ 972491 h 2329654"/>
              <a:gd name="connsiteX43" fmla="*/ 1100346 w 3741057"/>
              <a:gd name="connsiteY43" fmla="*/ 1010992 h 2329654"/>
              <a:gd name="connsiteX44" fmla="*/ 1071470 w 3741057"/>
              <a:gd name="connsiteY44" fmla="*/ 1039868 h 2329654"/>
              <a:gd name="connsiteX45" fmla="*/ 1023344 w 3741057"/>
              <a:gd name="connsiteY45" fmla="*/ 1087995 h 2329654"/>
              <a:gd name="connsiteX46" fmla="*/ 1004093 w 3741057"/>
              <a:gd name="connsiteY46" fmla="*/ 1116870 h 2329654"/>
              <a:gd name="connsiteX47" fmla="*/ 994468 w 3741057"/>
              <a:gd name="connsiteY47" fmla="*/ 1145746 h 2329654"/>
              <a:gd name="connsiteX48" fmla="*/ 1042594 w 3741057"/>
              <a:gd name="connsiteY48" fmla="*/ 1059119 h 2329654"/>
              <a:gd name="connsiteX49" fmla="*/ 1100346 w 3741057"/>
              <a:gd name="connsiteY49" fmla="*/ 1039868 h 2329654"/>
              <a:gd name="connsiteX50" fmla="*/ 1196599 w 3741057"/>
              <a:gd name="connsiteY50" fmla="*/ 1020618 h 2329654"/>
              <a:gd name="connsiteX51" fmla="*/ 1186973 w 3741057"/>
              <a:gd name="connsiteY51" fmla="*/ 1222748 h 2329654"/>
              <a:gd name="connsiteX52" fmla="*/ 1177348 w 3741057"/>
              <a:gd name="connsiteY52" fmla="*/ 1251624 h 2329654"/>
              <a:gd name="connsiteX53" fmla="*/ 1158098 w 3741057"/>
              <a:gd name="connsiteY53" fmla="*/ 1280500 h 2329654"/>
              <a:gd name="connsiteX54" fmla="*/ 1225474 w 3741057"/>
              <a:gd name="connsiteY54" fmla="*/ 1184247 h 2329654"/>
              <a:gd name="connsiteX55" fmla="*/ 1283226 w 3741057"/>
              <a:gd name="connsiteY55" fmla="*/ 1107245 h 2329654"/>
              <a:gd name="connsiteX56" fmla="*/ 1340978 w 3741057"/>
              <a:gd name="connsiteY56" fmla="*/ 1087995 h 2329654"/>
              <a:gd name="connsiteX57" fmla="*/ 1398729 w 3741057"/>
              <a:gd name="connsiteY57" fmla="*/ 1068744 h 2329654"/>
              <a:gd name="connsiteX58" fmla="*/ 1437230 w 3741057"/>
              <a:gd name="connsiteY58" fmla="*/ 1087995 h 2329654"/>
              <a:gd name="connsiteX59" fmla="*/ 1379479 w 3741057"/>
              <a:gd name="connsiteY59" fmla="*/ 1213123 h 2329654"/>
              <a:gd name="connsiteX60" fmla="*/ 1360228 w 3741057"/>
              <a:gd name="connsiteY60" fmla="*/ 1251624 h 2329654"/>
              <a:gd name="connsiteX61" fmla="*/ 1321727 w 3741057"/>
              <a:gd name="connsiteY61" fmla="*/ 1309376 h 2329654"/>
              <a:gd name="connsiteX62" fmla="*/ 1302477 w 3741057"/>
              <a:gd name="connsiteY62" fmla="*/ 1338251 h 2329654"/>
              <a:gd name="connsiteX63" fmla="*/ 1244725 w 3741057"/>
              <a:gd name="connsiteY63" fmla="*/ 1415254 h 2329654"/>
              <a:gd name="connsiteX64" fmla="*/ 1273601 w 3741057"/>
              <a:gd name="connsiteY64" fmla="*/ 1376752 h 2329654"/>
              <a:gd name="connsiteX65" fmla="*/ 1321727 w 3741057"/>
              <a:gd name="connsiteY65" fmla="*/ 1347877 h 2329654"/>
              <a:gd name="connsiteX66" fmla="*/ 1369853 w 3741057"/>
              <a:gd name="connsiteY66" fmla="*/ 1328626 h 2329654"/>
              <a:gd name="connsiteX67" fmla="*/ 1408354 w 3741057"/>
              <a:gd name="connsiteY67" fmla="*/ 1309376 h 2329654"/>
              <a:gd name="connsiteX68" fmla="*/ 1437230 w 3741057"/>
              <a:gd name="connsiteY68" fmla="*/ 1280500 h 2329654"/>
              <a:gd name="connsiteX69" fmla="*/ 1494982 w 3741057"/>
              <a:gd name="connsiteY69" fmla="*/ 1261249 h 2329654"/>
              <a:gd name="connsiteX70" fmla="*/ 1504607 w 3741057"/>
              <a:gd name="connsiteY70" fmla="*/ 1290125 h 2329654"/>
              <a:gd name="connsiteX71" fmla="*/ 1466106 w 3741057"/>
              <a:gd name="connsiteY71" fmla="*/ 1357502 h 2329654"/>
              <a:gd name="connsiteX72" fmla="*/ 1437230 w 3741057"/>
              <a:gd name="connsiteY72" fmla="*/ 1434504 h 2329654"/>
              <a:gd name="connsiteX73" fmla="*/ 1408354 w 3741057"/>
              <a:gd name="connsiteY73" fmla="*/ 1482630 h 2329654"/>
              <a:gd name="connsiteX74" fmla="*/ 1379479 w 3741057"/>
              <a:gd name="connsiteY74" fmla="*/ 1511506 h 2329654"/>
              <a:gd name="connsiteX75" fmla="*/ 1340978 w 3741057"/>
              <a:gd name="connsiteY75" fmla="*/ 1569258 h 2329654"/>
              <a:gd name="connsiteX76" fmla="*/ 1283226 w 3741057"/>
              <a:gd name="connsiteY76" fmla="*/ 1627009 h 2329654"/>
              <a:gd name="connsiteX77" fmla="*/ 1273601 w 3741057"/>
              <a:gd name="connsiteY77" fmla="*/ 1655885 h 2329654"/>
              <a:gd name="connsiteX78" fmla="*/ 1302477 w 3741057"/>
              <a:gd name="connsiteY78" fmla="*/ 1646260 h 2329654"/>
              <a:gd name="connsiteX79" fmla="*/ 1360228 w 3741057"/>
              <a:gd name="connsiteY79" fmla="*/ 1598134 h 2329654"/>
              <a:gd name="connsiteX80" fmla="*/ 1389104 w 3741057"/>
              <a:gd name="connsiteY80" fmla="*/ 1588508 h 2329654"/>
              <a:gd name="connsiteX81" fmla="*/ 1427605 w 3741057"/>
              <a:gd name="connsiteY81" fmla="*/ 1569258 h 2329654"/>
              <a:gd name="connsiteX82" fmla="*/ 1504607 w 3741057"/>
              <a:gd name="connsiteY82" fmla="*/ 1540382 h 2329654"/>
              <a:gd name="connsiteX83" fmla="*/ 1533483 w 3741057"/>
              <a:gd name="connsiteY83" fmla="*/ 1521131 h 2329654"/>
              <a:gd name="connsiteX84" fmla="*/ 1543108 w 3741057"/>
              <a:gd name="connsiteY84" fmla="*/ 1550007 h 2329654"/>
              <a:gd name="connsiteX85" fmla="*/ 1504607 w 3741057"/>
              <a:gd name="connsiteY85" fmla="*/ 1704011 h 2329654"/>
              <a:gd name="connsiteX86" fmla="*/ 1485357 w 3741057"/>
              <a:gd name="connsiteY86" fmla="*/ 1732887 h 2329654"/>
              <a:gd name="connsiteX87" fmla="*/ 1456481 w 3741057"/>
              <a:gd name="connsiteY87" fmla="*/ 1761763 h 2329654"/>
              <a:gd name="connsiteX88" fmla="*/ 1475731 w 3741057"/>
              <a:gd name="connsiteY88" fmla="*/ 1684761 h 2329654"/>
              <a:gd name="connsiteX89" fmla="*/ 1533483 w 3741057"/>
              <a:gd name="connsiteY89" fmla="*/ 1617384 h 2329654"/>
              <a:gd name="connsiteX90" fmla="*/ 1562359 w 3741057"/>
              <a:gd name="connsiteY90" fmla="*/ 1578883 h 2329654"/>
              <a:gd name="connsiteX91" fmla="*/ 1600860 w 3741057"/>
              <a:gd name="connsiteY91" fmla="*/ 1559632 h 2329654"/>
              <a:gd name="connsiteX92" fmla="*/ 1629736 w 3741057"/>
              <a:gd name="connsiteY92" fmla="*/ 1530757 h 2329654"/>
              <a:gd name="connsiteX93" fmla="*/ 1658611 w 3741057"/>
              <a:gd name="connsiteY93" fmla="*/ 1511506 h 2329654"/>
              <a:gd name="connsiteX94" fmla="*/ 1658611 w 3741057"/>
              <a:gd name="connsiteY94" fmla="*/ 1723262 h 2329654"/>
              <a:gd name="connsiteX95" fmla="*/ 1639361 w 3741057"/>
              <a:gd name="connsiteY95" fmla="*/ 1819515 h 2329654"/>
              <a:gd name="connsiteX96" fmla="*/ 1629736 w 3741057"/>
              <a:gd name="connsiteY96" fmla="*/ 1848390 h 2329654"/>
              <a:gd name="connsiteX97" fmla="*/ 1639361 w 3741057"/>
              <a:gd name="connsiteY97" fmla="*/ 1800264 h 2329654"/>
              <a:gd name="connsiteX98" fmla="*/ 1668237 w 3741057"/>
              <a:gd name="connsiteY98" fmla="*/ 1732887 h 2329654"/>
              <a:gd name="connsiteX99" fmla="*/ 1735613 w 3741057"/>
              <a:gd name="connsiteY99" fmla="*/ 1675136 h 2329654"/>
              <a:gd name="connsiteX100" fmla="*/ 1764489 w 3741057"/>
              <a:gd name="connsiteY100" fmla="*/ 1665510 h 2329654"/>
              <a:gd name="connsiteX101" fmla="*/ 1764489 w 3741057"/>
              <a:gd name="connsiteY101" fmla="*/ 1886891 h 2329654"/>
              <a:gd name="connsiteX102" fmla="*/ 1754864 w 3741057"/>
              <a:gd name="connsiteY102" fmla="*/ 1915767 h 2329654"/>
              <a:gd name="connsiteX103" fmla="*/ 1706738 w 3741057"/>
              <a:gd name="connsiteY103" fmla="*/ 2002395 h 2329654"/>
              <a:gd name="connsiteX104" fmla="*/ 1697112 w 3741057"/>
              <a:gd name="connsiteY104" fmla="*/ 2040896 h 2329654"/>
              <a:gd name="connsiteX105" fmla="*/ 1716363 w 3741057"/>
              <a:gd name="connsiteY105" fmla="*/ 1944643 h 2329654"/>
              <a:gd name="connsiteX106" fmla="*/ 1735613 w 3741057"/>
              <a:gd name="connsiteY106" fmla="*/ 1915767 h 2329654"/>
              <a:gd name="connsiteX107" fmla="*/ 1822241 w 3741057"/>
              <a:gd name="connsiteY107" fmla="*/ 1848390 h 2329654"/>
              <a:gd name="connsiteX108" fmla="*/ 1928119 w 3741057"/>
              <a:gd name="connsiteY108" fmla="*/ 1781014 h 2329654"/>
              <a:gd name="connsiteX109" fmla="*/ 2014746 w 3741057"/>
              <a:gd name="connsiteY109" fmla="*/ 1752138 h 2329654"/>
              <a:gd name="connsiteX110" fmla="*/ 2110999 w 3741057"/>
              <a:gd name="connsiteY110" fmla="*/ 1713637 h 2329654"/>
              <a:gd name="connsiteX111" fmla="*/ 2101373 w 3741057"/>
              <a:gd name="connsiteY111" fmla="*/ 2089022 h 2329654"/>
              <a:gd name="connsiteX112" fmla="*/ 2120624 w 3741057"/>
              <a:gd name="connsiteY112" fmla="*/ 2040896 h 2329654"/>
              <a:gd name="connsiteX113" fmla="*/ 2130249 w 3741057"/>
              <a:gd name="connsiteY113" fmla="*/ 2012020 h 2329654"/>
              <a:gd name="connsiteX114" fmla="*/ 2168750 w 3741057"/>
              <a:gd name="connsiteY114" fmla="*/ 1954268 h 2329654"/>
              <a:gd name="connsiteX115" fmla="*/ 2197626 w 3741057"/>
              <a:gd name="connsiteY115" fmla="*/ 1944643 h 2329654"/>
              <a:gd name="connsiteX116" fmla="*/ 2226502 w 3741057"/>
              <a:gd name="connsiteY116" fmla="*/ 2175649 h 2329654"/>
              <a:gd name="connsiteX117" fmla="*/ 2265003 w 3741057"/>
              <a:gd name="connsiteY117" fmla="*/ 2108272 h 2329654"/>
              <a:gd name="connsiteX118" fmla="*/ 2313129 w 3741057"/>
              <a:gd name="connsiteY118" fmla="*/ 2012020 h 2329654"/>
              <a:gd name="connsiteX119" fmla="*/ 2399757 w 3741057"/>
              <a:gd name="connsiteY119" fmla="*/ 1877266 h 2329654"/>
              <a:gd name="connsiteX120" fmla="*/ 2438258 w 3741057"/>
              <a:gd name="connsiteY120" fmla="*/ 1886891 h 2329654"/>
              <a:gd name="connsiteX121" fmla="*/ 2447883 w 3741057"/>
              <a:gd name="connsiteY121" fmla="*/ 1915767 h 2329654"/>
              <a:gd name="connsiteX122" fmla="*/ 2467133 w 3741057"/>
              <a:gd name="connsiteY122" fmla="*/ 1983144 h 2329654"/>
              <a:gd name="connsiteX123" fmla="*/ 2476759 w 3741057"/>
              <a:gd name="connsiteY123" fmla="*/ 2050521 h 2329654"/>
              <a:gd name="connsiteX124" fmla="*/ 2496009 w 3741057"/>
              <a:gd name="connsiteY124" fmla="*/ 2089022 h 2329654"/>
              <a:gd name="connsiteX125" fmla="*/ 2515260 w 3741057"/>
              <a:gd name="connsiteY125" fmla="*/ 2175649 h 2329654"/>
              <a:gd name="connsiteX126" fmla="*/ 2524885 w 3741057"/>
              <a:gd name="connsiteY126" fmla="*/ 2146774 h 2329654"/>
              <a:gd name="connsiteX127" fmla="*/ 2553761 w 3741057"/>
              <a:gd name="connsiteY127" fmla="*/ 2079397 h 2329654"/>
              <a:gd name="connsiteX128" fmla="*/ 2630763 w 3741057"/>
              <a:gd name="connsiteY128" fmla="*/ 2012020 h 2329654"/>
              <a:gd name="connsiteX129" fmla="*/ 2727016 w 3741057"/>
              <a:gd name="connsiteY129" fmla="*/ 2108272 h 2329654"/>
              <a:gd name="connsiteX130" fmla="*/ 2813643 w 3741057"/>
              <a:gd name="connsiteY130" fmla="*/ 2310403 h 2329654"/>
              <a:gd name="connsiteX131" fmla="*/ 2823268 w 3741057"/>
              <a:gd name="connsiteY131" fmla="*/ 2185275 h 2329654"/>
              <a:gd name="connsiteX132" fmla="*/ 2832893 w 3741057"/>
              <a:gd name="connsiteY132" fmla="*/ 2146774 h 2329654"/>
              <a:gd name="connsiteX133" fmla="*/ 2881020 w 3741057"/>
              <a:gd name="connsiteY133" fmla="*/ 2175649 h 2329654"/>
              <a:gd name="connsiteX134" fmla="*/ 2890645 w 3741057"/>
              <a:gd name="connsiteY134" fmla="*/ 2204525 h 2329654"/>
              <a:gd name="connsiteX135" fmla="*/ 2929146 w 3741057"/>
              <a:gd name="connsiteY135" fmla="*/ 2271902 h 2329654"/>
              <a:gd name="connsiteX136" fmla="*/ 2948397 w 3741057"/>
              <a:gd name="connsiteY136" fmla="*/ 2329654 h 2329654"/>
              <a:gd name="connsiteX137" fmla="*/ 2967647 w 3741057"/>
              <a:gd name="connsiteY137" fmla="*/ 2156399 h 2329654"/>
              <a:gd name="connsiteX138" fmla="*/ 2996523 w 3741057"/>
              <a:gd name="connsiteY138" fmla="*/ 2079397 h 2329654"/>
              <a:gd name="connsiteX139" fmla="*/ 3044649 w 3741057"/>
              <a:gd name="connsiteY139" fmla="*/ 2185275 h 2329654"/>
              <a:gd name="connsiteX140" fmla="*/ 3063900 w 3741057"/>
              <a:gd name="connsiteY140" fmla="*/ 2233401 h 2329654"/>
              <a:gd name="connsiteX141" fmla="*/ 3092776 w 3741057"/>
              <a:gd name="connsiteY141" fmla="*/ 2291152 h 2329654"/>
              <a:gd name="connsiteX142" fmla="*/ 3140902 w 3741057"/>
              <a:gd name="connsiteY142" fmla="*/ 2185275 h 2329654"/>
              <a:gd name="connsiteX143" fmla="*/ 3150527 w 3741057"/>
              <a:gd name="connsiteY143" fmla="*/ 2156399 h 2329654"/>
              <a:gd name="connsiteX144" fmla="*/ 3160152 w 3741057"/>
              <a:gd name="connsiteY144" fmla="*/ 2117898 h 2329654"/>
              <a:gd name="connsiteX145" fmla="*/ 3217904 w 3741057"/>
              <a:gd name="connsiteY145" fmla="*/ 2079397 h 2329654"/>
              <a:gd name="connsiteX146" fmla="*/ 3275656 w 3741057"/>
              <a:gd name="connsiteY146" fmla="*/ 2137148 h 2329654"/>
              <a:gd name="connsiteX147" fmla="*/ 3294906 w 3741057"/>
              <a:gd name="connsiteY147" fmla="*/ 2204525 h 2329654"/>
              <a:gd name="connsiteX148" fmla="*/ 3314157 w 3741057"/>
              <a:gd name="connsiteY148" fmla="*/ 2233401 h 2329654"/>
              <a:gd name="connsiteX149" fmla="*/ 3333407 w 3741057"/>
              <a:gd name="connsiteY149" fmla="*/ 2146774 h 2329654"/>
              <a:gd name="connsiteX150" fmla="*/ 3381533 w 3741057"/>
              <a:gd name="connsiteY150" fmla="*/ 2060146 h 2329654"/>
              <a:gd name="connsiteX151" fmla="*/ 3516287 w 3741057"/>
              <a:gd name="connsiteY151" fmla="*/ 2069771 h 2329654"/>
              <a:gd name="connsiteX152" fmla="*/ 3554788 w 3741057"/>
              <a:gd name="connsiteY152" fmla="*/ 2117898 h 2329654"/>
              <a:gd name="connsiteX153" fmla="*/ 3622165 w 3741057"/>
              <a:gd name="connsiteY153" fmla="*/ 2194900 h 2329654"/>
              <a:gd name="connsiteX154" fmla="*/ 3631790 w 3741057"/>
              <a:gd name="connsiteY154" fmla="*/ 2223776 h 2329654"/>
              <a:gd name="connsiteX155" fmla="*/ 3641416 w 3741057"/>
              <a:gd name="connsiteY155" fmla="*/ 2137148 h 2329654"/>
              <a:gd name="connsiteX156" fmla="*/ 3660666 w 3741057"/>
              <a:gd name="connsiteY156" fmla="*/ 2079397 h 2329654"/>
              <a:gd name="connsiteX157" fmla="*/ 3708792 w 3741057"/>
              <a:gd name="connsiteY157" fmla="*/ 2156399 h 2329654"/>
              <a:gd name="connsiteX158" fmla="*/ 3728043 w 3741057"/>
              <a:gd name="connsiteY158" fmla="*/ 2214150 h 2329654"/>
              <a:gd name="connsiteX159" fmla="*/ 3737668 w 3741057"/>
              <a:gd name="connsiteY159" fmla="*/ 2069771 h 2329654"/>
              <a:gd name="connsiteX160" fmla="*/ 2332380 w 3741057"/>
              <a:gd name="connsiteY160" fmla="*/ 2300778 h 2329654"/>
              <a:gd name="connsiteX161" fmla="*/ 2265003 w 3741057"/>
              <a:gd name="connsiteY161" fmla="*/ 2243026 h 2329654"/>
              <a:gd name="connsiteX162" fmla="*/ 2236127 w 3741057"/>
              <a:gd name="connsiteY162" fmla="*/ 2223776 h 2329654"/>
              <a:gd name="connsiteX163" fmla="*/ 2197626 w 3741057"/>
              <a:gd name="connsiteY163" fmla="*/ 2194900 h 2329654"/>
              <a:gd name="connsiteX164" fmla="*/ 2178376 w 3741057"/>
              <a:gd name="connsiteY164" fmla="*/ 2166024 h 2329654"/>
              <a:gd name="connsiteX165" fmla="*/ 2130249 w 3741057"/>
              <a:gd name="connsiteY165" fmla="*/ 2156399 h 2329654"/>
              <a:gd name="connsiteX166" fmla="*/ 1995496 w 3741057"/>
              <a:gd name="connsiteY166" fmla="*/ 2146774 h 2329654"/>
              <a:gd name="connsiteX167" fmla="*/ 1928119 w 3741057"/>
              <a:gd name="connsiteY167" fmla="*/ 2117898 h 2329654"/>
              <a:gd name="connsiteX168" fmla="*/ 1870367 w 3741057"/>
              <a:gd name="connsiteY168" fmla="*/ 2098647 h 2329654"/>
              <a:gd name="connsiteX169" fmla="*/ 1822241 w 3741057"/>
              <a:gd name="connsiteY169" fmla="*/ 2060146 h 2329654"/>
              <a:gd name="connsiteX170" fmla="*/ 1764489 w 3741057"/>
              <a:gd name="connsiteY170" fmla="*/ 2021645 h 2329654"/>
              <a:gd name="connsiteX171" fmla="*/ 1745239 w 3741057"/>
              <a:gd name="connsiteY171" fmla="*/ 1992769 h 2329654"/>
              <a:gd name="connsiteX172" fmla="*/ 1687487 w 3741057"/>
              <a:gd name="connsiteY172" fmla="*/ 1963894 h 2329654"/>
              <a:gd name="connsiteX173" fmla="*/ 1677862 w 3741057"/>
              <a:gd name="connsiteY173" fmla="*/ 1935018 h 2329654"/>
              <a:gd name="connsiteX174" fmla="*/ 1648986 w 3741057"/>
              <a:gd name="connsiteY174" fmla="*/ 1915767 h 2329654"/>
              <a:gd name="connsiteX175" fmla="*/ 1552733 w 3741057"/>
              <a:gd name="connsiteY175" fmla="*/ 1848390 h 2329654"/>
              <a:gd name="connsiteX176" fmla="*/ 1523858 w 3741057"/>
              <a:gd name="connsiteY176" fmla="*/ 1829140 h 2329654"/>
              <a:gd name="connsiteX177" fmla="*/ 1494982 w 3741057"/>
              <a:gd name="connsiteY177" fmla="*/ 1809889 h 2329654"/>
              <a:gd name="connsiteX178" fmla="*/ 1417980 w 3741057"/>
              <a:gd name="connsiteY178" fmla="*/ 1742512 h 2329654"/>
              <a:gd name="connsiteX179" fmla="*/ 1389104 w 3741057"/>
              <a:gd name="connsiteY179" fmla="*/ 1723262 h 2329654"/>
              <a:gd name="connsiteX180" fmla="*/ 1369853 w 3741057"/>
              <a:gd name="connsiteY180" fmla="*/ 1694386 h 2329654"/>
              <a:gd name="connsiteX181" fmla="*/ 1321727 w 3741057"/>
              <a:gd name="connsiteY181" fmla="*/ 1684761 h 2329654"/>
              <a:gd name="connsiteX182" fmla="*/ 1235100 w 3741057"/>
              <a:gd name="connsiteY182" fmla="*/ 1617384 h 2329654"/>
              <a:gd name="connsiteX183" fmla="*/ 1206224 w 3741057"/>
              <a:gd name="connsiteY183" fmla="*/ 1598134 h 2329654"/>
              <a:gd name="connsiteX184" fmla="*/ 1177348 w 3741057"/>
              <a:gd name="connsiteY184" fmla="*/ 1559632 h 2329654"/>
              <a:gd name="connsiteX185" fmla="*/ 1148472 w 3741057"/>
              <a:gd name="connsiteY185" fmla="*/ 1530757 h 2329654"/>
              <a:gd name="connsiteX186" fmla="*/ 1119597 w 3741057"/>
              <a:gd name="connsiteY186" fmla="*/ 1473005 h 2329654"/>
              <a:gd name="connsiteX187" fmla="*/ 1100346 w 3741057"/>
              <a:gd name="connsiteY187" fmla="*/ 1444129 h 2329654"/>
              <a:gd name="connsiteX188" fmla="*/ 1081096 w 3741057"/>
              <a:gd name="connsiteY188" fmla="*/ 1251624 h 2329654"/>
              <a:gd name="connsiteX189" fmla="*/ 1071470 w 3741057"/>
              <a:gd name="connsiteY189" fmla="*/ 1222748 h 2329654"/>
              <a:gd name="connsiteX190" fmla="*/ 1061845 w 3741057"/>
              <a:gd name="connsiteY190" fmla="*/ 1184247 h 2329654"/>
              <a:gd name="connsiteX191" fmla="*/ 1042594 w 3741057"/>
              <a:gd name="connsiteY191" fmla="*/ 1155371 h 2329654"/>
              <a:gd name="connsiteX192" fmla="*/ 1013719 w 3741057"/>
              <a:gd name="connsiteY192" fmla="*/ 1097620 h 2329654"/>
              <a:gd name="connsiteX193" fmla="*/ 984843 w 3741057"/>
              <a:gd name="connsiteY193" fmla="*/ 1078369 h 2329654"/>
              <a:gd name="connsiteX194" fmla="*/ 946342 w 3741057"/>
              <a:gd name="connsiteY194" fmla="*/ 1020618 h 2329654"/>
              <a:gd name="connsiteX195" fmla="*/ 927091 w 3741057"/>
              <a:gd name="connsiteY195" fmla="*/ 962866 h 2329654"/>
              <a:gd name="connsiteX196" fmla="*/ 888590 w 3741057"/>
              <a:gd name="connsiteY196" fmla="*/ 895489 h 2329654"/>
              <a:gd name="connsiteX197" fmla="*/ 869340 w 3741057"/>
              <a:gd name="connsiteY197" fmla="*/ 828112 h 2329654"/>
              <a:gd name="connsiteX198" fmla="*/ 821213 w 3741057"/>
              <a:gd name="connsiteY198" fmla="*/ 760736 h 2329654"/>
              <a:gd name="connsiteX199" fmla="*/ 782712 w 3741057"/>
              <a:gd name="connsiteY199" fmla="*/ 702984 h 2329654"/>
              <a:gd name="connsiteX200" fmla="*/ 734586 w 3741057"/>
              <a:gd name="connsiteY200" fmla="*/ 654858 h 2329654"/>
              <a:gd name="connsiteX201" fmla="*/ 657584 w 3741057"/>
              <a:gd name="connsiteY201" fmla="*/ 568230 h 2329654"/>
              <a:gd name="connsiteX202" fmla="*/ 599832 w 3741057"/>
              <a:gd name="connsiteY202" fmla="*/ 529729 h 2329654"/>
              <a:gd name="connsiteX203" fmla="*/ 542081 w 3741057"/>
              <a:gd name="connsiteY203" fmla="*/ 481603 h 2329654"/>
              <a:gd name="connsiteX204" fmla="*/ 503580 w 3741057"/>
              <a:gd name="connsiteY204" fmla="*/ 462352 h 2329654"/>
              <a:gd name="connsiteX205" fmla="*/ 465079 w 3741057"/>
              <a:gd name="connsiteY205" fmla="*/ 433477 h 2329654"/>
              <a:gd name="connsiteX206" fmla="*/ 436203 w 3741057"/>
              <a:gd name="connsiteY206" fmla="*/ 414226 h 2329654"/>
              <a:gd name="connsiteX207" fmla="*/ 416952 w 3741057"/>
              <a:gd name="connsiteY207" fmla="*/ 385350 h 2329654"/>
              <a:gd name="connsiteX208" fmla="*/ 378451 w 3741057"/>
              <a:gd name="connsiteY208" fmla="*/ 366100 h 2329654"/>
              <a:gd name="connsiteX209" fmla="*/ 311074 w 3741057"/>
              <a:gd name="connsiteY209" fmla="*/ 327599 h 2329654"/>
              <a:gd name="connsiteX210" fmla="*/ 282199 w 3741057"/>
              <a:gd name="connsiteY210" fmla="*/ 298723 h 2329654"/>
              <a:gd name="connsiteX211" fmla="*/ 185946 w 3741057"/>
              <a:gd name="connsiteY211" fmla="*/ 269847 h 2329654"/>
              <a:gd name="connsiteX212" fmla="*/ 128194 w 3741057"/>
              <a:gd name="connsiteY212" fmla="*/ 231346 h 2329654"/>
              <a:gd name="connsiteX213" fmla="*/ 60818 w 3741057"/>
              <a:gd name="connsiteY213" fmla="*/ 183220 h 2329654"/>
              <a:gd name="connsiteX214" fmla="*/ 31942 w 3741057"/>
              <a:gd name="connsiteY214" fmla="*/ 173595 h 2329654"/>
              <a:gd name="connsiteX215" fmla="*/ 12691 w 3741057"/>
              <a:gd name="connsiteY215" fmla="*/ 106218 h 2329654"/>
              <a:gd name="connsiteX216" fmla="*/ 41567 w 3741057"/>
              <a:gd name="connsiteY216" fmla="*/ 96592 h 2329654"/>
              <a:gd name="connsiteX217" fmla="*/ 80068 w 3741057"/>
              <a:gd name="connsiteY217" fmla="*/ 29216 h 232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3741057" h="2329654">
                <a:moveTo>
                  <a:pt x="80068" y="29216"/>
                </a:moveTo>
                <a:lnTo>
                  <a:pt x="80068" y="29216"/>
                </a:lnTo>
                <a:cubicBezTo>
                  <a:pt x="153862" y="19591"/>
                  <a:pt x="227107" y="-3039"/>
                  <a:pt x="301449" y="340"/>
                </a:cubicBezTo>
                <a:cubicBezTo>
                  <a:pt x="314664" y="941"/>
                  <a:pt x="295458" y="26121"/>
                  <a:pt x="291824" y="38841"/>
                </a:cubicBezTo>
                <a:cubicBezTo>
                  <a:pt x="289037" y="48597"/>
                  <a:pt x="284986" y="57961"/>
                  <a:pt x="282199" y="67717"/>
                </a:cubicBezTo>
                <a:cubicBezTo>
                  <a:pt x="278565" y="80437"/>
                  <a:pt x="276207" y="93498"/>
                  <a:pt x="272573" y="106218"/>
                </a:cubicBezTo>
                <a:cubicBezTo>
                  <a:pt x="269786" y="115974"/>
                  <a:pt x="268576" y="126652"/>
                  <a:pt x="262948" y="135094"/>
                </a:cubicBezTo>
                <a:cubicBezTo>
                  <a:pt x="255397" y="146420"/>
                  <a:pt x="243697" y="154344"/>
                  <a:pt x="234072" y="163969"/>
                </a:cubicBezTo>
                <a:cubicBezTo>
                  <a:pt x="250114" y="170386"/>
                  <a:pt x="265035" y="181239"/>
                  <a:pt x="282199" y="183220"/>
                </a:cubicBezTo>
                <a:cubicBezTo>
                  <a:pt x="506343" y="209083"/>
                  <a:pt x="445119" y="134031"/>
                  <a:pt x="503580" y="221721"/>
                </a:cubicBezTo>
                <a:cubicBezTo>
                  <a:pt x="497163" y="257014"/>
                  <a:pt x="497206" y="294119"/>
                  <a:pt x="484329" y="327599"/>
                </a:cubicBezTo>
                <a:cubicBezTo>
                  <a:pt x="480176" y="338396"/>
                  <a:pt x="455453" y="335281"/>
                  <a:pt x="455453" y="346849"/>
                </a:cubicBezTo>
                <a:cubicBezTo>
                  <a:pt x="455453" y="358417"/>
                  <a:pt x="474704" y="359683"/>
                  <a:pt x="484329" y="366100"/>
                </a:cubicBezTo>
                <a:cubicBezTo>
                  <a:pt x="521961" y="363591"/>
                  <a:pt x="735455" y="342942"/>
                  <a:pt x="773087" y="366100"/>
                </a:cubicBezTo>
                <a:cubicBezTo>
                  <a:pt x="792980" y="378342"/>
                  <a:pt x="764283" y="412585"/>
                  <a:pt x="753837" y="433477"/>
                </a:cubicBezTo>
                <a:cubicBezTo>
                  <a:pt x="747750" y="445652"/>
                  <a:pt x="735205" y="453388"/>
                  <a:pt x="724961" y="462352"/>
                </a:cubicBezTo>
                <a:cubicBezTo>
                  <a:pt x="715517" y="470615"/>
                  <a:pt x="667061" y="510553"/>
                  <a:pt x="647959" y="520104"/>
                </a:cubicBezTo>
                <a:cubicBezTo>
                  <a:pt x="638884" y="524641"/>
                  <a:pt x="628409" y="525732"/>
                  <a:pt x="619083" y="529729"/>
                </a:cubicBezTo>
                <a:cubicBezTo>
                  <a:pt x="605895" y="535381"/>
                  <a:pt x="592749" y="541375"/>
                  <a:pt x="580582" y="548980"/>
                </a:cubicBezTo>
                <a:cubicBezTo>
                  <a:pt x="566978" y="557482"/>
                  <a:pt x="528733" y="586755"/>
                  <a:pt x="542081" y="577856"/>
                </a:cubicBezTo>
                <a:lnTo>
                  <a:pt x="599832" y="539355"/>
                </a:lnTo>
                <a:cubicBezTo>
                  <a:pt x="619083" y="532938"/>
                  <a:pt x="640700" y="531360"/>
                  <a:pt x="657584" y="520104"/>
                </a:cubicBezTo>
                <a:cubicBezTo>
                  <a:pt x="676835" y="507270"/>
                  <a:pt x="692890" y="487214"/>
                  <a:pt x="715336" y="481603"/>
                </a:cubicBezTo>
                <a:cubicBezTo>
                  <a:pt x="769708" y="468010"/>
                  <a:pt x="740865" y="474573"/>
                  <a:pt x="801963" y="462352"/>
                </a:cubicBezTo>
                <a:cubicBezTo>
                  <a:pt x="843672" y="465561"/>
                  <a:pt x="897511" y="442398"/>
                  <a:pt x="927091" y="471978"/>
                </a:cubicBezTo>
                <a:cubicBezTo>
                  <a:pt x="950227" y="495114"/>
                  <a:pt x="918846" y="537417"/>
                  <a:pt x="907841" y="568230"/>
                </a:cubicBezTo>
                <a:cubicBezTo>
                  <a:pt x="902445" y="583338"/>
                  <a:pt x="887864" y="593383"/>
                  <a:pt x="878965" y="606731"/>
                </a:cubicBezTo>
                <a:cubicBezTo>
                  <a:pt x="837171" y="669421"/>
                  <a:pt x="869963" y="641609"/>
                  <a:pt x="821213" y="674108"/>
                </a:cubicBezTo>
                <a:cubicBezTo>
                  <a:pt x="811588" y="686942"/>
                  <a:pt x="803681" y="701266"/>
                  <a:pt x="792338" y="712609"/>
                </a:cubicBezTo>
                <a:cubicBezTo>
                  <a:pt x="748706" y="756242"/>
                  <a:pt x="759733" y="720500"/>
                  <a:pt x="782712" y="683734"/>
                </a:cubicBezTo>
                <a:cubicBezTo>
                  <a:pt x="802309" y="652379"/>
                  <a:pt x="819889" y="652864"/>
                  <a:pt x="850089" y="635607"/>
                </a:cubicBezTo>
                <a:cubicBezTo>
                  <a:pt x="860133" y="629868"/>
                  <a:pt x="869340" y="622774"/>
                  <a:pt x="878965" y="616357"/>
                </a:cubicBezTo>
                <a:cubicBezTo>
                  <a:pt x="891799" y="619565"/>
                  <a:pt x="906459" y="618644"/>
                  <a:pt x="917466" y="625982"/>
                </a:cubicBezTo>
                <a:cubicBezTo>
                  <a:pt x="927091" y="632399"/>
                  <a:pt x="936192" y="643302"/>
                  <a:pt x="936717" y="654858"/>
                </a:cubicBezTo>
                <a:cubicBezTo>
                  <a:pt x="943560" y="805400"/>
                  <a:pt x="940566" y="797311"/>
                  <a:pt x="907841" y="895489"/>
                </a:cubicBezTo>
                <a:cubicBezTo>
                  <a:pt x="904633" y="905114"/>
                  <a:pt x="910292" y="873788"/>
                  <a:pt x="917466" y="866614"/>
                </a:cubicBezTo>
                <a:cubicBezTo>
                  <a:pt x="936717" y="847363"/>
                  <a:pt x="950868" y="821037"/>
                  <a:pt x="975218" y="808862"/>
                </a:cubicBezTo>
                <a:cubicBezTo>
                  <a:pt x="1000885" y="796028"/>
                  <a:pt x="1024996" y="779436"/>
                  <a:pt x="1052220" y="770361"/>
                </a:cubicBezTo>
                <a:lnTo>
                  <a:pt x="1109971" y="751110"/>
                </a:lnTo>
                <a:cubicBezTo>
                  <a:pt x="1132430" y="754319"/>
                  <a:pt x="1169717" y="739371"/>
                  <a:pt x="1177348" y="760736"/>
                </a:cubicBezTo>
                <a:cubicBezTo>
                  <a:pt x="1201778" y="829140"/>
                  <a:pt x="1169050" y="869436"/>
                  <a:pt x="1138847" y="914740"/>
                </a:cubicBezTo>
                <a:cubicBezTo>
                  <a:pt x="1135639" y="924365"/>
                  <a:pt x="1133759" y="934541"/>
                  <a:pt x="1129222" y="943616"/>
                </a:cubicBezTo>
                <a:cubicBezTo>
                  <a:pt x="1124049" y="953963"/>
                  <a:pt x="1114528" y="961858"/>
                  <a:pt x="1109971" y="972491"/>
                </a:cubicBezTo>
                <a:cubicBezTo>
                  <a:pt x="1104760" y="984650"/>
                  <a:pt x="1106909" y="999506"/>
                  <a:pt x="1100346" y="1010992"/>
                </a:cubicBezTo>
                <a:cubicBezTo>
                  <a:pt x="1093592" y="1022811"/>
                  <a:pt x="1080184" y="1029411"/>
                  <a:pt x="1071470" y="1039868"/>
                </a:cubicBezTo>
                <a:cubicBezTo>
                  <a:pt x="1031364" y="1087996"/>
                  <a:pt x="1076285" y="1052701"/>
                  <a:pt x="1023344" y="1087995"/>
                </a:cubicBezTo>
                <a:cubicBezTo>
                  <a:pt x="1016927" y="1097620"/>
                  <a:pt x="1009266" y="1106523"/>
                  <a:pt x="1004093" y="1116870"/>
                </a:cubicBezTo>
                <a:cubicBezTo>
                  <a:pt x="999556" y="1125945"/>
                  <a:pt x="994468" y="1155892"/>
                  <a:pt x="994468" y="1145746"/>
                </a:cubicBezTo>
                <a:cubicBezTo>
                  <a:pt x="994468" y="1105786"/>
                  <a:pt x="1007152" y="1080384"/>
                  <a:pt x="1042594" y="1059119"/>
                </a:cubicBezTo>
                <a:cubicBezTo>
                  <a:pt x="1059994" y="1048679"/>
                  <a:pt x="1100346" y="1039868"/>
                  <a:pt x="1100346" y="1039868"/>
                </a:cubicBezTo>
                <a:cubicBezTo>
                  <a:pt x="1108633" y="1031581"/>
                  <a:pt x="1176798" y="948015"/>
                  <a:pt x="1196599" y="1020618"/>
                </a:cubicBezTo>
                <a:cubicBezTo>
                  <a:pt x="1214347" y="1085694"/>
                  <a:pt x="1192575" y="1155528"/>
                  <a:pt x="1186973" y="1222748"/>
                </a:cubicBezTo>
                <a:cubicBezTo>
                  <a:pt x="1186130" y="1232859"/>
                  <a:pt x="1181885" y="1242549"/>
                  <a:pt x="1177348" y="1251624"/>
                </a:cubicBezTo>
                <a:cubicBezTo>
                  <a:pt x="1172175" y="1261971"/>
                  <a:pt x="1154440" y="1291474"/>
                  <a:pt x="1158098" y="1280500"/>
                </a:cubicBezTo>
                <a:cubicBezTo>
                  <a:pt x="1184128" y="1202407"/>
                  <a:pt x="1180998" y="1241431"/>
                  <a:pt x="1225474" y="1184247"/>
                </a:cubicBezTo>
                <a:cubicBezTo>
                  <a:pt x="1244849" y="1159337"/>
                  <a:pt x="1253130" y="1123964"/>
                  <a:pt x="1283226" y="1107245"/>
                </a:cubicBezTo>
                <a:cubicBezTo>
                  <a:pt x="1300964" y="1097390"/>
                  <a:pt x="1321727" y="1094412"/>
                  <a:pt x="1340978" y="1087995"/>
                </a:cubicBezTo>
                <a:lnTo>
                  <a:pt x="1398729" y="1068744"/>
                </a:lnTo>
                <a:cubicBezTo>
                  <a:pt x="1411563" y="1075161"/>
                  <a:pt x="1435931" y="1073705"/>
                  <a:pt x="1437230" y="1087995"/>
                </a:cubicBezTo>
                <a:cubicBezTo>
                  <a:pt x="1442895" y="1150306"/>
                  <a:pt x="1405738" y="1171108"/>
                  <a:pt x="1379479" y="1213123"/>
                </a:cubicBezTo>
                <a:cubicBezTo>
                  <a:pt x="1371874" y="1225291"/>
                  <a:pt x="1367610" y="1239320"/>
                  <a:pt x="1360228" y="1251624"/>
                </a:cubicBezTo>
                <a:cubicBezTo>
                  <a:pt x="1348324" y="1271463"/>
                  <a:pt x="1334561" y="1290125"/>
                  <a:pt x="1321727" y="1309376"/>
                </a:cubicBezTo>
                <a:cubicBezTo>
                  <a:pt x="1315310" y="1319001"/>
                  <a:pt x="1307650" y="1327904"/>
                  <a:pt x="1302477" y="1338251"/>
                </a:cubicBezTo>
                <a:cubicBezTo>
                  <a:pt x="1294339" y="1354526"/>
                  <a:pt x="1269047" y="1415254"/>
                  <a:pt x="1244725" y="1415254"/>
                </a:cubicBezTo>
                <a:cubicBezTo>
                  <a:pt x="1228683" y="1415254"/>
                  <a:pt x="1259845" y="1385006"/>
                  <a:pt x="1273601" y="1376752"/>
                </a:cubicBezTo>
                <a:cubicBezTo>
                  <a:pt x="1289643" y="1367127"/>
                  <a:pt x="1304994" y="1356243"/>
                  <a:pt x="1321727" y="1347877"/>
                </a:cubicBezTo>
                <a:cubicBezTo>
                  <a:pt x="1337181" y="1340150"/>
                  <a:pt x="1354064" y="1335643"/>
                  <a:pt x="1369853" y="1328626"/>
                </a:cubicBezTo>
                <a:cubicBezTo>
                  <a:pt x="1382965" y="1322799"/>
                  <a:pt x="1395520" y="1315793"/>
                  <a:pt x="1408354" y="1309376"/>
                </a:cubicBezTo>
                <a:cubicBezTo>
                  <a:pt x="1417979" y="1299751"/>
                  <a:pt x="1425331" y="1287111"/>
                  <a:pt x="1437230" y="1280500"/>
                </a:cubicBezTo>
                <a:cubicBezTo>
                  <a:pt x="1454968" y="1270645"/>
                  <a:pt x="1494982" y="1261249"/>
                  <a:pt x="1494982" y="1261249"/>
                </a:cubicBezTo>
                <a:cubicBezTo>
                  <a:pt x="1498190" y="1270874"/>
                  <a:pt x="1506042" y="1280081"/>
                  <a:pt x="1504607" y="1290125"/>
                </a:cubicBezTo>
                <a:cubicBezTo>
                  <a:pt x="1502386" y="1305669"/>
                  <a:pt x="1475415" y="1343538"/>
                  <a:pt x="1466106" y="1357502"/>
                </a:cubicBezTo>
                <a:cubicBezTo>
                  <a:pt x="1457775" y="1382497"/>
                  <a:pt x="1448742" y="1411480"/>
                  <a:pt x="1437230" y="1434504"/>
                </a:cubicBezTo>
                <a:cubicBezTo>
                  <a:pt x="1428863" y="1451237"/>
                  <a:pt x="1419579" y="1467663"/>
                  <a:pt x="1408354" y="1482630"/>
                </a:cubicBezTo>
                <a:cubicBezTo>
                  <a:pt x="1400187" y="1493520"/>
                  <a:pt x="1387836" y="1500761"/>
                  <a:pt x="1379479" y="1511506"/>
                </a:cubicBezTo>
                <a:cubicBezTo>
                  <a:pt x="1365275" y="1529769"/>
                  <a:pt x="1355790" y="1551484"/>
                  <a:pt x="1340978" y="1569258"/>
                </a:cubicBezTo>
                <a:cubicBezTo>
                  <a:pt x="1323549" y="1590172"/>
                  <a:pt x="1283226" y="1627009"/>
                  <a:pt x="1283226" y="1627009"/>
                </a:cubicBezTo>
                <a:cubicBezTo>
                  <a:pt x="1280018" y="1636634"/>
                  <a:pt x="1266427" y="1648711"/>
                  <a:pt x="1273601" y="1655885"/>
                </a:cubicBezTo>
                <a:cubicBezTo>
                  <a:pt x="1280775" y="1663059"/>
                  <a:pt x="1294035" y="1651888"/>
                  <a:pt x="1302477" y="1646260"/>
                </a:cubicBezTo>
                <a:cubicBezTo>
                  <a:pt x="1366348" y="1603679"/>
                  <a:pt x="1297236" y="1629630"/>
                  <a:pt x="1360228" y="1598134"/>
                </a:cubicBezTo>
                <a:cubicBezTo>
                  <a:pt x="1369303" y="1593597"/>
                  <a:pt x="1379778" y="1592505"/>
                  <a:pt x="1389104" y="1588508"/>
                </a:cubicBezTo>
                <a:cubicBezTo>
                  <a:pt x="1402292" y="1582856"/>
                  <a:pt x="1414417" y="1574910"/>
                  <a:pt x="1427605" y="1569258"/>
                </a:cubicBezTo>
                <a:cubicBezTo>
                  <a:pt x="1485901" y="1544274"/>
                  <a:pt x="1424874" y="1580248"/>
                  <a:pt x="1504607" y="1540382"/>
                </a:cubicBezTo>
                <a:cubicBezTo>
                  <a:pt x="1514954" y="1535209"/>
                  <a:pt x="1523858" y="1527548"/>
                  <a:pt x="1533483" y="1521131"/>
                </a:cubicBezTo>
                <a:cubicBezTo>
                  <a:pt x="1536691" y="1530756"/>
                  <a:pt x="1543783" y="1539884"/>
                  <a:pt x="1543108" y="1550007"/>
                </a:cubicBezTo>
                <a:cubicBezTo>
                  <a:pt x="1538060" y="1625724"/>
                  <a:pt x="1535226" y="1650428"/>
                  <a:pt x="1504607" y="1704011"/>
                </a:cubicBezTo>
                <a:cubicBezTo>
                  <a:pt x="1498868" y="1714055"/>
                  <a:pt x="1492763" y="1724000"/>
                  <a:pt x="1485357" y="1732887"/>
                </a:cubicBezTo>
                <a:cubicBezTo>
                  <a:pt x="1476643" y="1743344"/>
                  <a:pt x="1466106" y="1752138"/>
                  <a:pt x="1456481" y="1761763"/>
                </a:cubicBezTo>
                <a:cubicBezTo>
                  <a:pt x="1458918" y="1749578"/>
                  <a:pt x="1466625" y="1700697"/>
                  <a:pt x="1475731" y="1684761"/>
                </a:cubicBezTo>
                <a:cubicBezTo>
                  <a:pt x="1499856" y="1642542"/>
                  <a:pt x="1504225" y="1651518"/>
                  <a:pt x="1533483" y="1617384"/>
                </a:cubicBezTo>
                <a:cubicBezTo>
                  <a:pt x="1543923" y="1605204"/>
                  <a:pt x="1550179" y="1589323"/>
                  <a:pt x="1562359" y="1578883"/>
                </a:cubicBezTo>
                <a:cubicBezTo>
                  <a:pt x="1573253" y="1569545"/>
                  <a:pt x="1589184" y="1567972"/>
                  <a:pt x="1600860" y="1559632"/>
                </a:cubicBezTo>
                <a:cubicBezTo>
                  <a:pt x="1611937" y="1551720"/>
                  <a:pt x="1619279" y="1539471"/>
                  <a:pt x="1629736" y="1530757"/>
                </a:cubicBezTo>
                <a:cubicBezTo>
                  <a:pt x="1638623" y="1523351"/>
                  <a:pt x="1648986" y="1517923"/>
                  <a:pt x="1658611" y="1511506"/>
                </a:cubicBezTo>
                <a:cubicBezTo>
                  <a:pt x="1681378" y="1602567"/>
                  <a:pt x="1672855" y="1552335"/>
                  <a:pt x="1658611" y="1723262"/>
                </a:cubicBezTo>
                <a:cubicBezTo>
                  <a:pt x="1656386" y="1749957"/>
                  <a:pt x="1647229" y="1791977"/>
                  <a:pt x="1639361" y="1819515"/>
                </a:cubicBezTo>
                <a:cubicBezTo>
                  <a:pt x="1636574" y="1829270"/>
                  <a:pt x="1629736" y="1858536"/>
                  <a:pt x="1629736" y="1848390"/>
                </a:cubicBezTo>
                <a:cubicBezTo>
                  <a:pt x="1629736" y="1832030"/>
                  <a:pt x="1635393" y="1816135"/>
                  <a:pt x="1639361" y="1800264"/>
                </a:cubicBezTo>
                <a:cubicBezTo>
                  <a:pt x="1644195" y="1780927"/>
                  <a:pt x="1657640" y="1747722"/>
                  <a:pt x="1668237" y="1732887"/>
                </a:cubicBezTo>
                <a:cubicBezTo>
                  <a:pt x="1680010" y="1716405"/>
                  <a:pt x="1719745" y="1684203"/>
                  <a:pt x="1735613" y="1675136"/>
                </a:cubicBezTo>
                <a:cubicBezTo>
                  <a:pt x="1744422" y="1670102"/>
                  <a:pt x="1754864" y="1668719"/>
                  <a:pt x="1764489" y="1665510"/>
                </a:cubicBezTo>
                <a:cubicBezTo>
                  <a:pt x="1781413" y="1767056"/>
                  <a:pt x="1779972" y="1732054"/>
                  <a:pt x="1764489" y="1886891"/>
                </a:cubicBezTo>
                <a:cubicBezTo>
                  <a:pt x="1763479" y="1896987"/>
                  <a:pt x="1759791" y="1906898"/>
                  <a:pt x="1754864" y="1915767"/>
                </a:cubicBezTo>
                <a:cubicBezTo>
                  <a:pt x="1714306" y="1988773"/>
                  <a:pt x="1722113" y="1948583"/>
                  <a:pt x="1706738" y="2002395"/>
                </a:cubicBezTo>
                <a:cubicBezTo>
                  <a:pt x="1703104" y="2015115"/>
                  <a:pt x="1694937" y="2053945"/>
                  <a:pt x="1697112" y="2040896"/>
                </a:cubicBezTo>
                <a:cubicBezTo>
                  <a:pt x="1702491" y="2008621"/>
                  <a:pt x="1706741" y="1975916"/>
                  <a:pt x="1716363" y="1944643"/>
                </a:cubicBezTo>
                <a:cubicBezTo>
                  <a:pt x="1719765" y="1933586"/>
                  <a:pt x="1728207" y="1924654"/>
                  <a:pt x="1735613" y="1915767"/>
                </a:cubicBezTo>
                <a:cubicBezTo>
                  <a:pt x="1768268" y="1876580"/>
                  <a:pt x="1774545" y="1884161"/>
                  <a:pt x="1822241" y="1848390"/>
                </a:cubicBezTo>
                <a:cubicBezTo>
                  <a:pt x="1855628" y="1823351"/>
                  <a:pt x="1888623" y="1796205"/>
                  <a:pt x="1928119" y="1781014"/>
                </a:cubicBezTo>
                <a:cubicBezTo>
                  <a:pt x="1956528" y="1770088"/>
                  <a:pt x="1986769" y="1764128"/>
                  <a:pt x="2014746" y="1752138"/>
                </a:cubicBezTo>
                <a:cubicBezTo>
                  <a:pt x="2091449" y="1719265"/>
                  <a:pt x="2058942" y="1730989"/>
                  <a:pt x="2110999" y="1713637"/>
                </a:cubicBezTo>
                <a:cubicBezTo>
                  <a:pt x="2107790" y="1838765"/>
                  <a:pt x="2054885" y="2205238"/>
                  <a:pt x="2101373" y="2089022"/>
                </a:cubicBezTo>
                <a:cubicBezTo>
                  <a:pt x="2107790" y="2072980"/>
                  <a:pt x="2114557" y="2057074"/>
                  <a:pt x="2120624" y="2040896"/>
                </a:cubicBezTo>
                <a:cubicBezTo>
                  <a:pt x="2124187" y="2031396"/>
                  <a:pt x="2125322" y="2020889"/>
                  <a:pt x="2130249" y="2012020"/>
                </a:cubicBezTo>
                <a:cubicBezTo>
                  <a:pt x="2141485" y="1991795"/>
                  <a:pt x="2146801" y="1961584"/>
                  <a:pt x="2168750" y="1954268"/>
                </a:cubicBezTo>
                <a:lnTo>
                  <a:pt x="2197626" y="1944643"/>
                </a:lnTo>
                <a:cubicBezTo>
                  <a:pt x="2229352" y="2071544"/>
                  <a:pt x="2215227" y="1995239"/>
                  <a:pt x="2226502" y="2175649"/>
                </a:cubicBezTo>
                <a:cubicBezTo>
                  <a:pt x="2280459" y="2139679"/>
                  <a:pt x="2236890" y="2178555"/>
                  <a:pt x="2265003" y="2108272"/>
                </a:cubicBezTo>
                <a:cubicBezTo>
                  <a:pt x="2278325" y="2074967"/>
                  <a:pt x="2295055" y="2043005"/>
                  <a:pt x="2313129" y="2012020"/>
                </a:cubicBezTo>
                <a:cubicBezTo>
                  <a:pt x="2340035" y="1965895"/>
                  <a:pt x="2399757" y="1877266"/>
                  <a:pt x="2399757" y="1877266"/>
                </a:cubicBezTo>
                <a:cubicBezTo>
                  <a:pt x="2412591" y="1880474"/>
                  <a:pt x="2427928" y="1878627"/>
                  <a:pt x="2438258" y="1886891"/>
                </a:cubicBezTo>
                <a:cubicBezTo>
                  <a:pt x="2446181" y="1893229"/>
                  <a:pt x="2444968" y="1906049"/>
                  <a:pt x="2447883" y="1915767"/>
                </a:cubicBezTo>
                <a:cubicBezTo>
                  <a:pt x="2454595" y="1938140"/>
                  <a:pt x="2462239" y="1960305"/>
                  <a:pt x="2467133" y="1983144"/>
                </a:cubicBezTo>
                <a:cubicBezTo>
                  <a:pt x="2471887" y="2005327"/>
                  <a:pt x="2470790" y="2028633"/>
                  <a:pt x="2476759" y="2050521"/>
                </a:cubicBezTo>
                <a:cubicBezTo>
                  <a:pt x="2480534" y="2064364"/>
                  <a:pt x="2489592" y="2076188"/>
                  <a:pt x="2496009" y="2089022"/>
                </a:cubicBezTo>
                <a:cubicBezTo>
                  <a:pt x="2502426" y="2117898"/>
                  <a:pt x="2502031" y="2149192"/>
                  <a:pt x="2515260" y="2175649"/>
                </a:cubicBezTo>
                <a:cubicBezTo>
                  <a:pt x="2519797" y="2184724"/>
                  <a:pt x="2522098" y="2156529"/>
                  <a:pt x="2524885" y="2146774"/>
                </a:cubicBezTo>
                <a:cubicBezTo>
                  <a:pt x="2540424" y="2092388"/>
                  <a:pt x="2524454" y="2123355"/>
                  <a:pt x="2553761" y="2079397"/>
                </a:cubicBezTo>
                <a:cubicBezTo>
                  <a:pt x="2579182" y="2003130"/>
                  <a:pt x="2552995" y="2024981"/>
                  <a:pt x="2630763" y="2012020"/>
                </a:cubicBezTo>
                <a:cubicBezTo>
                  <a:pt x="2667425" y="2041350"/>
                  <a:pt x="2703587" y="2065019"/>
                  <a:pt x="2727016" y="2108272"/>
                </a:cubicBezTo>
                <a:cubicBezTo>
                  <a:pt x="2779747" y="2205622"/>
                  <a:pt x="2788591" y="2235246"/>
                  <a:pt x="2813643" y="2310403"/>
                </a:cubicBezTo>
                <a:cubicBezTo>
                  <a:pt x="2816851" y="2268694"/>
                  <a:pt x="2818380" y="2226821"/>
                  <a:pt x="2823268" y="2185275"/>
                </a:cubicBezTo>
                <a:cubicBezTo>
                  <a:pt x="2824814" y="2172137"/>
                  <a:pt x="2819844" y="2148949"/>
                  <a:pt x="2832893" y="2146774"/>
                </a:cubicBezTo>
                <a:cubicBezTo>
                  <a:pt x="2851347" y="2143698"/>
                  <a:pt x="2864978" y="2166024"/>
                  <a:pt x="2881020" y="2175649"/>
                </a:cubicBezTo>
                <a:cubicBezTo>
                  <a:pt x="2884228" y="2185274"/>
                  <a:pt x="2886108" y="2195450"/>
                  <a:pt x="2890645" y="2204525"/>
                </a:cubicBezTo>
                <a:cubicBezTo>
                  <a:pt x="2925377" y="2273989"/>
                  <a:pt x="2895393" y="2187520"/>
                  <a:pt x="2929146" y="2271902"/>
                </a:cubicBezTo>
                <a:cubicBezTo>
                  <a:pt x="2936682" y="2290743"/>
                  <a:pt x="2948397" y="2329654"/>
                  <a:pt x="2948397" y="2329654"/>
                </a:cubicBezTo>
                <a:cubicBezTo>
                  <a:pt x="2952455" y="2285016"/>
                  <a:pt x="2957889" y="2205189"/>
                  <a:pt x="2967647" y="2156399"/>
                </a:cubicBezTo>
                <a:cubicBezTo>
                  <a:pt x="2970666" y="2141306"/>
                  <a:pt x="2994058" y="2085559"/>
                  <a:pt x="2996523" y="2079397"/>
                </a:cubicBezTo>
                <a:cubicBezTo>
                  <a:pt x="3055712" y="2138584"/>
                  <a:pt x="2999542" y="2072512"/>
                  <a:pt x="3044649" y="2185275"/>
                </a:cubicBezTo>
                <a:cubicBezTo>
                  <a:pt x="3051066" y="2201317"/>
                  <a:pt x="3056173" y="2217947"/>
                  <a:pt x="3063900" y="2233401"/>
                </a:cubicBezTo>
                <a:cubicBezTo>
                  <a:pt x="3101219" y="2308039"/>
                  <a:pt x="3068580" y="2218571"/>
                  <a:pt x="3092776" y="2291152"/>
                </a:cubicBezTo>
                <a:cubicBezTo>
                  <a:pt x="3132157" y="2173008"/>
                  <a:pt x="3088480" y="2290118"/>
                  <a:pt x="3140902" y="2185275"/>
                </a:cubicBezTo>
                <a:cubicBezTo>
                  <a:pt x="3145439" y="2176200"/>
                  <a:pt x="3147740" y="2166155"/>
                  <a:pt x="3150527" y="2156399"/>
                </a:cubicBezTo>
                <a:cubicBezTo>
                  <a:pt x="3154161" y="2143679"/>
                  <a:pt x="3151441" y="2127854"/>
                  <a:pt x="3160152" y="2117898"/>
                </a:cubicBezTo>
                <a:cubicBezTo>
                  <a:pt x="3175387" y="2100486"/>
                  <a:pt x="3217904" y="2079397"/>
                  <a:pt x="3217904" y="2079397"/>
                </a:cubicBezTo>
                <a:cubicBezTo>
                  <a:pt x="3245114" y="2099804"/>
                  <a:pt x="3262322" y="2106036"/>
                  <a:pt x="3275656" y="2137148"/>
                </a:cubicBezTo>
                <a:cubicBezTo>
                  <a:pt x="3294159" y="2180320"/>
                  <a:pt x="3276176" y="2167066"/>
                  <a:pt x="3294906" y="2204525"/>
                </a:cubicBezTo>
                <a:cubicBezTo>
                  <a:pt x="3300079" y="2214872"/>
                  <a:pt x="3307740" y="2223776"/>
                  <a:pt x="3314157" y="2233401"/>
                </a:cubicBezTo>
                <a:cubicBezTo>
                  <a:pt x="3315170" y="2228338"/>
                  <a:pt x="3328876" y="2155836"/>
                  <a:pt x="3333407" y="2146774"/>
                </a:cubicBezTo>
                <a:cubicBezTo>
                  <a:pt x="3399599" y="2014389"/>
                  <a:pt x="3354917" y="2139998"/>
                  <a:pt x="3381533" y="2060146"/>
                </a:cubicBezTo>
                <a:cubicBezTo>
                  <a:pt x="3426451" y="2063354"/>
                  <a:pt x="3473566" y="2055530"/>
                  <a:pt x="3516287" y="2069771"/>
                </a:cubicBezTo>
                <a:cubicBezTo>
                  <a:pt x="3535777" y="2076268"/>
                  <a:pt x="3542705" y="2101283"/>
                  <a:pt x="3554788" y="2117898"/>
                </a:cubicBezTo>
                <a:cubicBezTo>
                  <a:pt x="3607632" y="2190558"/>
                  <a:pt x="3570076" y="2160173"/>
                  <a:pt x="3622165" y="2194900"/>
                </a:cubicBezTo>
                <a:cubicBezTo>
                  <a:pt x="3625373" y="2204525"/>
                  <a:pt x="3628582" y="2233401"/>
                  <a:pt x="3631790" y="2223776"/>
                </a:cubicBezTo>
                <a:cubicBezTo>
                  <a:pt x="3640978" y="2196213"/>
                  <a:pt x="3635718" y="2165638"/>
                  <a:pt x="3641416" y="2137148"/>
                </a:cubicBezTo>
                <a:cubicBezTo>
                  <a:pt x="3645396" y="2117250"/>
                  <a:pt x="3660666" y="2079397"/>
                  <a:pt x="3660666" y="2079397"/>
                </a:cubicBezTo>
                <a:cubicBezTo>
                  <a:pt x="3717981" y="2122382"/>
                  <a:pt x="3690182" y="2088162"/>
                  <a:pt x="3708792" y="2156399"/>
                </a:cubicBezTo>
                <a:cubicBezTo>
                  <a:pt x="3714131" y="2175976"/>
                  <a:pt x="3728043" y="2214150"/>
                  <a:pt x="3728043" y="2214150"/>
                </a:cubicBezTo>
                <a:cubicBezTo>
                  <a:pt x="3749843" y="2148749"/>
                  <a:pt x="3737668" y="2195421"/>
                  <a:pt x="3737668" y="2069771"/>
                </a:cubicBezTo>
                <a:lnTo>
                  <a:pt x="2332380" y="2300778"/>
                </a:lnTo>
                <a:cubicBezTo>
                  <a:pt x="2309921" y="2281527"/>
                  <a:pt x="2288101" y="2261505"/>
                  <a:pt x="2265003" y="2243026"/>
                </a:cubicBezTo>
                <a:cubicBezTo>
                  <a:pt x="2255970" y="2235799"/>
                  <a:pt x="2245540" y="2230500"/>
                  <a:pt x="2236127" y="2223776"/>
                </a:cubicBezTo>
                <a:cubicBezTo>
                  <a:pt x="2223073" y="2214452"/>
                  <a:pt x="2210460" y="2204525"/>
                  <a:pt x="2197626" y="2194900"/>
                </a:cubicBezTo>
                <a:cubicBezTo>
                  <a:pt x="2191209" y="2185275"/>
                  <a:pt x="2188420" y="2171763"/>
                  <a:pt x="2178376" y="2166024"/>
                </a:cubicBezTo>
                <a:cubicBezTo>
                  <a:pt x="2164172" y="2157907"/>
                  <a:pt x="2146519" y="2158112"/>
                  <a:pt x="2130249" y="2156399"/>
                </a:cubicBezTo>
                <a:cubicBezTo>
                  <a:pt x="2085464" y="2151685"/>
                  <a:pt x="2040414" y="2149982"/>
                  <a:pt x="1995496" y="2146774"/>
                </a:cubicBezTo>
                <a:cubicBezTo>
                  <a:pt x="1893644" y="2121310"/>
                  <a:pt x="2013583" y="2155882"/>
                  <a:pt x="1928119" y="2117898"/>
                </a:cubicBezTo>
                <a:cubicBezTo>
                  <a:pt x="1909576" y="2109657"/>
                  <a:pt x="1870367" y="2098647"/>
                  <a:pt x="1870367" y="2098647"/>
                </a:cubicBezTo>
                <a:cubicBezTo>
                  <a:pt x="1827316" y="2034068"/>
                  <a:pt x="1878031" y="2097339"/>
                  <a:pt x="1822241" y="2060146"/>
                </a:cubicBezTo>
                <a:cubicBezTo>
                  <a:pt x="1750140" y="2012079"/>
                  <a:pt x="1833149" y="2044531"/>
                  <a:pt x="1764489" y="2021645"/>
                </a:cubicBezTo>
                <a:cubicBezTo>
                  <a:pt x="1758072" y="2012020"/>
                  <a:pt x="1753419" y="2000949"/>
                  <a:pt x="1745239" y="1992769"/>
                </a:cubicBezTo>
                <a:cubicBezTo>
                  <a:pt x="1726581" y="1974111"/>
                  <a:pt x="1710971" y="1971722"/>
                  <a:pt x="1687487" y="1963894"/>
                </a:cubicBezTo>
                <a:cubicBezTo>
                  <a:pt x="1684279" y="1954269"/>
                  <a:pt x="1684200" y="1942941"/>
                  <a:pt x="1677862" y="1935018"/>
                </a:cubicBezTo>
                <a:cubicBezTo>
                  <a:pt x="1670635" y="1925985"/>
                  <a:pt x="1658399" y="1922491"/>
                  <a:pt x="1648986" y="1915767"/>
                </a:cubicBezTo>
                <a:cubicBezTo>
                  <a:pt x="1549230" y="1844512"/>
                  <a:pt x="1685482" y="1936889"/>
                  <a:pt x="1552733" y="1848390"/>
                </a:cubicBezTo>
                <a:lnTo>
                  <a:pt x="1523858" y="1829140"/>
                </a:lnTo>
                <a:lnTo>
                  <a:pt x="1494982" y="1809889"/>
                </a:lnTo>
                <a:cubicBezTo>
                  <a:pt x="1449143" y="1741131"/>
                  <a:pt x="1478926" y="1757750"/>
                  <a:pt x="1417980" y="1742512"/>
                </a:cubicBezTo>
                <a:cubicBezTo>
                  <a:pt x="1408355" y="1736095"/>
                  <a:pt x="1397284" y="1731442"/>
                  <a:pt x="1389104" y="1723262"/>
                </a:cubicBezTo>
                <a:cubicBezTo>
                  <a:pt x="1380924" y="1715082"/>
                  <a:pt x="1379897" y="1700125"/>
                  <a:pt x="1369853" y="1694386"/>
                </a:cubicBezTo>
                <a:cubicBezTo>
                  <a:pt x="1355649" y="1686269"/>
                  <a:pt x="1337769" y="1687969"/>
                  <a:pt x="1321727" y="1684761"/>
                </a:cubicBezTo>
                <a:cubicBezTo>
                  <a:pt x="1276492" y="1639526"/>
                  <a:pt x="1304175" y="1663434"/>
                  <a:pt x="1235100" y="1617384"/>
                </a:cubicBezTo>
                <a:lnTo>
                  <a:pt x="1206224" y="1598134"/>
                </a:lnTo>
                <a:cubicBezTo>
                  <a:pt x="1196599" y="1585300"/>
                  <a:pt x="1187788" y="1571812"/>
                  <a:pt x="1177348" y="1559632"/>
                </a:cubicBezTo>
                <a:cubicBezTo>
                  <a:pt x="1168489" y="1549297"/>
                  <a:pt x="1157186" y="1541214"/>
                  <a:pt x="1148472" y="1530757"/>
                </a:cubicBezTo>
                <a:cubicBezTo>
                  <a:pt x="1113992" y="1489381"/>
                  <a:pt x="1141302" y="1516414"/>
                  <a:pt x="1119597" y="1473005"/>
                </a:cubicBezTo>
                <a:cubicBezTo>
                  <a:pt x="1114424" y="1462658"/>
                  <a:pt x="1106763" y="1453754"/>
                  <a:pt x="1100346" y="1444129"/>
                </a:cubicBezTo>
                <a:cubicBezTo>
                  <a:pt x="1096146" y="1389524"/>
                  <a:pt x="1092751" y="1309899"/>
                  <a:pt x="1081096" y="1251624"/>
                </a:cubicBezTo>
                <a:cubicBezTo>
                  <a:pt x="1079106" y="1241675"/>
                  <a:pt x="1074257" y="1232504"/>
                  <a:pt x="1071470" y="1222748"/>
                </a:cubicBezTo>
                <a:cubicBezTo>
                  <a:pt x="1067836" y="1210028"/>
                  <a:pt x="1067056" y="1196406"/>
                  <a:pt x="1061845" y="1184247"/>
                </a:cubicBezTo>
                <a:cubicBezTo>
                  <a:pt x="1057288" y="1173614"/>
                  <a:pt x="1049011" y="1164996"/>
                  <a:pt x="1042594" y="1155371"/>
                </a:cubicBezTo>
                <a:cubicBezTo>
                  <a:pt x="1034766" y="1131887"/>
                  <a:pt x="1032377" y="1116278"/>
                  <a:pt x="1013719" y="1097620"/>
                </a:cubicBezTo>
                <a:cubicBezTo>
                  <a:pt x="1005539" y="1089440"/>
                  <a:pt x="994468" y="1084786"/>
                  <a:pt x="984843" y="1078369"/>
                </a:cubicBezTo>
                <a:cubicBezTo>
                  <a:pt x="972009" y="1059119"/>
                  <a:pt x="953658" y="1042567"/>
                  <a:pt x="946342" y="1020618"/>
                </a:cubicBezTo>
                <a:cubicBezTo>
                  <a:pt x="939925" y="1001367"/>
                  <a:pt x="936166" y="981016"/>
                  <a:pt x="927091" y="962866"/>
                </a:cubicBezTo>
                <a:cubicBezTo>
                  <a:pt x="902668" y="914018"/>
                  <a:pt x="915800" y="936304"/>
                  <a:pt x="888590" y="895489"/>
                </a:cubicBezTo>
                <a:cubicBezTo>
                  <a:pt x="885507" y="883155"/>
                  <a:pt x="876244" y="841919"/>
                  <a:pt x="869340" y="828112"/>
                </a:cubicBezTo>
                <a:cubicBezTo>
                  <a:pt x="862305" y="814042"/>
                  <a:pt x="827748" y="769450"/>
                  <a:pt x="821213" y="760736"/>
                </a:cubicBezTo>
                <a:cubicBezTo>
                  <a:pt x="804298" y="709989"/>
                  <a:pt x="822768" y="751052"/>
                  <a:pt x="782712" y="702984"/>
                </a:cubicBezTo>
                <a:cubicBezTo>
                  <a:pt x="742607" y="654858"/>
                  <a:pt x="787525" y="690150"/>
                  <a:pt x="734586" y="654858"/>
                </a:cubicBezTo>
                <a:cubicBezTo>
                  <a:pt x="711440" y="620138"/>
                  <a:pt x="697144" y="594603"/>
                  <a:pt x="657584" y="568230"/>
                </a:cubicBezTo>
                <a:cubicBezTo>
                  <a:pt x="638333" y="555396"/>
                  <a:pt x="616192" y="546089"/>
                  <a:pt x="599832" y="529729"/>
                </a:cubicBezTo>
                <a:cubicBezTo>
                  <a:pt x="573289" y="503186"/>
                  <a:pt x="573349" y="499471"/>
                  <a:pt x="542081" y="481603"/>
                </a:cubicBezTo>
                <a:cubicBezTo>
                  <a:pt x="529623" y="474484"/>
                  <a:pt x="515748" y="469957"/>
                  <a:pt x="503580" y="462352"/>
                </a:cubicBezTo>
                <a:cubicBezTo>
                  <a:pt x="489976" y="453850"/>
                  <a:pt x="478133" y="442801"/>
                  <a:pt x="465079" y="433477"/>
                </a:cubicBezTo>
                <a:cubicBezTo>
                  <a:pt x="455665" y="426753"/>
                  <a:pt x="445828" y="420643"/>
                  <a:pt x="436203" y="414226"/>
                </a:cubicBezTo>
                <a:cubicBezTo>
                  <a:pt x="429786" y="404601"/>
                  <a:pt x="425839" y="392756"/>
                  <a:pt x="416952" y="385350"/>
                </a:cubicBezTo>
                <a:cubicBezTo>
                  <a:pt x="405929" y="376164"/>
                  <a:pt x="390909" y="373219"/>
                  <a:pt x="378451" y="366100"/>
                </a:cubicBezTo>
                <a:cubicBezTo>
                  <a:pt x="283228" y="311686"/>
                  <a:pt x="427412" y="385765"/>
                  <a:pt x="311074" y="327599"/>
                </a:cubicBezTo>
                <a:cubicBezTo>
                  <a:pt x="301449" y="317974"/>
                  <a:pt x="294018" y="305477"/>
                  <a:pt x="282199" y="298723"/>
                </a:cubicBezTo>
                <a:cubicBezTo>
                  <a:pt x="188019" y="244905"/>
                  <a:pt x="311459" y="353521"/>
                  <a:pt x="185946" y="269847"/>
                </a:cubicBezTo>
                <a:cubicBezTo>
                  <a:pt x="166695" y="257013"/>
                  <a:pt x="146703" y="245228"/>
                  <a:pt x="128194" y="231346"/>
                </a:cubicBezTo>
                <a:cubicBezTo>
                  <a:pt x="119475" y="224806"/>
                  <a:pt x="74893" y="190257"/>
                  <a:pt x="60818" y="183220"/>
                </a:cubicBezTo>
                <a:cubicBezTo>
                  <a:pt x="51743" y="178683"/>
                  <a:pt x="41567" y="176803"/>
                  <a:pt x="31942" y="173595"/>
                </a:cubicBezTo>
                <a:cubicBezTo>
                  <a:pt x="9969" y="151622"/>
                  <a:pt x="-16035" y="142126"/>
                  <a:pt x="12691" y="106218"/>
                </a:cubicBezTo>
                <a:cubicBezTo>
                  <a:pt x="19029" y="98295"/>
                  <a:pt x="31942" y="99801"/>
                  <a:pt x="41567" y="96592"/>
                </a:cubicBezTo>
                <a:cubicBezTo>
                  <a:pt x="51970" y="54978"/>
                  <a:pt x="73651" y="40445"/>
                  <a:pt x="80068" y="29216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 5"/>
          <p:cNvSpPr/>
          <p:nvPr/>
        </p:nvSpPr>
        <p:spPr>
          <a:xfrm>
            <a:off x="4432506" y="1241659"/>
            <a:ext cx="3132951" cy="2348564"/>
          </a:xfrm>
          <a:custGeom>
            <a:avLst/>
            <a:gdLst>
              <a:gd name="connsiteX0" fmla="*/ 370500 w 3132951"/>
              <a:gd name="connsiteY0" fmla="*/ 0 h 2348564"/>
              <a:gd name="connsiteX1" fmla="*/ 370500 w 3132951"/>
              <a:gd name="connsiteY1" fmla="*/ 0 h 2348564"/>
              <a:gd name="connsiteX2" fmla="*/ 640008 w 3132951"/>
              <a:gd name="connsiteY2" fmla="*/ 356135 h 2348564"/>
              <a:gd name="connsiteX3" fmla="*/ 697759 w 3132951"/>
              <a:gd name="connsiteY3" fmla="*/ 423512 h 2348564"/>
              <a:gd name="connsiteX4" fmla="*/ 717010 w 3132951"/>
              <a:gd name="connsiteY4" fmla="*/ 452387 h 2348564"/>
              <a:gd name="connsiteX5" fmla="*/ 745886 w 3132951"/>
              <a:gd name="connsiteY5" fmla="*/ 462013 h 2348564"/>
              <a:gd name="connsiteX6" fmla="*/ 803637 w 3132951"/>
              <a:gd name="connsiteY6" fmla="*/ 490888 h 2348564"/>
              <a:gd name="connsiteX7" fmla="*/ 822888 w 3132951"/>
              <a:gd name="connsiteY7" fmla="*/ 519764 h 2348564"/>
              <a:gd name="connsiteX8" fmla="*/ 890265 w 3132951"/>
              <a:gd name="connsiteY8" fmla="*/ 539015 h 2348564"/>
              <a:gd name="connsiteX9" fmla="*/ 948016 w 3132951"/>
              <a:gd name="connsiteY9" fmla="*/ 567890 h 2348564"/>
              <a:gd name="connsiteX10" fmla="*/ 976892 w 3132951"/>
              <a:gd name="connsiteY10" fmla="*/ 587141 h 2348564"/>
              <a:gd name="connsiteX11" fmla="*/ 1015393 w 3132951"/>
              <a:gd name="connsiteY11" fmla="*/ 625642 h 2348564"/>
              <a:gd name="connsiteX12" fmla="*/ 1034643 w 3132951"/>
              <a:gd name="connsiteY12" fmla="*/ 654518 h 2348564"/>
              <a:gd name="connsiteX13" fmla="*/ 1063519 w 3132951"/>
              <a:gd name="connsiteY13" fmla="*/ 683394 h 2348564"/>
              <a:gd name="connsiteX14" fmla="*/ 1082770 w 3132951"/>
              <a:gd name="connsiteY14" fmla="*/ 712269 h 2348564"/>
              <a:gd name="connsiteX15" fmla="*/ 1169397 w 3132951"/>
              <a:gd name="connsiteY15" fmla="*/ 741145 h 2348564"/>
              <a:gd name="connsiteX16" fmla="*/ 1207898 w 3132951"/>
              <a:gd name="connsiteY16" fmla="*/ 750770 h 2348564"/>
              <a:gd name="connsiteX17" fmla="*/ 1236774 w 3132951"/>
              <a:gd name="connsiteY17" fmla="*/ 770021 h 2348564"/>
              <a:gd name="connsiteX18" fmla="*/ 1256025 w 3132951"/>
              <a:gd name="connsiteY18" fmla="*/ 798897 h 2348564"/>
              <a:gd name="connsiteX19" fmla="*/ 1284900 w 3132951"/>
              <a:gd name="connsiteY19" fmla="*/ 808522 h 2348564"/>
              <a:gd name="connsiteX20" fmla="*/ 1323401 w 3132951"/>
              <a:gd name="connsiteY20" fmla="*/ 847023 h 2348564"/>
              <a:gd name="connsiteX21" fmla="*/ 1390778 w 3132951"/>
              <a:gd name="connsiteY21" fmla="*/ 895149 h 2348564"/>
              <a:gd name="connsiteX22" fmla="*/ 1458155 w 3132951"/>
              <a:gd name="connsiteY22" fmla="*/ 914400 h 2348564"/>
              <a:gd name="connsiteX23" fmla="*/ 1515907 w 3132951"/>
              <a:gd name="connsiteY23" fmla="*/ 943276 h 2348564"/>
              <a:gd name="connsiteX24" fmla="*/ 1544782 w 3132951"/>
              <a:gd name="connsiteY24" fmla="*/ 972152 h 2348564"/>
              <a:gd name="connsiteX25" fmla="*/ 1612159 w 3132951"/>
              <a:gd name="connsiteY25" fmla="*/ 1001027 h 2348564"/>
              <a:gd name="connsiteX26" fmla="*/ 1641035 w 3132951"/>
              <a:gd name="connsiteY26" fmla="*/ 1020278 h 2348564"/>
              <a:gd name="connsiteX27" fmla="*/ 1689161 w 3132951"/>
              <a:gd name="connsiteY27" fmla="*/ 1068404 h 2348564"/>
              <a:gd name="connsiteX28" fmla="*/ 1727662 w 3132951"/>
              <a:gd name="connsiteY28" fmla="*/ 1126156 h 2348564"/>
              <a:gd name="connsiteX29" fmla="*/ 1785414 w 3132951"/>
              <a:gd name="connsiteY29" fmla="*/ 1145406 h 2348564"/>
              <a:gd name="connsiteX30" fmla="*/ 1814290 w 3132951"/>
              <a:gd name="connsiteY30" fmla="*/ 1155032 h 2348564"/>
              <a:gd name="connsiteX31" fmla="*/ 1833540 w 3132951"/>
              <a:gd name="connsiteY31" fmla="*/ 1183907 h 2348564"/>
              <a:gd name="connsiteX32" fmla="*/ 1949043 w 3132951"/>
              <a:gd name="connsiteY32" fmla="*/ 1241659 h 2348564"/>
              <a:gd name="connsiteX33" fmla="*/ 2006795 w 3132951"/>
              <a:gd name="connsiteY33" fmla="*/ 1251284 h 2348564"/>
              <a:gd name="connsiteX34" fmla="*/ 2103048 w 3132951"/>
              <a:gd name="connsiteY34" fmla="*/ 1270535 h 2348564"/>
              <a:gd name="connsiteX35" fmla="*/ 2151174 w 3132951"/>
              <a:gd name="connsiteY35" fmla="*/ 1280160 h 2348564"/>
              <a:gd name="connsiteX36" fmla="*/ 2228176 w 3132951"/>
              <a:gd name="connsiteY36" fmla="*/ 1289785 h 2348564"/>
              <a:gd name="connsiteX37" fmla="*/ 2391806 w 3132951"/>
              <a:gd name="connsiteY37" fmla="*/ 1318661 h 2348564"/>
              <a:gd name="connsiteX38" fmla="*/ 2420681 w 3132951"/>
              <a:gd name="connsiteY38" fmla="*/ 1328286 h 2348564"/>
              <a:gd name="connsiteX39" fmla="*/ 2565060 w 3132951"/>
              <a:gd name="connsiteY39" fmla="*/ 1347537 h 2348564"/>
              <a:gd name="connsiteX40" fmla="*/ 2767191 w 3132951"/>
              <a:gd name="connsiteY40" fmla="*/ 1376413 h 2348564"/>
              <a:gd name="connsiteX41" fmla="*/ 2844193 w 3132951"/>
              <a:gd name="connsiteY41" fmla="*/ 1424539 h 2348564"/>
              <a:gd name="connsiteX42" fmla="*/ 2911570 w 3132951"/>
              <a:gd name="connsiteY42" fmla="*/ 1453415 h 2348564"/>
              <a:gd name="connsiteX43" fmla="*/ 2940446 w 3132951"/>
              <a:gd name="connsiteY43" fmla="*/ 1472665 h 2348564"/>
              <a:gd name="connsiteX44" fmla="*/ 2950071 w 3132951"/>
              <a:gd name="connsiteY44" fmla="*/ 1501541 h 2348564"/>
              <a:gd name="connsiteX45" fmla="*/ 2911570 w 3132951"/>
              <a:gd name="connsiteY45" fmla="*/ 1568918 h 2348564"/>
              <a:gd name="connsiteX46" fmla="*/ 2921195 w 3132951"/>
              <a:gd name="connsiteY46" fmla="*/ 1597794 h 2348564"/>
              <a:gd name="connsiteX47" fmla="*/ 2950071 w 3132951"/>
              <a:gd name="connsiteY47" fmla="*/ 1607419 h 2348564"/>
              <a:gd name="connsiteX48" fmla="*/ 2921195 w 3132951"/>
              <a:gd name="connsiteY48" fmla="*/ 1665170 h 2348564"/>
              <a:gd name="connsiteX49" fmla="*/ 2911570 w 3132951"/>
              <a:gd name="connsiteY49" fmla="*/ 1694046 h 2348564"/>
              <a:gd name="connsiteX50" fmla="*/ 2950071 w 3132951"/>
              <a:gd name="connsiteY50" fmla="*/ 1703672 h 2348564"/>
              <a:gd name="connsiteX51" fmla="*/ 2978947 w 3132951"/>
              <a:gd name="connsiteY51" fmla="*/ 1713297 h 2348564"/>
              <a:gd name="connsiteX52" fmla="*/ 2998197 w 3132951"/>
              <a:gd name="connsiteY52" fmla="*/ 1742173 h 2348564"/>
              <a:gd name="connsiteX53" fmla="*/ 3017448 w 3132951"/>
              <a:gd name="connsiteY53" fmla="*/ 1809549 h 2348564"/>
              <a:gd name="connsiteX54" fmla="*/ 3036698 w 3132951"/>
              <a:gd name="connsiteY54" fmla="*/ 1838425 h 2348564"/>
              <a:gd name="connsiteX55" fmla="*/ 3055949 w 3132951"/>
              <a:gd name="connsiteY55" fmla="*/ 1963554 h 2348564"/>
              <a:gd name="connsiteX56" fmla="*/ 3065574 w 3132951"/>
              <a:gd name="connsiteY56" fmla="*/ 1992429 h 2348564"/>
              <a:gd name="connsiteX57" fmla="*/ 3075199 w 3132951"/>
              <a:gd name="connsiteY57" fmla="*/ 2030930 h 2348564"/>
              <a:gd name="connsiteX58" fmla="*/ 3104075 w 3132951"/>
              <a:gd name="connsiteY58" fmla="*/ 2223436 h 2348564"/>
              <a:gd name="connsiteX59" fmla="*/ 3104075 w 3132951"/>
              <a:gd name="connsiteY59" fmla="*/ 2223436 h 2348564"/>
              <a:gd name="connsiteX60" fmla="*/ 3132951 w 3132951"/>
              <a:gd name="connsiteY60" fmla="*/ 2310063 h 2348564"/>
              <a:gd name="connsiteX61" fmla="*/ 3123326 w 3132951"/>
              <a:gd name="connsiteY61" fmla="*/ 2338939 h 2348564"/>
              <a:gd name="connsiteX62" fmla="*/ 3094450 w 3132951"/>
              <a:gd name="connsiteY62" fmla="*/ 2348564 h 2348564"/>
              <a:gd name="connsiteX63" fmla="*/ 2959696 w 3132951"/>
              <a:gd name="connsiteY63" fmla="*/ 2338939 h 2348564"/>
              <a:gd name="connsiteX64" fmla="*/ 2950071 w 3132951"/>
              <a:gd name="connsiteY64" fmla="*/ 2310063 h 2348564"/>
              <a:gd name="connsiteX65" fmla="*/ 2930820 w 3132951"/>
              <a:gd name="connsiteY65" fmla="*/ 2127183 h 2348564"/>
              <a:gd name="connsiteX66" fmla="*/ 2911570 w 3132951"/>
              <a:gd name="connsiteY66" fmla="*/ 2098307 h 2348564"/>
              <a:gd name="connsiteX67" fmla="*/ 2844193 w 3132951"/>
              <a:gd name="connsiteY67" fmla="*/ 2050181 h 2348564"/>
              <a:gd name="connsiteX68" fmla="*/ 2815317 w 3132951"/>
              <a:gd name="connsiteY68" fmla="*/ 1867301 h 2348564"/>
              <a:gd name="connsiteX69" fmla="*/ 2805692 w 3132951"/>
              <a:gd name="connsiteY69" fmla="*/ 1838425 h 2348564"/>
              <a:gd name="connsiteX70" fmla="*/ 2747940 w 3132951"/>
              <a:gd name="connsiteY70" fmla="*/ 1819175 h 2348564"/>
              <a:gd name="connsiteX71" fmla="*/ 2690189 w 3132951"/>
              <a:gd name="connsiteY71" fmla="*/ 1828800 h 2348564"/>
              <a:gd name="connsiteX72" fmla="*/ 2632437 w 3132951"/>
              <a:gd name="connsiteY72" fmla="*/ 1848050 h 2348564"/>
              <a:gd name="connsiteX73" fmla="*/ 2276302 w 3132951"/>
              <a:gd name="connsiteY73" fmla="*/ 1838425 h 2348564"/>
              <a:gd name="connsiteX74" fmla="*/ 2247427 w 3132951"/>
              <a:gd name="connsiteY74" fmla="*/ 1828800 h 2348564"/>
              <a:gd name="connsiteX75" fmla="*/ 2208926 w 3132951"/>
              <a:gd name="connsiteY75" fmla="*/ 1819175 h 2348564"/>
              <a:gd name="connsiteX76" fmla="*/ 2170425 w 3132951"/>
              <a:gd name="connsiteY76" fmla="*/ 1828800 h 2348564"/>
              <a:gd name="connsiteX77" fmla="*/ 2093422 w 3132951"/>
              <a:gd name="connsiteY77" fmla="*/ 1876926 h 2348564"/>
              <a:gd name="connsiteX78" fmla="*/ 1977919 w 3132951"/>
              <a:gd name="connsiteY78" fmla="*/ 1896177 h 2348564"/>
              <a:gd name="connsiteX79" fmla="*/ 1872041 w 3132951"/>
              <a:gd name="connsiteY79" fmla="*/ 1886552 h 2348564"/>
              <a:gd name="connsiteX80" fmla="*/ 1833540 w 3132951"/>
              <a:gd name="connsiteY80" fmla="*/ 1857676 h 2348564"/>
              <a:gd name="connsiteX81" fmla="*/ 1804665 w 3132951"/>
              <a:gd name="connsiteY81" fmla="*/ 1838425 h 2348564"/>
              <a:gd name="connsiteX82" fmla="*/ 1746913 w 3132951"/>
              <a:gd name="connsiteY82" fmla="*/ 1761423 h 2348564"/>
              <a:gd name="connsiteX83" fmla="*/ 1708412 w 3132951"/>
              <a:gd name="connsiteY83" fmla="*/ 1751798 h 2348564"/>
              <a:gd name="connsiteX84" fmla="*/ 1564033 w 3132951"/>
              <a:gd name="connsiteY84" fmla="*/ 1761423 h 2348564"/>
              <a:gd name="connsiteX85" fmla="*/ 1535157 w 3132951"/>
              <a:gd name="connsiteY85" fmla="*/ 1780674 h 2348564"/>
              <a:gd name="connsiteX86" fmla="*/ 1400403 w 3132951"/>
              <a:gd name="connsiteY86" fmla="*/ 1771048 h 2348564"/>
              <a:gd name="connsiteX87" fmla="*/ 1323401 w 3132951"/>
              <a:gd name="connsiteY87" fmla="*/ 1742173 h 2348564"/>
              <a:gd name="connsiteX88" fmla="*/ 1313776 w 3132951"/>
              <a:gd name="connsiteY88" fmla="*/ 1713297 h 2348564"/>
              <a:gd name="connsiteX89" fmla="*/ 1284900 w 3132951"/>
              <a:gd name="connsiteY89" fmla="*/ 1694046 h 2348564"/>
              <a:gd name="connsiteX90" fmla="*/ 1256025 w 3132951"/>
              <a:gd name="connsiteY90" fmla="*/ 1617044 h 2348564"/>
              <a:gd name="connsiteX91" fmla="*/ 1227149 w 3132951"/>
              <a:gd name="connsiteY91" fmla="*/ 1597794 h 2348564"/>
              <a:gd name="connsiteX92" fmla="*/ 1159772 w 3132951"/>
              <a:gd name="connsiteY92" fmla="*/ 1607419 h 2348564"/>
              <a:gd name="connsiteX93" fmla="*/ 1130896 w 3132951"/>
              <a:gd name="connsiteY93" fmla="*/ 1617044 h 2348564"/>
              <a:gd name="connsiteX94" fmla="*/ 1015393 w 3132951"/>
              <a:gd name="connsiteY94" fmla="*/ 1626669 h 2348564"/>
              <a:gd name="connsiteX95" fmla="*/ 851763 w 3132951"/>
              <a:gd name="connsiteY95" fmla="*/ 1617044 h 2348564"/>
              <a:gd name="connsiteX96" fmla="*/ 794012 w 3132951"/>
              <a:gd name="connsiteY96" fmla="*/ 1597794 h 2348564"/>
              <a:gd name="connsiteX97" fmla="*/ 745886 w 3132951"/>
              <a:gd name="connsiteY97" fmla="*/ 1559293 h 2348564"/>
              <a:gd name="connsiteX98" fmla="*/ 726635 w 3132951"/>
              <a:gd name="connsiteY98" fmla="*/ 1530417 h 2348564"/>
              <a:gd name="connsiteX99" fmla="*/ 697759 w 3132951"/>
              <a:gd name="connsiteY99" fmla="*/ 1357162 h 2348564"/>
              <a:gd name="connsiteX100" fmla="*/ 678509 w 3132951"/>
              <a:gd name="connsiteY100" fmla="*/ 1328286 h 2348564"/>
              <a:gd name="connsiteX101" fmla="*/ 553380 w 3132951"/>
              <a:gd name="connsiteY101" fmla="*/ 1318661 h 2348564"/>
              <a:gd name="connsiteX102" fmla="*/ 486003 w 3132951"/>
              <a:gd name="connsiteY102" fmla="*/ 1289785 h 2348564"/>
              <a:gd name="connsiteX103" fmla="*/ 428252 w 3132951"/>
              <a:gd name="connsiteY103" fmla="*/ 1251284 h 2348564"/>
              <a:gd name="connsiteX104" fmla="*/ 418627 w 3132951"/>
              <a:gd name="connsiteY104" fmla="*/ 1222408 h 2348564"/>
              <a:gd name="connsiteX105" fmla="*/ 399376 w 3132951"/>
              <a:gd name="connsiteY105" fmla="*/ 1193533 h 2348564"/>
              <a:gd name="connsiteX106" fmla="*/ 370500 w 3132951"/>
              <a:gd name="connsiteY106" fmla="*/ 1039528 h 2348564"/>
              <a:gd name="connsiteX107" fmla="*/ 303123 w 3132951"/>
              <a:gd name="connsiteY107" fmla="*/ 1010653 h 2348564"/>
              <a:gd name="connsiteX108" fmla="*/ 245372 w 3132951"/>
              <a:gd name="connsiteY108" fmla="*/ 991402 h 2348564"/>
              <a:gd name="connsiteX109" fmla="*/ 216496 w 3132951"/>
              <a:gd name="connsiteY109" fmla="*/ 952901 h 2348564"/>
              <a:gd name="connsiteX110" fmla="*/ 235747 w 3132951"/>
              <a:gd name="connsiteY110" fmla="*/ 789272 h 2348564"/>
              <a:gd name="connsiteX111" fmla="*/ 216496 w 3132951"/>
              <a:gd name="connsiteY111" fmla="*/ 673768 h 2348564"/>
              <a:gd name="connsiteX112" fmla="*/ 197246 w 3132951"/>
              <a:gd name="connsiteY112" fmla="*/ 644893 h 2348564"/>
              <a:gd name="connsiteX113" fmla="*/ 187620 w 3132951"/>
              <a:gd name="connsiteY113" fmla="*/ 606392 h 2348564"/>
              <a:gd name="connsiteX114" fmla="*/ 158745 w 3132951"/>
              <a:gd name="connsiteY114" fmla="*/ 596766 h 2348564"/>
              <a:gd name="connsiteX115" fmla="*/ 14366 w 3132951"/>
              <a:gd name="connsiteY115" fmla="*/ 567890 h 2348564"/>
              <a:gd name="connsiteX116" fmla="*/ 14366 w 3132951"/>
              <a:gd name="connsiteY116" fmla="*/ 567890 h 2348564"/>
              <a:gd name="connsiteX117" fmla="*/ 14366 w 3132951"/>
              <a:gd name="connsiteY117" fmla="*/ 567890 h 2348564"/>
              <a:gd name="connsiteX118" fmla="*/ 120243 w 3132951"/>
              <a:gd name="connsiteY118" fmla="*/ 539015 h 2348564"/>
              <a:gd name="connsiteX119" fmla="*/ 149119 w 3132951"/>
              <a:gd name="connsiteY119" fmla="*/ 529389 h 2348564"/>
              <a:gd name="connsiteX120" fmla="*/ 197246 w 3132951"/>
              <a:gd name="connsiteY120" fmla="*/ 519764 h 2348564"/>
              <a:gd name="connsiteX121" fmla="*/ 4740 w 3132951"/>
              <a:gd name="connsiteY121" fmla="*/ 510139 h 2348564"/>
              <a:gd name="connsiteX122" fmla="*/ 14366 w 3132951"/>
              <a:gd name="connsiteY122" fmla="*/ 471638 h 2348564"/>
              <a:gd name="connsiteX123" fmla="*/ 52867 w 3132951"/>
              <a:gd name="connsiteY123" fmla="*/ 413886 h 2348564"/>
              <a:gd name="connsiteX124" fmla="*/ 129869 w 3132951"/>
              <a:gd name="connsiteY124" fmla="*/ 394636 h 2348564"/>
              <a:gd name="connsiteX125" fmla="*/ 158745 w 3132951"/>
              <a:gd name="connsiteY125" fmla="*/ 385010 h 2348564"/>
              <a:gd name="connsiteX126" fmla="*/ 168370 w 3132951"/>
              <a:gd name="connsiteY126" fmla="*/ 356135 h 2348564"/>
              <a:gd name="connsiteX127" fmla="*/ 177995 w 3132951"/>
              <a:gd name="connsiteY127" fmla="*/ 308008 h 2348564"/>
              <a:gd name="connsiteX128" fmla="*/ 226121 w 3132951"/>
              <a:gd name="connsiteY128" fmla="*/ 259882 h 2348564"/>
              <a:gd name="connsiteX129" fmla="*/ 274248 w 3132951"/>
              <a:gd name="connsiteY129" fmla="*/ 250257 h 2348564"/>
              <a:gd name="connsiteX130" fmla="*/ 303123 w 3132951"/>
              <a:gd name="connsiteY130" fmla="*/ 240632 h 2348564"/>
              <a:gd name="connsiteX131" fmla="*/ 322374 w 3132951"/>
              <a:gd name="connsiteY131" fmla="*/ 211756 h 2348564"/>
              <a:gd name="connsiteX132" fmla="*/ 303123 w 3132951"/>
              <a:gd name="connsiteY132" fmla="*/ 182880 h 2348564"/>
              <a:gd name="connsiteX133" fmla="*/ 322374 w 3132951"/>
              <a:gd name="connsiteY133" fmla="*/ 298383 h 2348564"/>
              <a:gd name="connsiteX134" fmla="*/ 341625 w 3132951"/>
              <a:gd name="connsiteY134" fmla="*/ 317634 h 2348564"/>
              <a:gd name="connsiteX135" fmla="*/ 303123 w 3132951"/>
              <a:gd name="connsiteY135" fmla="*/ 182880 h 2348564"/>
              <a:gd name="connsiteX136" fmla="*/ 322374 w 3132951"/>
              <a:gd name="connsiteY136" fmla="*/ 86627 h 2348564"/>
              <a:gd name="connsiteX137" fmla="*/ 428252 w 3132951"/>
              <a:gd name="connsiteY137" fmla="*/ 57752 h 2348564"/>
              <a:gd name="connsiteX138" fmla="*/ 457128 w 3132951"/>
              <a:gd name="connsiteY138" fmla="*/ 48126 h 2348564"/>
              <a:gd name="connsiteX139" fmla="*/ 399376 w 3132951"/>
              <a:gd name="connsiteY139" fmla="*/ 28876 h 2348564"/>
              <a:gd name="connsiteX140" fmla="*/ 370500 w 3132951"/>
              <a:gd name="connsiteY140" fmla="*/ 0 h 234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132951" h="2348564">
                <a:moveTo>
                  <a:pt x="370500" y="0"/>
                </a:moveTo>
                <a:lnTo>
                  <a:pt x="370500" y="0"/>
                </a:lnTo>
                <a:cubicBezTo>
                  <a:pt x="460336" y="118712"/>
                  <a:pt x="548980" y="238335"/>
                  <a:pt x="640008" y="356135"/>
                </a:cubicBezTo>
                <a:cubicBezTo>
                  <a:pt x="658095" y="379541"/>
                  <a:pt x="679280" y="400414"/>
                  <a:pt x="697759" y="423512"/>
                </a:cubicBezTo>
                <a:cubicBezTo>
                  <a:pt x="704985" y="432545"/>
                  <a:pt x="707977" y="445161"/>
                  <a:pt x="717010" y="452387"/>
                </a:cubicBezTo>
                <a:cubicBezTo>
                  <a:pt x="724933" y="458725"/>
                  <a:pt x="736811" y="457475"/>
                  <a:pt x="745886" y="462013"/>
                </a:cubicBezTo>
                <a:cubicBezTo>
                  <a:pt x="820513" y="499327"/>
                  <a:pt x="731062" y="466697"/>
                  <a:pt x="803637" y="490888"/>
                </a:cubicBezTo>
                <a:cubicBezTo>
                  <a:pt x="810054" y="500513"/>
                  <a:pt x="813855" y="512537"/>
                  <a:pt x="822888" y="519764"/>
                </a:cubicBezTo>
                <a:cubicBezTo>
                  <a:pt x="829164" y="524785"/>
                  <a:pt x="887752" y="538387"/>
                  <a:pt x="890265" y="539015"/>
                </a:cubicBezTo>
                <a:cubicBezTo>
                  <a:pt x="973020" y="594185"/>
                  <a:pt x="868313" y="528038"/>
                  <a:pt x="948016" y="567890"/>
                </a:cubicBezTo>
                <a:cubicBezTo>
                  <a:pt x="958363" y="573063"/>
                  <a:pt x="967267" y="580724"/>
                  <a:pt x="976892" y="587141"/>
                </a:cubicBezTo>
                <a:cubicBezTo>
                  <a:pt x="997892" y="650144"/>
                  <a:pt x="968725" y="588307"/>
                  <a:pt x="1015393" y="625642"/>
                </a:cubicBezTo>
                <a:cubicBezTo>
                  <a:pt x="1024426" y="632869"/>
                  <a:pt x="1027237" y="645631"/>
                  <a:pt x="1034643" y="654518"/>
                </a:cubicBezTo>
                <a:cubicBezTo>
                  <a:pt x="1043357" y="664975"/>
                  <a:pt x="1054805" y="672937"/>
                  <a:pt x="1063519" y="683394"/>
                </a:cubicBezTo>
                <a:cubicBezTo>
                  <a:pt x="1070925" y="692281"/>
                  <a:pt x="1074590" y="704089"/>
                  <a:pt x="1082770" y="712269"/>
                </a:cubicBezTo>
                <a:cubicBezTo>
                  <a:pt x="1110796" y="740295"/>
                  <a:pt x="1129063" y="733078"/>
                  <a:pt x="1169397" y="741145"/>
                </a:cubicBezTo>
                <a:cubicBezTo>
                  <a:pt x="1182369" y="743739"/>
                  <a:pt x="1195064" y="747562"/>
                  <a:pt x="1207898" y="750770"/>
                </a:cubicBezTo>
                <a:cubicBezTo>
                  <a:pt x="1217523" y="757187"/>
                  <a:pt x="1228594" y="761841"/>
                  <a:pt x="1236774" y="770021"/>
                </a:cubicBezTo>
                <a:cubicBezTo>
                  <a:pt x="1244954" y="778201"/>
                  <a:pt x="1246992" y="791670"/>
                  <a:pt x="1256025" y="798897"/>
                </a:cubicBezTo>
                <a:cubicBezTo>
                  <a:pt x="1263947" y="805235"/>
                  <a:pt x="1275275" y="805314"/>
                  <a:pt x="1284900" y="808522"/>
                </a:cubicBezTo>
                <a:cubicBezTo>
                  <a:pt x="1303235" y="863524"/>
                  <a:pt x="1279400" y="817689"/>
                  <a:pt x="1323401" y="847023"/>
                </a:cubicBezTo>
                <a:cubicBezTo>
                  <a:pt x="1386417" y="889034"/>
                  <a:pt x="1314810" y="866661"/>
                  <a:pt x="1390778" y="895149"/>
                </a:cubicBezTo>
                <a:cubicBezTo>
                  <a:pt x="1415441" y="904398"/>
                  <a:pt x="1434891" y="902769"/>
                  <a:pt x="1458155" y="914400"/>
                </a:cubicBezTo>
                <a:cubicBezTo>
                  <a:pt x="1532799" y="951721"/>
                  <a:pt x="1443319" y="919078"/>
                  <a:pt x="1515907" y="943276"/>
                </a:cubicBezTo>
                <a:cubicBezTo>
                  <a:pt x="1525532" y="952901"/>
                  <a:pt x="1533705" y="964240"/>
                  <a:pt x="1544782" y="972152"/>
                </a:cubicBezTo>
                <a:cubicBezTo>
                  <a:pt x="1565595" y="987019"/>
                  <a:pt x="1588595" y="993173"/>
                  <a:pt x="1612159" y="1001027"/>
                </a:cubicBezTo>
                <a:cubicBezTo>
                  <a:pt x="1621784" y="1007444"/>
                  <a:pt x="1632855" y="1012098"/>
                  <a:pt x="1641035" y="1020278"/>
                </a:cubicBezTo>
                <a:cubicBezTo>
                  <a:pt x="1705202" y="1084445"/>
                  <a:pt x="1612163" y="1017072"/>
                  <a:pt x="1689161" y="1068404"/>
                </a:cubicBezTo>
                <a:cubicBezTo>
                  <a:pt x="1701995" y="1087655"/>
                  <a:pt x="1705713" y="1118840"/>
                  <a:pt x="1727662" y="1126156"/>
                </a:cubicBezTo>
                <a:lnTo>
                  <a:pt x="1785414" y="1145406"/>
                </a:lnTo>
                <a:lnTo>
                  <a:pt x="1814290" y="1155032"/>
                </a:lnTo>
                <a:cubicBezTo>
                  <a:pt x="1820707" y="1164657"/>
                  <a:pt x="1824834" y="1176290"/>
                  <a:pt x="1833540" y="1183907"/>
                </a:cubicBezTo>
                <a:cubicBezTo>
                  <a:pt x="1864840" y="1211294"/>
                  <a:pt x="1907350" y="1234710"/>
                  <a:pt x="1949043" y="1241659"/>
                </a:cubicBezTo>
                <a:cubicBezTo>
                  <a:pt x="1968294" y="1244867"/>
                  <a:pt x="1987613" y="1247687"/>
                  <a:pt x="2006795" y="1251284"/>
                </a:cubicBezTo>
                <a:cubicBezTo>
                  <a:pt x="2038954" y="1257314"/>
                  <a:pt x="2070964" y="1264118"/>
                  <a:pt x="2103048" y="1270535"/>
                </a:cubicBezTo>
                <a:cubicBezTo>
                  <a:pt x="2119090" y="1273743"/>
                  <a:pt x="2134941" y="1278131"/>
                  <a:pt x="2151174" y="1280160"/>
                </a:cubicBezTo>
                <a:cubicBezTo>
                  <a:pt x="2176841" y="1283368"/>
                  <a:pt x="2202752" y="1285018"/>
                  <a:pt x="2228176" y="1289785"/>
                </a:cubicBezTo>
                <a:cubicBezTo>
                  <a:pt x="2419428" y="1325645"/>
                  <a:pt x="2184373" y="1295614"/>
                  <a:pt x="2391806" y="1318661"/>
                </a:cubicBezTo>
                <a:cubicBezTo>
                  <a:pt x="2401431" y="1321869"/>
                  <a:pt x="2410732" y="1326296"/>
                  <a:pt x="2420681" y="1328286"/>
                </a:cubicBezTo>
                <a:cubicBezTo>
                  <a:pt x="2442834" y="1332717"/>
                  <a:pt x="2546305" y="1345193"/>
                  <a:pt x="2565060" y="1347537"/>
                </a:cubicBezTo>
                <a:cubicBezTo>
                  <a:pt x="2668570" y="1382039"/>
                  <a:pt x="2602565" y="1365437"/>
                  <a:pt x="2767191" y="1376413"/>
                </a:cubicBezTo>
                <a:cubicBezTo>
                  <a:pt x="2826629" y="1396225"/>
                  <a:pt x="2765724" y="1372227"/>
                  <a:pt x="2844193" y="1424539"/>
                </a:cubicBezTo>
                <a:cubicBezTo>
                  <a:pt x="2904268" y="1464589"/>
                  <a:pt x="2860244" y="1427752"/>
                  <a:pt x="2911570" y="1453415"/>
                </a:cubicBezTo>
                <a:cubicBezTo>
                  <a:pt x="2921917" y="1458588"/>
                  <a:pt x="2930821" y="1466248"/>
                  <a:pt x="2940446" y="1472665"/>
                </a:cubicBezTo>
                <a:cubicBezTo>
                  <a:pt x="2943654" y="1482290"/>
                  <a:pt x="2950071" y="1491395"/>
                  <a:pt x="2950071" y="1501541"/>
                </a:cubicBezTo>
                <a:cubicBezTo>
                  <a:pt x="2950071" y="1540321"/>
                  <a:pt x="2936499" y="1543989"/>
                  <a:pt x="2911570" y="1568918"/>
                </a:cubicBezTo>
                <a:cubicBezTo>
                  <a:pt x="2914778" y="1578543"/>
                  <a:pt x="2914021" y="1590620"/>
                  <a:pt x="2921195" y="1597794"/>
                </a:cubicBezTo>
                <a:cubicBezTo>
                  <a:pt x="2928369" y="1604968"/>
                  <a:pt x="2945533" y="1598344"/>
                  <a:pt x="2950071" y="1607419"/>
                </a:cubicBezTo>
                <a:cubicBezTo>
                  <a:pt x="2955765" y="1618806"/>
                  <a:pt x="2924438" y="1660306"/>
                  <a:pt x="2921195" y="1665170"/>
                </a:cubicBezTo>
                <a:cubicBezTo>
                  <a:pt x="2917987" y="1674795"/>
                  <a:pt x="2905482" y="1685929"/>
                  <a:pt x="2911570" y="1694046"/>
                </a:cubicBezTo>
                <a:cubicBezTo>
                  <a:pt x="2919507" y="1704629"/>
                  <a:pt x="2937351" y="1700038"/>
                  <a:pt x="2950071" y="1703672"/>
                </a:cubicBezTo>
                <a:cubicBezTo>
                  <a:pt x="2959827" y="1706459"/>
                  <a:pt x="2969322" y="1710089"/>
                  <a:pt x="2978947" y="1713297"/>
                </a:cubicBezTo>
                <a:cubicBezTo>
                  <a:pt x="2985364" y="1722922"/>
                  <a:pt x="2993024" y="1731826"/>
                  <a:pt x="2998197" y="1742173"/>
                </a:cubicBezTo>
                <a:cubicBezTo>
                  <a:pt x="3016924" y="1779627"/>
                  <a:pt x="2998948" y="1766383"/>
                  <a:pt x="3017448" y="1809549"/>
                </a:cubicBezTo>
                <a:cubicBezTo>
                  <a:pt x="3022005" y="1820182"/>
                  <a:pt x="3030281" y="1828800"/>
                  <a:pt x="3036698" y="1838425"/>
                </a:cubicBezTo>
                <a:cubicBezTo>
                  <a:pt x="3039770" y="1859933"/>
                  <a:pt x="3050604" y="1939502"/>
                  <a:pt x="3055949" y="1963554"/>
                </a:cubicBezTo>
                <a:cubicBezTo>
                  <a:pt x="3058150" y="1973458"/>
                  <a:pt x="3062787" y="1982674"/>
                  <a:pt x="3065574" y="1992429"/>
                </a:cubicBezTo>
                <a:cubicBezTo>
                  <a:pt x="3069208" y="2005149"/>
                  <a:pt x="3071991" y="2018096"/>
                  <a:pt x="3075199" y="2030930"/>
                </a:cubicBezTo>
                <a:cubicBezTo>
                  <a:pt x="3086271" y="2185924"/>
                  <a:pt x="3070585" y="2122962"/>
                  <a:pt x="3104075" y="2223436"/>
                </a:cubicBezTo>
                <a:lnTo>
                  <a:pt x="3104075" y="2223436"/>
                </a:lnTo>
                <a:cubicBezTo>
                  <a:pt x="3115602" y="2292598"/>
                  <a:pt x="3102874" y="2264949"/>
                  <a:pt x="3132951" y="2310063"/>
                </a:cubicBezTo>
                <a:cubicBezTo>
                  <a:pt x="3129743" y="2319688"/>
                  <a:pt x="3130500" y="2331765"/>
                  <a:pt x="3123326" y="2338939"/>
                </a:cubicBezTo>
                <a:cubicBezTo>
                  <a:pt x="3116152" y="2346113"/>
                  <a:pt x="3104596" y="2348564"/>
                  <a:pt x="3094450" y="2348564"/>
                </a:cubicBezTo>
                <a:cubicBezTo>
                  <a:pt x="3049418" y="2348564"/>
                  <a:pt x="3004614" y="2342147"/>
                  <a:pt x="2959696" y="2338939"/>
                </a:cubicBezTo>
                <a:cubicBezTo>
                  <a:pt x="2956488" y="2329314"/>
                  <a:pt x="2951133" y="2320153"/>
                  <a:pt x="2950071" y="2310063"/>
                </a:cubicBezTo>
                <a:cubicBezTo>
                  <a:pt x="2948420" y="2294378"/>
                  <a:pt x="2955014" y="2175572"/>
                  <a:pt x="2930820" y="2127183"/>
                </a:cubicBezTo>
                <a:cubicBezTo>
                  <a:pt x="2925647" y="2116836"/>
                  <a:pt x="2919750" y="2106487"/>
                  <a:pt x="2911570" y="2098307"/>
                </a:cubicBezTo>
                <a:cubicBezTo>
                  <a:pt x="2899635" y="2086372"/>
                  <a:pt x="2860585" y="2061109"/>
                  <a:pt x="2844193" y="2050181"/>
                </a:cubicBezTo>
                <a:cubicBezTo>
                  <a:pt x="2794520" y="1975673"/>
                  <a:pt x="2834070" y="2045460"/>
                  <a:pt x="2815317" y="1867301"/>
                </a:cubicBezTo>
                <a:cubicBezTo>
                  <a:pt x="2814255" y="1857211"/>
                  <a:pt x="2813948" y="1844322"/>
                  <a:pt x="2805692" y="1838425"/>
                </a:cubicBezTo>
                <a:cubicBezTo>
                  <a:pt x="2789180" y="1826631"/>
                  <a:pt x="2747940" y="1819175"/>
                  <a:pt x="2747940" y="1819175"/>
                </a:cubicBezTo>
                <a:cubicBezTo>
                  <a:pt x="2728690" y="1822383"/>
                  <a:pt x="2709122" y="1824067"/>
                  <a:pt x="2690189" y="1828800"/>
                </a:cubicBezTo>
                <a:cubicBezTo>
                  <a:pt x="2670503" y="1833721"/>
                  <a:pt x="2632437" y="1848050"/>
                  <a:pt x="2632437" y="1848050"/>
                </a:cubicBezTo>
                <a:cubicBezTo>
                  <a:pt x="2513725" y="1844842"/>
                  <a:pt x="2394909" y="1844355"/>
                  <a:pt x="2276302" y="1838425"/>
                </a:cubicBezTo>
                <a:cubicBezTo>
                  <a:pt x="2266169" y="1837918"/>
                  <a:pt x="2257182" y="1831587"/>
                  <a:pt x="2247427" y="1828800"/>
                </a:cubicBezTo>
                <a:cubicBezTo>
                  <a:pt x="2234707" y="1825166"/>
                  <a:pt x="2221760" y="1822383"/>
                  <a:pt x="2208926" y="1819175"/>
                </a:cubicBezTo>
                <a:cubicBezTo>
                  <a:pt x="2196092" y="1822383"/>
                  <a:pt x="2182513" y="1823427"/>
                  <a:pt x="2170425" y="1828800"/>
                </a:cubicBezTo>
                <a:cubicBezTo>
                  <a:pt x="2059339" y="1878171"/>
                  <a:pt x="2170661" y="1838306"/>
                  <a:pt x="2093422" y="1876926"/>
                </a:cubicBezTo>
                <a:cubicBezTo>
                  <a:pt x="2061167" y="1893054"/>
                  <a:pt x="2005380" y="1893126"/>
                  <a:pt x="1977919" y="1896177"/>
                </a:cubicBezTo>
                <a:cubicBezTo>
                  <a:pt x="1942626" y="1892969"/>
                  <a:pt x="1906283" y="1895683"/>
                  <a:pt x="1872041" y="1886552"/>
                </a:cubicBezTo>
                <a:cubicBezTo>
                  <a:pt x="1856541" y="1882419"/>
                  <a:pt x="1846594" y="1867000"/>
                  <a:pt x="1833540" y="1857676"/>
                </a:cubicBezTo>
                <a:cubicBezTo>
                  <a:pt x="1824127" y="1850952"/>
                  <a:pt x="1814290" y="1844842"/>
                  <a:pt x="1804665" y="1838425"/>
                </a:cubicBezTo>
                <a:cubicBezTo>
                  <a:pt x="1784692" y="1778508"/>
                  <a:pt x="1800865" y="1781655"/>
                  <a:pt x="1746913" y="1761423"/>
                </a:cubicBezTo>
                <a:cubicBezTo>
                  <a:pt x="1734527" y="1756778"/>
                  <a:pt x="1721246" y="1755006"/>
                  <a:pt x="1708412" y="1751798"/>
                </a:cubicBezTo>
                <a:cubicBezTo>
                  <a:pt x="1660286" y="1755006"/>
                  <a:pt x="1611610" y="1753493"/>
                  <a:pt x="1564033" y="1761423"/>
                </a:cubicBezTo>
                <a:cubicBezTo>
                  <a:pt x="1552622" y="1763325"/>
                  <a:pt x="1546705" y="1779995"/>
                  <a:pt x="1535157" y="1780674"/>
                </a:cubicBezTo>
                <a:cubicBezTo>
                  <a:pt x="1490202" y="1783318"/>
                  <a:pt x="1445321" y="1774257"/>
                  <a:pt x="1400403" y="1771048"/>
                </a:cubicBezTo>
                <a:cubicBezTo>
                  <a:pt x="1378919" y="1765677"/>
                  <a:pt x="1340178" y="1758950"/>
                  <a:pt x="1323401" y="1742173"/>
                </a:cubicBezTo>
                <a:cubicBezTo>
                  <a:pt x="1316227" y="1734999"/>
                  <a:pt x="1320114" y="1721220"/>
                  <a:pt x="1313776" y="1713297"/>
                </a:cubicBezTo>
                <a:cubicBezTo>
                  <a:pt x="1306549" y="1704264"/>
                  <a:pt x="1294525" y="1700463"/>
                  <a:pt x="1284900" y="1694046"/>
                </a:cubicBezTo>
                <a:cubicBezTo>
                  <a:pt x="1278424" y="1668143"/>
                  <a:pt x="1274000" y="1638614"/>
                  <a:pt x="1256025" y="1617044"/>
                </a:cubicBezTo>
                <a:cubicBezTo>
                  <a:pt x="1248619" y="1608157"/>
                  <a:pt x="1236774" y="1604211"/>
                  <a:pt x="1227149" y="1597794"/>
                </a:cubicBezTo>
                <a:cubicBezTo>
                  <a:pt x="1204690" y="1601002"/>
                  <a:pt x="1182018" y="1602970"/>
                  <a:pt x="1159772" y="1607419"/>
                </a:cubicBezTo>
                <a:cubicBezTo>
                  <a:pt x="1149823" y="1609409"/>
                  <a:pt x="1140953" y="1615703"/>
                  <a:pt x="1130896" y="1617044"/>
                </a:cubicBezTo>
                <a:cubicBezTo>
                  <a:pt x="1092600" y="1622150"/>
                  <a:pt x="1053894" y="1623461"/>
                  <a:pt x="1015393" y="1626669"/>
                </a:cubicBezTo>
                <a:cubicBezTo>
                  <a:pt x="960850" y="1623461"/>
                  <a:pt x="905942" y="1624111"/>
                  <a:pt x="851763" y="1617044"/>
                </a:cubicBezTo>
                <a:cubicBezTo>
                  <a:pt x="831642" y="1614420"/>
                  <a:pt x="794012" y="1597794"/>
                  <a:pt x="794012" y="1597794"/>
                </a:cubicBezTo>
                <a:cubicBezTo>
                  <a:pt x="738840" y="1515037"/>
                  <a:pt x="812303" y="1612427"/>
                  <a:pt x="745886" y="1559293"/>
                </a:cubicBezTo>
                <a:cubicBezTo>
                  <a:pt x="736853" y="1552066"/>
                  <a:pt x="733052" y="1540042"/>
                  <a:pt x="726635" y="1530417"/>
                </a:cubicBezTo>
                <a:cubicBezTo>
                  <a:pt x="723883" y="1497394"/>
                  <a:pt x="724732" y="1397624"/>
                  <a:pt x="697759" y="1357162"/>
                </a:cubicBezTo>
                <a:cubicBezTo>
                  <a:pt x="691342" y="1347537"/>
                  <a:pt x="689686" y="1331267"/>
                  <a:pt x="678509" y="1328286"/>
                </a:cubicBezTo>
                <a:cubicBezTo>
                  <a:pt x="638089" y="1317507"/>
                  <a:pt x="595090" y="1321869"/>
                  <a:pt x="553380" y="1318661"/>
                </a:cubicBezTo>
                <a:cubicBezTo>
                  <a:pt x="523508" y="1308704"/>
                  <a:pt x="515738" y="1307626"/>
                  <a:pt x="486003" y="1289785"/>
                </a:cubicBezTo>
                <a:cubicBezTo>
                  <a:pt x="466164" y="1277882"/>
                  <a:pt x="428252" y="1251284"/>
                  <a:pt x="428252" y="1251284"/>
                </a:cubicBezTo>
                <a:cubicBezTo>
                  <a:pt x="425044" y="1241659"/>
                  <a:pt x="423164" y="1231483"/>
                  <a:pt x="418627" y="1222408"/>
                </a:cubicBezTo>
                <a:cubicBezTo>
                  <a:pt x="413454" y="1212061"/>
                  <a:pt x="401508" y="1204903"/>
                  <a:pt x="399376" y="1193533"/>
                </a:cubicBezTo>
                <a:cubicBezTo>
                  <a:pt x="387978" y="1132744"/>
                  <a:pt x="413201" y="1082229"/>
                  <a:pt x="370500" y="1039528"/>
                </a:cubicBezTo>
                <a:cubicBezTo>
                  <a:pt x="346503" y="1015531"/>
                  <a:pt x="334682" y="1020121"/>
                  <a:pt x="303123" y="1010653"/>
                </a:cubicBezTo>
                <a:cubicBezTo>
                  <a:pt x="283687" y="1004822"/>
                  <a:pt x="245372" y="991402"/>
                  <a:pt x="245372" y="991402"/>
                </a:cubicBezTo>
                <a:cubicBezTo>
                  <a:pt x="235747" y="978568"/>
                  <a:pt x="218268" y="968845"/>
                  <a:pt x="216496" y="952901"/>
                </a:cubicBezTo>
                <a:cubicBezTo>
                  <a:pt x="207009" y="867524"/>
                  <a:pt x="216348" y="847463"/>
                  <a:pt x="235747" y="789272"/>
                </a:cubicBezTo>
                <a:cubicBezTo>
                  <a:pt x="232698" y="761829"/>
                  <a:pt x="232620" y="706017"/>
                  <a:pt x="216496" y="673768"/>
                </a:cubicBezTo>
                <a:cubicBezTo>
                  <a:pt x="211323" y="663421"/>
                  <a:pt x="203663" y="654518"/>
                  <a:pt x="197246" y="644893"/>
                </a:cubicBezTo>
                <a:cubicBezTo>
                  <a:pt x="194037" y="632059"/>
                  <a:pt x="195884" y="616722"/>
                  <a:pt x="187620" y="606392"/>
                </a:cubicBezTo>
                <a:cubicBezTo>
                  <a:pt x="181282" y="598469"/>
                  <a:pt x="168829" y="597886"/>
                  <a:pt x="158745" y="596766"/>
                </a:cubicBezTo>
                <a:cubicBezTo>
                  <a:pt x="7963" y="580012"/>
                  <a:pt x="14366" y="636266"/>
                  <a:pt x="14366" y="567890"/>
                </a:cubicBezTo>
                <a:lnTo>
                  <a:pt x="14366" y="567890"/>
                </a:lnTo>
                <a:lnTo>
                  <a:pt x="14366" y="567890"/>
                </a:lnTo>
                <a:lnTo>
                  <a:pt x="120243" y="539015"/>
                </a:lnTo>
                <a:cubicBezTo>
                  <a:pt x="129999" y="536228"/>
                  <a:pt x="139276" y="531850"/>
                  <a:pt x="149119" y="529389"/>
                </a:cubicBezTo>
                <a:cubicBezTo>
                  <a:pt x="164991" y="525421"/>
                  <a:pt x="181204" y="522972"/>
                  <a:pt x="197246" y="519764"/>
                </a:cubicBezTo>
                <a:lnTo>
                  <a:pt x="4740" y="510139"/>
                </a:lnTo>
                <a:cubicBezTo>
                  <a:pt x="-8053" y="506772"/>
                  <a:pt x="8450" y="483470"/>
                  <a:pt x="14366" y="471638"/>
                </a:cubicBezTo>
                <a:cubicBezTo>
                  <a:pt x="24713" y="450944"/>
                  <a:pt x="30918" y="421202"/>
                  <a:pt x="52867" y="413886"/>
                </a:cubicBezTo>
                <a:cubicBezTo>
                  <a:pt x="118878" y="391882"/>
                  <a:pt x="36939" y="417869"/>
                  <a:pt x="129869" y="394636"/>
                </a:cubicBezTo>
                <a:cubicBezTo>
                  <a:pt x="139712" y="392175"/>
                  <a:pt x="149120" y="388219"/>
                  <a:pt x="158745" y="385010"/>
                </a:cubicBezTo>
                <a:cubicBezTo>
                  <a:pt x="161953" y="375385"/>
                  <a:pt x="165909" y="365978"/>
                  <a:pt x="168370" y="356135"/>
                </a:cubicBezTo>
                <a:cubicBezTo>
                  <a:pt x="172338" y="340263"/>
                  <a:pt x="172251" y="323326"/>
                  <a:pt x="177995" y="308008"/>
                </a:cubicBezTo>
                <a:cubicBezTo>
                  <a:pt x="185694" y="287477"/>
                  <a:pt x="205590" y="267581"/>
                  <a:pt x="226121" y="259882"/>
                </a:cubicBezTo>
                <a:cubicBezTo>
                  <a:pt x="241439" y="254138"/>
                  <a:pt x="258376" y="254225"/>
                  <a:pt x="274248" y="250257"/>
                </a:cubicBezTo>
                <a:cubicBezTo>
                  <a:pt x="284091" y="247796"/>
                  <a:pt x="293498" y="243840"/>
                  <a:pt x="303123" y="240632"/>
                </a:cubicBezTo>
                <a:cubicBezTo>
                  <a:pt x="309540" y="231007"/>
                  <a:pt x="322374" y="223324"/>
                  <a:pt x="322374" y="211756"/>
                </a:cubicBezTo>
                <a:cubicBezTo>
                  <a:pt x="322374" y="200188"/>
                  <a:pt x="305025" y="171469"/>
                  <a:pt x="303123" y="182880"/>
                </a:cubicBezTo>
                <a:cubicBezTo>
                  <a:pt x="302214" y="188334"/>
                  <a:pt x="307632" y="273813"/>
                  <a:pt x="322374" y="298383"/>
                </a:cubicBezTo>
                <a:cubicBezTo>
                  <a:pt x="327043" y="306165"/>
                  <a:pt x="335208" y="311217"/>
                  <a:pt x="341625" y="317634"/>
                </a:cubicBezTo>
                <a:lnTo>
                  <a:pt x="303123" y="182880"/>
                </a:lnTo>
                <a:cubicBezTo>
                  <a:pt x="309540" y="150796"/>
                  <a:pt x="304224" y="113851"/>
                  <a:pt x="322374" y="86627"/>
                </a:cubicBezTo>
                <a:cubicBezTo>
                  <a:pt x="330634" y="74238"/>
                  <a:pt x="412642" y="61655"/>
                  <a:pt x="428252" y="57752"/>
                </a:cubicBezTo>
                <a:cubicBezTo>
                  <a:pt x="438095" y="55291"/>
                  <a:pt x="447503" y="51335"/>
                  <a:pt x="457128" y="48126"/>
                </a:cubicBezTo>
                <a:cubicBezTo>
                  <a:pt x="437877" y="41709"/>
                  <a:pt x="419274" y="32856"/>
                  <a:pt x="399376" y="28876"/>
                </a:cubicBezTo>
                <a:cubicBezTo>
                  <a:pt x="344215" y="17843"/>
                  <a:pt x="375313" y="4813"/>
                  <a:pt x="370500" y="0"/>
                </a:cubicBezTo>
                <a:close/>
              </a:path>
            </a:pathLst>
          </a:custGeom>
          <a:solidFill>
            <a:srgbClr val="36FA3B"/>
          </a:solidFill>
          <a:ln>
            <a:solidFill>
              <a:srgbClr val="36F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 6"/>
          <p:cNvSpPr/>
          <p:nvPr/>
        </p:nvSpPr>
        <p:spPr>
          <a:xfrm>
            <a:off x="3646145" y="1998885"/>
            <a:ext cx="972152" cy="762569"/>
          </a:xfrm>
          <a:custGeom>
            <a:avLst/>
            <a:gdLst>
              <a:gd name="connsiteX0" fmla="*/ 0 w 972152"/>
              <a:gd name="connsiteY0" fmla="*/ 192505 h 762569"/>
              <a:gd name="connsiteX1" fmla="*/ 0 w 972152"/>
              <a:gd name="connsiteY1" fmla="*/ 192505 h 762569"/>
              <a:gd name="connsiteX2" fmla="*/ 28876 w 972152"/>
              <a:gd name="connsiteY2" fmla="*/ 115503 h 762569"/>
              <a:gd name="connsiteX3" fmla="*/ 57752 w 972152"/>
              <a:gd name="connsiteY3" fmla="*/ 96252 h 762569"/>
              <a:gd name="connsiteX4" fmla="*/ 67377 w 972152"/>
              <a:gd name="connsiteY4" fmla="*/ 67377 h 762569"/>
              <a:gd name="connsiteX5" fmla="*/ 154004 w 972152"/>
              <a:gd name="connsiteY5" fmla="*/ 0 h 762569"/>
              <a:gd name="connsiteX6" fmla="*/ 202131 w 972152"/>
              <a:gd name="connsiteY6" fmla="*/ 9625 h 762569"/>
              <a:gd name="connsiteX7" fmla="*/ 221381 w 972152"/>
              <a:gd name="connsiteY7" fmla="*/ 38501 h 762569"/>
              <a:gd name="connsiteX8" fmla="*/ 250257 w 972152"/>
              <a:gd name="connsiteY8" fmla="*/ 57751 h 762569"/>
              <a:gd name="connsiteX9" fmla="*/ 375385 w 972152"/>
              <a:gd name="connsiteY9" fmla="*/ 48126 h 762569"/>
              <a:gd name="connsiteX10" fmla="*/ 404261 w 972152"/>
              <a:gd name="connsiteY10" fmla="*/ 38501 h 762569"/>
              <a:gd name="connsiteX11" fmla="*/ 471638 w 972152"/>
              <a:gd name="connsiteY11" fmla="*/ 28876 h 762569"/>
              <a:gd name="connsiteX12" fmla="*/ 510139 w 972152"/>
              <a:gd name="connsiteY12" fmla="*/ 19250 h 762569"/>
              <a:gd name="connsiteX13" fmla="*/ 567891 w 972152"/>
              <a:gd name="connsiteY13" fmla="*/ 0 h 762569"/>
              <a:gd name="connsiteX14" fmla="*/ 760396 w 972152"/>
              <a:gd name="connsiteY14" fmla="*/ 9625 h 762569"/>
              <a:gd name="connsiteX15" fmla="*/ 798897 w 972152"/>
              <a:gd name="connsiteY15" fmla="*/ 77002 h 762569"/>
              <a:gd name="connsiteX16" fmla="*/ 818148 w 972152"/>
              <a:gd name="connsiteY16" fmla="*/ 105878 h 762569"/>
              <a:gd name="connsiteX17" fmla="*/ 847023 w 972152"/>
              <a:gd name="connsiteY17" fmla="*/ 96252 h 762569"/>
              <a:gd name="connsiteX18" fmla="*/ 875899 w 972152"/>
              <a:gd name="connsiteY18" fmla="*/ 67377 h 762569"/>
              <a:gd name="connsiteX19" fmla="*/ 904775 w 972152"/>
              <a:gd name="connsiteY19" fmla="*/ 48126 h 762569"/>
              <a:gd name="connsiteX20" fmla="*/ 943276 w 972152"/>
              <a:gd name="connsiteY20" fmla="*/ 57751 h 762569"/>
              <a:gd name="connsiteX21" fmla="*/ 952901 w 972152"/>
              <a:gd name="connsiteY21" fmla="*/ 86627 h 762569"/>
              <a:gd name="connsiteX22" fmla="*/ 972152 w 972152"/>
              <a:gd name="connsiteY22" fmla="*/ 231006 h 762569"/>
              <a:gd name="connsiteX23" fmla="*/ 933651 w 972152"/>
              <a:gd name="connsiteY23" fmla="*/ 298383 h 762569"/>
              <a:gd name="connsiteX24" fmla="*/ 914400 w 972152"/>
              <a:gd name="connsiteY24" fmla="*/ 327259 h 762569"/>
              <a:gd name="connsiteX25" fmla="*/ 885524 w 972152"/>
              <a:gd name="connsiteY25" fmla="*/ 336884 h 762569"/>
              <a:gd name="connsiteX26" fmla="*/ 856649 w 972152"/>
              <a:gd name="connsiteY26" fmla="*/ 365760 h 762569"/>
              <a:gd name="connsiteX27" fmla="*/ 866274 w 972152"/>
              <a:gd name="connsiteY27" fmla="*/ 404261 h 762569"/>
              <a:gd name="connsiteX28" fmla="*/ 885524 w 972152"/>
              <a:gd name="connsiteY28" fmla="*/ 577516 h 762569"/>
              <a:gd name="connsiteX29" fmla="*/ 875899 w 972152"/>
              <a:gd name="connsiteY29" fmla="*/ 606391 h 762569"/>
              <a:gd name="connsiteX30" fmla="*/ 827773 w 972152"/>
              <a:gd name="connsiteY30" fmla="*/ 664143 h 762569"/>
              <a:gd name="connsiteX31" fmla="*/ 741145 w 972152"/>
              <a:gd name="connsiteY31" fmla="*/ 721895 h 762569"/>
              <a:gd name="connsiteX32" fmla="*/ 664143 w 972152"/>
              <a:gd name="connsiteY32" fmla="*/ 750770 h 762569"/>
              <a:gd name="connsiteX33" fmla="*/ 596767 w 972152"/>
              <a:gd name="connsiteY33" fmla="*/ 760396 h 762569"/>
              <a:gd name="connsiteX34" fmla="*/ 452388 w 972152"/>
              <a:gd name="connsiteY34" fmla="*/ 750770 h 762569"/>
              <a:gd name="connsiteX35" fmla="*/ 394636 w 972152"/>
              <a:gd name="connsiteY35" fmla="*/ 731520 h 762569"/>
              <a:gd name="connsiteX36" fmla="*/ 375385 w 972152"/>
              <a:gd name="connsiteY36" fmla="*/ 760396 h 762569"/>
              <a:gd name="connsiteX37" fmla="*/ 308009 w 972152"/>
              <a:gd name="connsiteY37" fmla="*/ 750770 h 762569"/>
              <a:gd name="connsiteX38" fmla="*/ 279133 w 972152"/>
              <a:gd name="connsiteY38" fmla="*/ 683394 h 762569"/>
              <a:gd name="connsiteX39" fmla="*/ 269508 w 972152"/>
              <a:gd name="connsiteY39" fmla="*/ 625642 h 762569"/>
              <a:gd name="connsiteX40" fmla="*/ 259882 w 972152"/>
              <a:gd name="connsiteY40" fmla="*/ 596766 h 762569"/>
              <a:gd name="connsiteX41" fmla="*/ 250257 w 972152"/>
              <a:gd name="connsiteY41" fmla="*/ 548640 h 762569"/>
              <a:gd name="connsiteX42" fmla="*/ 231007 w 972152"/>
              <a:gd name="connsiteY42" fmla="*/ 519764 h 762569"/>
              <a:gd name="connsiteX43" fmla="*/ 221381 w 972152"/>
              <a:gd name="connsiteY43" fmla="*/ 490888 h 762569"/>
              <a:gd name="connsiteX44" fmla="*/ 211756 w 972152"/>
              <a:gd name="connsiteY44" fmla="*/ 442762 h 762569"/>
              <a:gd name="connsiteX45" fmla="*/ 182880 w 972152"/>
              <a:gd name="connsiteY45" fmla="*/ 433137 h 762569"/>
              <a:gd name="connsiteX46" fmla="*/ 154004 w 972152"/>
              <a:gd name="connsiteY46" fmla="*/ 413886 h 762569"/>
              <a:gd name="connsiteX47" fmla="*/ 125129 w 972152"/>
              <a:gd name="connsiteY47" fmla="*/ 356135 h 762569"/>
              <a:gd name="connsiteX48" fmla="*/ 115503 w 972152"/>
              <a:gd name="connsiteY48" fmla="*/ 231006 h 762569"/>
              <a:gd name="connsiteX49" fmla="*/ 86628 w 972152"/>
              <a:gd name="connsiteY49" fmla="*/ 211756 h 762569"/>
              <a:gd name="connsiteX50" fmla="*/ 0 w 972152"/>
              <a:gd name="connsiteY50" fmla="*/ 192505 h 76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72152" h="762569">
                <a:moveTo>
                  <a:pt x="0" y="192505"/>
                </a:moveTo>
                <a:lnTo>
                  <a:pt x="0" y="192505"/>
                </a:lnTo>
                <a:cubicBezTo>
                  <a:pt x="9625" y="166838"/>
                  <a:pt x="14772" y="139009"/>
                  <a:pt x="28876" y="115503"/>
                </a:cubicBezTo>
                <a:cubicBezTo>
                  <a:pt x="34828" y="105583"/>
                  <a:pt x="50525" y="105285"/>
                  <a:pt x="57752" y="96252"/>
                </a:cubicBezTo>
                <a:cubicBezTo>
                  <a:pt x="64090" y="88330"/>
                  <a:pt x="61148" y="75385"/>
                  <a:pt x="67377" y="67377"/>
                </a:cubicBezTo>
                <a:cubicBezTo>
                  <a:pt x="112826" y="8943"/>
                  <a:pt x="106560" y="15815"/>
                  <a:pt x="154004" y="0"/>
                </a:cubicBezTo>
                <a:cubicBezTo>
                  <a:pt x="170046" y="3208"/>
                  <a:pt x="187927" y="1508"/>
                  <a:pt x="202131" y="9625"/>
                </a:cubicBezTo>
                <a:cubicBezTo>
                  <a:pt x="212175" y="15364"/>
                  <a:pt x="213201" y="30321"/>
                  <a:pt x="221381" y="38501"/>
                </a:cubicBezTo>
                <a:cubicBezTo>
                  <a:pt x="229561" y="46681"/>
                  <a:pt x="240632" y="51334"/>
                  <a:pt x="250257" y="57751"/>
                </a:cubicBezTo>
                <a:cubicBezTo>
                  <a:pt x="291966" y="54543"/>
                  <a:pt x="333875" y="53315"/>
                  <a:pt x="375385" y="48126"/>
                </a:cubicBezTo>
                <a:cubicBezTo>
                  <a:pt x="385453" y="46868"/>
                  <a:pt x="394312" y="40491"/>
                  <a:pt x="404261" y="38501"/>
                </a:cubicBezTo>
                <a:cubicBezTo>
                  <a:pt x="426507" y="34052"/>
                  <a:pt x="449317" y="32934"/>
                  <a:pt x="471638" y="28876"/>
                </a:cubicBezTo>
                <a:cubicBezTo>
                  <a:pt x="484653" y="26510"/>
                  <a:pt x="497468" y="23051"/>
                  <a:pt x="510139" y="19250"/>
                </a:cubicBezTo>
                <a:cubicBezTo>
                  <a:pt x="529575" y="13419"/>
                  <a:pt x="567891" y="0"/>
                  <a:pt x="567891" y="0"/>
                </a:cubicBezTo>
                <a:cubicBezTo>
                  <a:pt x="632059" y="3208"/>
                  <a:pt x="697098" y="-1383"/>
                  <a:pt x="760396" y="9625"/>
                </a:cubicBezTo>
                <a:cubicBezTo>
                  <a:pt x="794268" y="15516"/>
                  <a:pt x="790206" y="56723"/>
                  <a:pt x="798897" y="77002"/>
                </a:cubicBezTo>
                <a:cubicBezTo>
                  <a:pt x="803454" y="87635"/>
                  <a:pt x="811731" y="96253"/>
                  <a:pt x="818148" y="105878"/>
                </a:cubicBezTo>
                <a:cubicBezTo>
                  <a:pt x="827773" y="102669"/>
                  <a:pt x="838581" y="101880"/>
                  <a:pt x="847023" y="96252"/>
                </a:cubicBezTo>
                <a:cubicBezTo>
                  <a:pt x="858349" y="88701"/>
                  <a:pt x="865442" y="76091"/>
                  <a:pt x="875899" y="67377"/>
                </a:cubicBezTo>
                <a:cubicBezTo>
                  <a:pt x="884786" y="59971"/>
                  <a:pt x="895150" y="54543"/>
                  <a:pt x="904775" y="48126"/>
                </a:cubicBezTo>
                <a:cubicBezTo>
                  <a:pt x="917609" y="51334"/>
                  <a:pt x="932946" y="49487"/>
                  <a:pt x="943276" y="57751"/>
                </a:cubicBezTo>
                <a:cubicBezTo>
                  <a:pt x="951199" y="64089"/>
                  <a:pt x="951560" y="76570"/>
                  <a:pt x="952901" y="86627"/>
                </a:cubicBezTo>
                <a:cubicBezTo>
                  <a:pt x="973837" y="243645"/>
                  <a:pt x="947561" y="157231"/>
                  <a:pt x="972152" y="231006"/>
                </a:cubicBezTo>
                <a:cubicBezTo>
                  <a:pt x="925250" y="301358"/>
                  <a:pt x="982499" y="212899"/>
                  <a:pt x="933651" y="298383"/>
                </a:cubicBezTo>
                <a:cubicBezTo>
                  <a:pt x="927912" y="308427"/>
                  <a:pt x="923433" y="320032"/>
                  <a:pt x="914400" y="327259"/>
                </a:cubicBezTo>
                <a:cubicBezTo>
                  <a:pt x="906477" y="333597"/>
                  <a:pt x="895149" y="333676"/>
                  <a:pt x="885524" y="336884"/>
                </a:cubicBezTo>
                <a:cubicBezTo>
                  <a:pt x="875899" y="346509"/>
                  <a:pt x="860388" y="352672"/>
                  <a:pt x="856649" y="365760"/>
                </a:cubicBezTo>
                <a:cubicBezTo>
                  <a:pt x="853015" y="378480"/>
                  <a:pt x="864889" y="391105"/>
                  <a:pt x="866274" y="404261"/>
                </a:cubicBezTo>
                <a:cubicBezTo>
                  <a:pt x="885289" y="584910"/>
                  <a:pt x="858814" y="497382"/>
                  <a:pt x="885524" y="577516"/>
                </a:cubicBezTo>
                <a:cubicBezTo>
                  <a:pt x="882316" y="587141"/>
                  <a:pt x="880436" y="597316"/>
                  <a:pt x="875899" y="606391"/>
                </a:cubicBezTo>
                <a:cubicBezTo>
                  <a:pt x="864508" y="629174"/>
                  <a:pt x="846696" y="647585"/>
                  <a:pt x="827773" y="664143"/>
                </a:cubicBezTo>
                <a:cubicBezTo>
                  <a:pt x="789285" y="697820"/>
                  <a:pt x="783464" y="703087"/>
                  <a:pt x="741145" y="721895"/>
                </a:cubicBezTo>
                <a:cubicBezTo>
                  <a:pt x="736106" y="724134"/>
                  <a:pt x="678576" y="747883"/>
                  <a:pt x="664143" y="750770"/>
                </a:cubicBezTo>
                <a:cubicBezTo>
                  <a:pt x="641897" y="755219"/>
                  <a:pt x="619226" y="757187"/>
                  <a:pt x="596767" y="760396"/>
                </a:cubicBezTo>
                <a:cubicBezTo>
                  <a:pt x="548641" y="757187"/>
                  <a:pt x="500136" y="757591"/>
                  <a:pt x="452388" y="750770"/>
                </a:cubicBezTo>
                <a:cubicBezTo>
                  <a:pt x="432300" y="747900"/>
                  <a:pt x="394636" y="731520"/>
                  <a:pt x="394636" y="731520"/>
                </a:cubicBezTo>
                <a:cubicBezTo>
                  <a:pt x="388219" y="741145"/>
                  <a:pt x="386678" y="757887"/>
                  <a:pt x="375385" y="760396"/>
                </a:cubicBezTo>
                <a:cubicBezTo>
                  <a:pt x="353238" y="765317"/>
                  <a:pt x="327841" y="761788"/>
                  <a:pt x="308009" y="750770"/>
                </a:cubicBezTo>
                <a:cubicBezTo>
                  <a:pt x="298277" y="745363"/>
                  <a:pt x="283356" y="696064"/>
                  <a:pt x="279133" y="683394"/>
                </a:cubicBezTo>
                <a:cubicBezTo>
                  <a:pt x="275925" y="664143"/>
                  <a:pt x="273742" y="644693"/>
                  <a:pt x="269508" y="625642"/>
                </a:cubicBezTo>
                <a:cubicBezTo>
                  <a:pt x="267307" y="615738"/>
                  <a:pt x="262343" y="606609"/>
                  <a:pt x="259882" y="596766"/>
                </a:cubicBezTo>
                <a:cubicBezTo>
                  <a:pt x="255914" y="580895"/>
                  <a:pt x="256001" y="563958"/>
                  <a:pt x="250257" y="548640"/>
                </a:cubicBezTo>
                <a:cubicBezTo>
                  <a:pt x="246195" y="537808"/>
                  <a:pt x="236180" y="530111"/>
                  <a:pt x="231007" y="519764"/>
                </a:cubicBezTo>
                <a:cubicBezTo>
                  <a:pt x="226470" y="510689"/>
                  <a:pt x="223842" y="500731"/>
                  <a:pt x="221381" y="490888"/>
                </a:cubicBezTo>
                <a:cubicBezTo>
                  <a:pt x="217413" y="475017"/>
                  <a:pt x="220831" y="456374"/>
                  <a:pt x="211756" y="442762"/>
                </a:cubicBezTo>
                <a:cubicBezTo>
                  <a:pt x="206128" y="434320"/>
                  <a:pt x="192505" y="436345"/>
                  <a:pt x="182880" y="433137"/>
                </a:cubicBezTo>
                <a:cubicBezTo>
                  <a:pt x="173255" y="426720"/>
                  <a:pt x="162184" y="422066"/>
                  <a:pt x="154004" y="413886"/>
                </a:cubicBezTo>
                <a:cubicBezTo>
                  <a:pt x="135346" y="395228"/>
                  <a:pt x="132957" y="379619"/>
                  <a:pt x="125129" y="356135"/>
                </a:cubicBezTo>
                <a:cubicBezTo>
                  <a:pt x="121920" y="314425"/>
                  <a:pt x="126282" y="271426"/>
                  <a:pt x="115503" y="231006"/>
                </a:cubicBezTo>
                <a:cubicBezTo>
                  <a:pt x="112522" y="219829"/>
                  <a:pt x="97199" y="216454"/>
                  <a:pt x="86628" y="211756"/>
                </a:cubicBezTo>
                <a:cubicBezTo>
                  <a:pt x="38748" y="190476"/>
                  <a:pt x="14438" y="195713"/>
                  <a:pt x="0" y="19250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reeform 7"/>
          <p:cNvSpPr/>
          <p:nvPr/>
        </p:nvSpPr>
        <p:spPr>
          <a:xfrm>
            <a:off x="4360244" y="2511231"/>
            <a:ext cx="2906830" cy="944238"/>
          </a:xfrm>
          <a:custGeom>
            <a:avLst/>
            <a:gdLst>
              <a:gd name="connsiteX0" fmla="*/ 57752 w 2906830"/>
              <a:gd name="connsiteY0" fmla="*/ 328222 h 944238"/>
              <a:gd name="connsiteX1" fmla="*/ 57752 w 2906830"/>
              <a:gd name="connsiteY1" fmla="*/ 328222 h 944238"/>
              <a:gd name="connsiteX2" fmla="*/ 192505 w 2906830"/>
              <a:gd name="connsiteY2" fmla="*/ 222344 h 944238"/>
              <a:gd name="connsiteX3" fmla="*/ 346510 w 2906830"/>
              <a:gd name="connsiteY3" fmla="*/ 203093 h 944238"/>
              <a:gd name="connsiteX4" fmla="*/ 375385 w 2906830"/>
              <a:gd name="connsiteY4" fmla="*/ 193468 h 944238"/>
              <a:gd name="connsiteX5" fmla="*/ 413887 w 2906830"/>
              <a:gd name="connsiteY5" fmla="*/ 183843 h 944238"/>
              <a:gd name="connsiteX6" fmla="*/ 423512 w 2906830"/>
              <a:gd name="connsiteY6" fmla="*/ 154967 h 944238"/>
              <a:gd name="connsiteX7" fmla="*/ 433137 w 2906830"/>
              <a:gd name="connsiteY7" fmla="*/ 29838 h 944238"/>
              <a:gd name="connsiteX8" fmla="*/ 452388 w 2906830"/>
              <a:gd name="connsiteY8" fmla="*/ 963 h 944238"/>
              <a:gd name="connsiteX9" fmla="*/ 490889 w 2906830"/>
              <a:gd name="connsiteY9" fmla="*/ 10588 h 944238"/>
              <a:gd name="connsiteX10" fmla="*/ 510139 w 2906830"/>
              <a:gd name="connsiteY10" fmla="*/ 39464 h 944238"/>
              <a:gd name="connsiteX11" fmla="*/ 539015 w 2906830"/>
              <a:gd name="connsiteY11" fmla="*/ 49089 h 944238"/>
              <a:gd name="connsiteX12" fmla="*/ 635268 w 2906830"/>
              <a:gd name="connsiteY12" fmla="*/ 49089 h 944238"/>
              <a:gd name="connsiteX13" fmla="*/ 635268 w 2906830"/>
              <a:gd name="connsiteY13" fmla="*/ 49089 h 944238"/>
              <a:gd name="connsiteX14" fmla="*/ 635268 w 2906830"/>
              <a:gd name="connsiteY14" fmla="*/ 49089 h 944238"/>
              <a:gd name="connsiteX15" fmla="*/ 721895 w 2906830"/>
              <a:gd name="connsiteY15" fmla="*/ 97215 h 944238"/>
              <a:gd name="connsiteX16" fmla="*/ 731520 w 2906830"/>
              <a:gd name="connsiteY16" fmla="*/ 126091 h 944238"/>
              <a:gd name="connsiteX17" fmla="*/ 741145 w 2906830"/>
              <a:gd name="connsiteY17" fmla="*/ 270470 h 944238"/>
              <a:gd name="connsiteX18" fmla="*/ 770021 w 2906830"/>
              <a:gd name="connsiteY18" fmla="*/ 308971 h 944238"/>
              <a:gd name="connsiteX19" fmla="*/ 818148 w 2906830"/>
              <a:gd name="connsiteY19" fmla="*/ 376348 h 944238"/>
              <a:gd name="connsiteX20" fmla="*/ 847023 w 2906830"/>
              <a:gd name="connsiteY20" fmla="*/ 395598 h 944238"/>
              <a:gd name="connsiteX21" fmla="*/ 1097280 w 2906830"/>
              <a:gd name="connsiteY21" fmla="*/ 434100 h 944238"/>
              <a:gd name="connsiteX22" fmla="*/ 1135781 w 2906830"/>
              <a:gd name="connsiteY22" fmla="*/ 453350 h 944238"/>
              <a:gd name="connsiteX23" fmla="*/ 1164657 w 2906830"/>
              <a:gd name="connsiteY23" fmla="*/ 462975 h 944238"/>
              <a:gd name="connsiteX24" fmla="*/ 1232034 w 2906830"/>
              <a:gd name="connsiteY24" fmla="*/ 520727 h 944238"/>
              <a:gd name="connsiteX25" fmla="*/ 1280160 w 2906830"/>
              <a:gd name="connsiteY25" fmla="*/ 578478 h 944238"/>
              <a:gd name="connsiteX26" fmla="*/ 1289785 w 2906830"/>
              <a:gd name="connsiteY26" fmla="*/ 607354 h 944238"/>
              <a:gd name="connsiteX27" fmla="*/ 1366788 w 2906830"/>
              <a:gd name="connsiteY27" fmla="*/ 588104 h 944238"/>
              <a:gd name="connsiteX28" fmla="*/ 1453415 w 2906830"/>
              <a:gd name="connsiteY28" fmla="*/ 578478 h 944238"/>
              <a:gd name="connsiteX29" fmla="*/ 1491916 w 2906830"/>
              <a:gd name="connsiteY29" fmla="*/ 568853 h 944238"/>
              <a:gd name="connsiteX30" fmla="*/ 1520792 w 2906830"/>
              <a:gd name="connsiteY30" fmla="*/ 559228 h 944238"/>
              <a:gd name="connsiteX31" fmla="*/ 1568918 w 2906830"/>
              <a:gd name="connsiteY31" fmla="*/ 549603 h 944238"/>
              <a:gd name="connsiteX32" fmla="*/ 1597794 w 2906830"/>
              <a:gd name="connsiteY32" fmla="*/ 539977 h 944238"/>
              <a:gd name="connsiteX33" fmla="*/ 1694047 w 2906830"/>
              <a:gd name="connsiteY33" fmla="*/ 530352 h 944238"/>
              <a:gd name="connsiteX34" fmla="*/ 1915428 w 2906830"/>
              <a:gd name="connsiteY34" fmla="*/ 530352 h 944238"/>
              <a:gd name="connsiteX35" fmla="*/ 1944303 w 2906830"/>
              <a:gd name="connsiteY35" fmla="*/ 559228 h 944238"/>
              <a:gd name="connsiteX36" fmla="*/ 1973179 w 2906830"/>
              <a:gd name="connsiteY36" fmla="*/ 568853 h 944238"/>
              <a:gd name="connsiteX37" fmla="*/ 2021305 w 2906830"/>
              <a:gd name="connsiteY37" fmla="*/ 559228 h 944238"/>
              <a:gd name="connsiteX38" fmla="*/ 2059807 w 2906830"/>
              <a:gd name="connsiteY38" fmla="*/ 549603 h 944238"/>
              <a:gd name="connsiteX39" fmla="*/ 2107933 w 2906830"/>
              <a:gd name="connsiteY39" fmla="*/ 568853 h 944238"/>
              <a:gd name="connsiteX40" fmla="*/ 2127183 w 2906830"/>
              <a:gd name="connsiteY40" fmla="*/ 597729 h 944238"/>
              <a:gd name="connsiteX41" fmla="*/ 2310063 w 2906830"/>
              <a:gd name="connsiteY41" fmla="*/ 616980 h 944238"/>
              <a:gd name="connsiteX42" fmla="*/ 2589196 w 2906830"/>
              <a:gd name="connsiteY42" fmla="*/ 588104 h 944238"/>
              <a:gd name="connsiteX43" fmla="*/ 2810577 w 2906830"/>
              <a:gd name="connsiteY43" fmla="*/ 568853 h 944238"/>
              <a:gd name="connsiteX44" fmla="*/ 2849078 w 2906830"/>
              <a:gd name="connsiteY44" fmla="*/ 578478 h 944238"/>
              <a:gd name="connsiteX45" fmla="*/ 2858703 w 2906830"/>
              <a:gd name="connsiteY45" fmla="*/ 665106 h 944238"/>
              <a:gd name="connsiteX46" fmla="*/ 2887579 w 2906830"/>
              <a:gd name="connsiteY46" fmla="*/ 684356 h 944238"/>
              <a:gd name="connsiteX47" fmla="*/ 2906830 w 2906830"/>
              <a:gd name="connsiteY47" fmla="*/ 713232 h 944238"/>
              <a:gd name="connsiteX48" fmla="*/ 2897204 w 2906830"/>
              <a:gd name="connsiteY48" fmla="*/ 761358 h 944238"/>
              <a:gd name="connsiteX49" fmla="*/ 2868329 w 2906830"/>
              <a:gd name="connsiteY49" fmla="*/ 780609 h 944238"/>
              <a:gd name="connsiteX50" fmla="*/ 2839453 w 2906830"/>
              <a:gd name="connsiteY50" fmla="*/ 809485 h 944238"/>
              <a:gd name="connsiteX51" fmla="*/ 2762451 w 2906830"/>
              <a:gd name="connsiteY51" fmla="*/ 876862 h 944238"/>
              <a:gd name="connsiteX52" fmla="*/ 2685449 w 2906830"/>
              <a:gd name="connsiteY52" fmla="*/ 896112 h 944238"/>
              <a:gd name="connsiteX53" fmla="*/ 2656573 w 2906830"/>
              <a:gd name="connsiteY53" fmla="*/ 915363 h 944238"/>
              <a:gd name="connsiteX54" fmla="*/ 2618072 w 2906830"/>
              <a:gd name="connsiteY54" fmla="*/ 867236 h 944238"/>
              <a:gd name="connsiteX55" fmla="*/ 2608447 w 2906830"/>
              <a:gd name="connsiteY55" fmla="*/ 838361 h 944238"/>
              <a:gd name="connsiteX56" fmla="*/ 2579571 w 2906830"/>
              <a:gd name="connsiteY56" fmla="*/ 828735 h 944238"/>
              <a:gd name="connsiteX57" fmla="*/ 2541070 w 2906830"/>
              <a:gd name="connsiteY57" fmla="*/ 838361 h 944238"/>
              <a:gd name="connsiteX58" fmla="*/ 2531444 w 2906830"/>
              <a:gd name="connsiteY58" fmla="*/ 867236 h 944238"/>
              <a:gd name="connsiteX59" fmla="*/ 2521819 w 2906830"/>
              <a:gd name="connsiteY59" fmla="*/ 924988 h 944238"/>
              <a:gd name="connsiteX60" fmla="*/ 2492943 w 2906830"/>
              <a:gd name="connsiteY60" fmla="*/ 944238 h 944238"/>
              <a:gd name="connsiteX61" fmla="*/ 2358190 w 2906830"/>
              <a:gd name="connsiteY61" fmla="*/ 934613 h 944238"/>
              <a:gd name="connsiteX62" fmla="*/ 2329314 w 2906830"/>
              <a:gd name="connsiteY62" fmla="*/ 924988 h 944238"/>
              <a:gd name="connsiteX63" fmla="*/ 2165684 w 2906830"/>
              <a:gd name="connsiteY63" fmla="*/ 915363 h 944238"/>
              <a:gd name="connsiteX64" fmla="*/ 2107933 w 2906830"/>
              <a:gd name="connsiteY64" fmla="*/ 857611 h 944238"/>
              <a:gd name="connsiteX65" fmla="*/ 2079057 w 2906830"/>
              <a:gd name="connsiteY65" fmla="*/ 838361 h 944238"/>
              <a:gd name="connsiteX66" fmla="*/ 2021305 w 2906830"/>
              <a:gd name="connsiteY66" fmla="*/ 780609 h 944238"/>
              <a:gd name="connsiteX67" fmla="*/ 1973179 w 2906830"/>
              <a:gd name="connsiteY67" fmla="*/ 770984 h 944238"/>
              <a:gd name="connsiteX68" fmla="*/ 1953929 w 2906830"/>
              <a:gd name="connsiteY68" fmla="*/ 799860 h 944238"/>
              <a:gd name="connsiteX69" fmla="*/ 1944303 w 2906830"/>
              <a:gd name="connsiteY69" fmla="*/ 867236 h 944238"/>
              <a:gd name="connsiteX70" fmla="*/ 1896177 w 2906830"/>
              <a:gd name="connsiteY70" fmla="*/ 876862 h 944238"/>
              <a:gd name="connsiteX71" fmla="*/ 1530417 w 2906830"/>
              <a:gd name="connsiteY71" fmla="*/ 886487 h 944238"/>
              <a:gd name="connsiteX72" fmla="*/ 1434164 w 2906830"/>
              <a:gd name="connsiteY72" fmla="*/ 915363 h 944238"/>
              <a:gd name="connsiteX73" fmla="*/ 1376413 w 2906830"/>
              <a:gd name="connsiteY73" fmla="*/ 934613 h 944238"/>
              <a:gd name="connsiteX74" fmla="*/ 1183908 w 2906830"/>
              <a:gd name="connsiteY74" fmla="*/ 924988 h 944238"/>
              <a:gd name="connsiteX75" fmla="*/ 1126156 w 2906830"/>
              <a:gd name="connsiteY75" fmla="*/ 876862 h 944238"/>
              <a:gd name="connsiteX76" fmla="*/ 1068404 w 2906830"/>
              <a:gd name="connsiteY76" fmla="*/ 847986 h 944238"/>
              <a:gd name="connsiteX77" fmla="*/ 972152 w 2906830"/>
              <a:gd name="connsiteY77" fmla="*/ 857611 h 944238"/>
              <a:gd name="connsiteX78" fmla="*/ 914400 w 2906830"/>
              <a:gd name="connsiteY78" fmla="*/ 876862 h 944238"/>
              <a:gd name="connsiteX79" fmla="*/ 885524 w 2906830"/>
              <a:gd name="connsiteY79" fmla="*/ 886487 h 944238"/>
              <a:gd name="connsiteX80" fmla="*/ 539015 w 2906830"/>
              <a:gd name="connsiteY80" fmla="*/ 896112 h 944238"/>
              <a:gd name="connsiteX81" fmla="*/ 510139 w 2906830"/>
              <a:gd name="connsiteY81" fmla="*/ 905737 h 944238"/>
              <a:gd name="connsiteX82" fmla="*/ 433137 w 2906830"/>
              <a:gd name="connsiteY82" fmla="*/ 867236 h 944238"/>
              <a:gd name="connsiteX83" fmla="*/ 375385 w 2906830"/>
              <a:gd name="connsiteY83" fmla="*/ 828735 h 944238"/>
              <a:gd name="connsiteX84" fmla="*/ 346510 w 2906830"/>
              <a:gd name="connsiteY84" fmla="*/ 809485 h 944238"/>
              <a:gd name="connsiteX85" fmla="*/ 259882 w 2906830"/>
              <a:gd name="connsiteY85" fmla="*/ 742108 h 944238"/>
              <a:gd name="connsiteX86" fmla="*/ 231007 w 2906830"/>
              <a:gd name="connsiteY86" fmla="*/ 732483 h 944238"/>
              <a:gd name="connsiteX87" fmla="*/ 202131 w 2906830"/>
              <a:gd name="connsiteY87" fmla="*/ 713232 h 944238"/>
              <a:gd name="connsiteX88" fmla="*/ 0 w 2906830"/>
              <a:gd name="connsiteY88" fmla="*/ 693982 h 944238"/>
              <a:gd name="connsiteX89" fmla="*/ 9625 w 2906830"/>
              <a:gd name="connsiteY89" fmla="*/ 597729 h 944238"/>
              <a:gd name="connsiteX90" fmla="*/ 19251 w 2906830"/>
              <a:gd name="connsiteY90" fmla="*/ 559228 h 944238"/>
              <a:gd name="connsiteX91" fmla="*/ 28876 w 2906830"/>
              <a:gd name="connsiteY91" fmla="*/ 511102 h 944238"/>
              <a:gd name="connsiteX92" fmla="*/ 38501 w 2906830"/>
              <a:gd name="connsiteY92" fmla="*/ 472601 h 944238"/>
              <a:gd name="connsiteX93" fmla="*/ 57752 w 2906830"/>
              <a:gd name="connsiteY93" fmla="*/ 328222 h 94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2906830" h="944238">
                <a:moveTo>
                  <a:pt x="57752" y="328222"/>
                </a:moveTo>
                <a:lnTo>
                  <a:pt x="57752" y="328222"/>
                </a:lnTo>
                <a:cubicBezTo>
                  <a:pt x="102670" y="292929"/>
                  <a:pt x="140090" y="245057"/>
                  <a:pt x="192505" y="222344"/>
                </a:cubicBezTo>
                <a:cubicBezTo>
                  <a:pt x="239974" y="201774"/>
                  <a:pt x="346510" y="203093"/>
                  <a:pt x="346510" y="203093"/>
                </a:cubicBezTo>
                <a:cubicBezTo>
                  <a:pt x="356135" y="199885"/>
                  <a:pt x="365630" y="196255"/>
                  <a:pt x="375385" y="193468"/>
                </a:cubicBezTo>
                <a:cubicBezTo>
                  <a:pt x="388105" y="189834"/>
                  <a:pt x="403557" y="192107"/>
                  <a:pt x="413887" y="183843"/>
                </a:cubicBezTo>
                <a:cubicBezTo>
                  <a:pt x="421810" y="177505"/>
                  <a:pt x="420304" y="164592"/>
                  <a:pt x="423512" y="154967"/>
                </a:cubicBezTo>
                <a:cubicBezTo>
                  <a:pt x="426720" y="113257"/>
                  <a:pt x="425428" y="70954"/>
                  <a:pt x="433137" y="29838"/>
                </a:cubicBezTo>
                <a:cubicBezTo>
                  <a:pt x="435269" y="18468"/>
                  <a:pt x="441414" y="4621"/>
                  <a:pt x="452388" y="963"/>
                </a:cubicBezTo>
                <a:cubicBezTo>
                  <a:pt x="464938" y="-3220"/>
                  <a:pt x="478055" y="7380"/>
                  <a:pt x="490889" y="10588"/>
                </a:cubicBezTo>
                <a:cubicBezTo>
                  <a:pt x="497306" y="20213"/>
                  <a:pt x="501106" y="32237"/>
                  <a:pt x="510139" y="39464"/>
                </a:cubicBezTo>
                <a:cubicBezTo>
                  <a:pt x="518062" y="45802"/>
                  <a:pt x="528899" y="48311"/>
                  <a:pt x="539015" y="49089"/>
                </a:cubicBezTo>
                <a:cubicBezTo>
                  <a:pt x="571005" y="51550"/>
                  <a:pt x="603184" y="49089"/>
                  <a:pt x="635268" y="49089"/>
                </a:cubicBezTo>
                <a:lnTo>
                  <a:pt x="635268" y="49089"/>
                </a:lnTo>
                <a:lnTo>
                  <a:pt x="635268" y="49089"/>
                </a:lnTo>
                <a:cubicBezTo>
                  <a:pt x="664144" y="65131"/>
                  <a:pt x="696101" y="76580"/>
                  <a:pt x="721895" y="97215"/>
                </a:cubicBezTo>
                <a:cubicBezTo>
                  <a:pt x="729818" y="103553"/>
                  <a:pt x="730400" y="116007"/>
                  <a:pt x="731520" y="126091"/>
                </a:cubicBezTo>
                <a:cubicBezTo>
                  <a:pt x="736846" y="174029"/>
                  <a:pt x="731208" y="223271"/>
                  <a:pt x="741145" y="270470"/>
                </a:cubicBezTo>
                <a:cubicBezTo>
                  <a:pt x="744450" y="286168"/>
                  <a:pt x="760697" y="295917"/>
                  <a:pt x="770021" y="308971"/>
                </a:cubicBezTo>
                <a:cubicBezTo>
                  <a:pt x="783684" y="328099"/>
                  <a:pt x="802420" y="360620"/>
                  <a:pt x="818148" y="376348"/>
                </a:cubicBezTo>
                <a:cubicBezTo>
                  <a:pt x="826328" y="384528"/>
                  <a:pt x="837398" y="389181"/>
                  <a:pt x="847023" y="395598"/>
                </a:cubicBezTo>
                <a:cubicBezTo>
                  <a:pt x="882730" y="502711"/>
                  <a:pt x="841018" y="407590"/>
                  <a:pt x="1097280" y="434100"/>
                </a:cubicBezTo>
                <a:cubicBezTo>
                  <a:pt x="1111552" y="435576"/>
                  <a:pt x="1122593" y="447698"/>
                  <a:pt x="1135781" y="453350"/>
                </a:cubicBezTo>
                <a:cubicBezTo>
                  <a:pt x="1145107" y="457347"/>
                  <a:pt x="1155032" y="459767"/>
                  <a:pt x="1164657" y="462975"/>
                </a:cubicBezTo>
                <a:cubicBezTo>
                  <a:pt x="1198716" y="485681"/>
                  <a:pt x="1200915" y="484421"/>
                  <a:pt x="1232034" y="520727"/>
                </a:cubicBezTo>
                <a:cubicBezTo>
                  <a:pt x="1312426" y="614518"/>
                  <a:pt x="1180044" y="478365"/>
                  <a:pt x="1280160" y="578478"/>
                </a:cubicBezTo>
                <a:cubicBezTo>
                  <a:pt x="1283368" y="588103"/>
                  <a:pt x="1280160" y="604146"/>
                  <a:pt x="1289785" y="607354"/>
                </a:cubicBezTo>
                <a:cubicBezTo>
                  <a:pt x="1309775" y="614017"/>
                  <a:pt x="1346011" y="591567"/>
                  <a:pt x="1366788" y="588104"/>
                </a:cubicBezTo>
                <a:cubicBezTo>
                  <a:pt x="1395446" y="583328"/>
                  <a:pt x="1424539" y="581687"/>
                  <a:pt x="1453415" y="578478"/>
                </a:cubicBezTo>
                <a:cubicBezTo>
                  <a:pt x="1466249" y="575270"/>
                  <a:pt x="1479196" y="572487"/>
                  <a:pt x="1491916" y="568853"/>
                </a:cubicBezTo>
                <a:cubicBezTo>
                  <a:pt x="1501672" y="566066"/>
                  <a:pt x="1510949" y="561689"/>
                  <a:pt x="1520792" y="559228"/>
                </a:cubicBezTo>
                <a:cubicBezTo>
                  <a:pt x="1536663" y="555260"/>
                  <a:pt x="1553047" y="553571"/>
                  <a:pt x="1568918" y="549603"/>
                </a:cubicBezTo>
                <a:cubicBezTo>
                  <a:pt x="1578761" y="547142"/>
                  <a:pt x="1587766" y="541520"/>
                  <a:pt x="1597794" y="539977"/>
                </a:cubicBezTo>
                <a:cubicBezTo>
                  <a:pt x="1629663" y="535074"/>
                  <a:pt x="1661963" y="533560"/>
                  <a:pt x="1694047" y="530352"/>
                </a:cubicBezTo>
                <a:cubicBezTo>
                  <a:pt x="1776057" y="503015"/>
                  <a:pt x="1762291" y="503720"/>
                  <a:pt x="1915428" y="530352"/>
                </a:cubicBezTo>
                <a:cubicBezTo>
                  <a:pt x="1928839" y="532684"/>
                  <a:pt x="1932977" y="551677"/>
                  <a:pt x="1944303" y="559228"/>
                </a:cubicBezTo>
                <a:cubicBezTo>
                  <a:pt x="1952745" y="564856"/>
                  <a:pt x="1963554" y="565645"/>
                  <a:pt x="1973179" y="568853"/>
                </a:cubicBezTo>
                <a:cubicBezTo>
                  <a:pt x="1989221" y="565645"/>
                  <a:pt x="2005335" y="562777"/>
                  <a:pt x="2021305" y="559228"/>
                </a:cubicBezTo>
                <a:cubicBezTo>
                  <a:pt x="2034219" y="556358"/>
                  <a:pt x="2046659" y="548142"/>
                  <a:pt x="2059807" y="549603"/>
                </a:cubicBezTo>
                <a:cubicBezTo>
                  <a:pt x="2076979" y="551511"/>
                  <a:pt x="2091891" y="562436"/>
                  <a:pt x="2107933" y="568853"/>
                </a:cubicBezTo>
                <a:cubicBezTo>
                  <a:pt x="2114350" y="578478"/>
                  <a:pt x="2122010" y="587382"/>
                  <a:pt x="2127183" y="597729"/>
                </a:cubicBezTo>
                <a:cubicBezTo>
                  <a:pt x="2168680" y="680722"/>
                  <a:pt x="2049269" y="631468"/>
                  <a:pt x="2310063" y="616980"/>
                </a:cubicBezTo>
                <a:cubicBezTo>
                  <a:pt x="2452504" y="581369"/>
                  <a:pt x="2360638" y="598987"/>
                  <a:pt x="2589196" y="588104"/>
                </a:cubicBezTo>
                <a:cubicBezTo>
                  <a:pt x="2674223" y="559760"/>
                  <a:pt x="2638331" y="568853"/>
                  <a:pt x="2810577" y="568853"/>
                </a:cubicBezTo>
                <a:cubicBezTo>
                  <a:pt x="2823806" y="568853"/>
                  <a:pt x="2836244" y="575270"/>
                  <a:pt x="2849078" y="578478"/>
                </a:cubicBezTo>
                <a:cubicBezTo>
                  <a:pt x="2852286" y="607354"/>
                  <a:pt x="2848774" y="637802"/>
                  <a:pt x="2858703" y="665106"/>
                </a:cubicBezTo>
                <a:cubicBezTo>
                  <a:pt x="2862656" y="675978"/>
                  <a:pt x="2879399" y="676176"/>
                  <a:pt x="2887579" y="684356"/>
                </a:cubicBezTo>
                <a:cubicBezTo>
                  <a:pt x="2895759" y="692536"/>
                  <a:pt x="2900413" y="703607"/>
                  <a:pt x="2906830" y="713232"/>
                </a:cubicBezTo>
                <a:cubicBezTo>
                  <a:pt x="2903621" y="729274"/>
                  <a:pt x="2905321" y="747154"/>
                  <a:pt x="2897204" y="761358"/>
                </a:cubicBezTo>
                <a:cubicBezTo>
                  <a:pt x="2891465" y="771402"/>
                  <a:pt x="2877216" y="773203"/>
                  <a:pt x="2868329" y="780609"/>
                </a:cubicBezTo>
                <a:cubicBezTo>
                  <a:pt x="2857872" y="789323"/>
                  <a:pt x="2848167" y="799028"/>
                  <a:pt x="2839453" y="809485"/>
                </a:cubicBezTo>
                <a:cubicBezTo>
                  <a:pt x="2813465" y="840670"/>
                  <a:pt x="2817633" y="865826"/>
                  <a:pt x="2762451" y="876862"/>
                </a:cubicBezTo>
                <a:cubicBezTo>
                  <a:pt x="2704375" y="888477"/>
                  <a:pt x="2729844" y="881314"/>
                  <a:pt x="2685449" y="896112"/>
                </a:cubicBezTo>
                <a:cubicBezTo>
                  <a:pt x="2675824" y="902529"/>
                  <a:pt x="2667984" y="913461"/>
                  <a:pt x="2656573" y="915363"/>
                </a:cubicBezTo>
                <a:cubicBezTo>
                  <a:pt x="2619532" y="921536"/>
                  <a:pt x="2624441" y="889526"/>
                  <a:pt x="2618072" y="867236"/>
                </a:cubicBezTo>
                <a:cubicBezTo>
                  <a:pt x="2615285" y="857481"/>
                  <a:pt x="2615621" y="845535"/>
                  <a:pt x="2608447" y="838361"/>
                </a:cubicBezTo>
                <a:cubicBezTo>
                  <a:pt x="2601273" y="831187"/>
                  <a:pt x="2589196" y="831944"/>
                  <a:pt x="2579571" y="828735"/>
                </a:cubicBezTo>
                <a:cubicBezTo>
                  <a:pt x="2566737" y="831944"/>
                  <a:pt x="2551400" y="830097"/>
                  <a:pt x="2541070" y="838361"/>
                </a:cubicBezTo>
                <a:cubicBezTo>
                  <a:pt x="2533147" y="844699"/>
                  <a:pt x="2533645" y="857332"/>
                  <a:pt x="2531444" y="867236"/>
                </a:cubicBezTo>
                <a:cubicBezTo>
                  <a:pt x="2527210" y="886287"/>
                  <a:pt x="2530547" y="907532"/>
                  <a:pt x="2521819" y="924988"/>
                </a:cubicBezTo>
                <a:cubicBezTo>
                  <a:pt x="2516646" y="935335"/>
                  <a:pt x="2502568" y="937821"/>
                  <a:pt x="2492943" y="944238"/>
                </a:cubicBezTo>
                <a:cubicBezTo>
                  <a:pt x="2448025" y="941030"/>
                  <a:pt x="2402914" y="939874"/>
                  <a:pt x="2358190" y="934613"/>
                </a:cubicBezTo>
                <a:cubicBezTo>
                  <a:pt x="2348114" y="933428"/>
                  <a:pt x="2339410" y="925998"/>
                  <a:pt x="2329314" y="924988"/>
                </a:cubicBezTo>
                <a:cubicBezTo>
                  <a:pt x="2274948" y="919552"/>
                  <a:pt x="2220227" y="918571"/>
                  <a:pt x="2165684" y="915363"/>
                </a:cubicBezTo>
                <a:cubicBezTo>
                  <a:pt x="2097629" y="869991"/>
                  <a:pt x="2179573" y="929250"/>
                  <a:pt x="2107933" y="857611"/>
                </a:cubicBezTo>
                <a:cubicBezTo>
                  <a:pt x="2099753" y="849431"/>
                  <a:pt x="2088682" y="844778"/>
                  <a:pt x="2079057" y="838361"/>
                </a:cubicBezTo>
                <a:cubicBezTo>
                  <a:pt x="2061061" y="814367"/>
                  <a:pt x="2050678" y="791624"/>
                  <a:pt x="2021305" y="780609"/>
                </a:cubicBezTo>
                <a:cubicBezTo>
                  <a:pt x="2005987" y="774865"/>
                  <a:pt x="1989221" y="774192"/>
                  <a:pt x="1973179" y="770984"/>
                </a:cubicBezTo>
                <a:cubicBezTo>
                  <a:pt x="1966762" y="780609"/>
                  <a:pt x="1957253" y="788780"/>
                  <a:pt x="1953929" y="799860"/>
                </a:cubicBezTo>
                <a:cubicBezTo>
                  <a:pt x="1947410" y="821590"/>
                  <a:pt x="1957915" y="849087"/>
                  <a:pt x="1944303" y="867236"/>
                </a:cubicBezTo>
                <a:cubicBezTo>
                  <a:pt x="1934487" y="880324"/>
                  <a:pt x="1912519" y="876102"/>
                  <a:pt x="1896177" y="876862"/>
                </a:cubicBezTo>
                <a:cubicBezTo>
                  <a:pt x="1774347" y="882529"/>
                  <a:pt x="1652337" y="883279"/>
                  <a:pt x="1530417" y="886487"/>
                </a:cubicBezTo>
                <a:cubicBezTo>
                  <a:pt x="1425891" y="903907"/>
                  <a:pt x="1514104" y="883387"/>
                  <a:pt x="1434164" y="915363"/>
                </a:cubicBezTo>
                <a:cubicBezTo>
                  <a:pt x="1415324" y="922899"/>
                  <a:pt x="1376413" y="934613"/>
                  <a:pt x="1376413" y="934613"/>
                </a:cubicBezTo>
                <a:cubicBezTo>
                  <a:pt x="1312245" y="931405"/>
                  <a:pt x="1247617" y="933298"/>
                  <a:pt x="1183908" y="924988"/>
                </a:cubicBezTo>
                <a:cubicBezTo>
                  <a:pt x="1166910" y="922771"/>
                  <a:pt x="1135908" y="884989"/>
                  <a:pt x="1126156" y="876862"/>
                </a:cubicBezTo>
                <a:cubicBezTo>
                  <a:pt x="1101276" y="856129"/>
                  <a:pt x="1097346" y="857633"/>
                  <a:pt x="1068404" y="847986"/>
                </a:cubicBezTo>
                <a:cubicBezTo>
                  <a:pt x="1036320" y="851194"/>
                  <a:pt x="1003844" y="851669"/>
                  <a:pt x="972152" y="857611"/>
                </a:cubicBezTo>
                <a:cubicBezTo>
                  <a:pt x="952208" y="861351"/>
                  <a:pt x="933651" y="870445"/>
                  <a:pt x="914400" y="876862"/>
                </a:cubicBezTo>
                <a:cubicBezTo>
                  <a:pt x="904775" y="880070"/>
                  <a:pt x="895666" y="886205"/>
                  <a:pt x="885524" y="886487"/>
                </a:cubicBezTo>
                <a:lnTo>
                  <a:pt x="539015" y="896112"/>
                </a:lnTo>
                <a:cubicBezTo>
                  <a:pt x="529390" y="899320"/>
                  <a:pt x="520285" y="905737"/>
                  <a:pt x="510139" y="905737"/>
                </a:cubicBezTo>
                <a:cubicBezTo>
                  <a:pt x="472491" y="905737"/>
                  <a:pt x="462313" y="887659"/>
                  <a:pt x="433137" y="867236"/>
                </a:cubicBezTo>
                <a:cubicBezTo>
                  <a:pt x="414183" y="853968"/>
                  <a:pt x="394636" y="841569"/>
                  <a:pt x="375385" y="828735"/>
                </a:cubicBezTo>
                <a:cubicBezTo>
                  <a:pt x="365760" y="822318"/>
                  <a:pt x="354690" y="817665"/>
                  <a:pt x="346510" y="809485"/>
                </a:cubicBezTo>
                <a:cubicBezTo>
                  <a:pt x="321595" y="784570"/>
                  <a:pt x="294422" y="753621"/>
                  <a:pt x="259882" y="742108"/>
                </a:cubicBezTo>
                <a:lnTo>
                  <a:pt x="231007" y="732483"/>
                </a:lnTo>
                <a:cubicBezTo>
                  <a:pt x="221382" y="726066"/>
                  <a:pt x="212478" y="718405"/>
                  <a:pt x="202131" y="713232"/>
                </a:cubicBezTo>
                <a:cubicBezTo>
                  <a:pt x="149790" y="687062"/>
                  <a:pt x="4334" y="694223"/>
                  <a:pt x="0" y="693982"/>
                </a:cubicBezTo>
                <a:cubicBezTo>
                  <a:pt x="3208" y="661898"/>
                  <a:pt x="5065" y="629649"/>
                  <a:pt x="9625" y="597729"/>
                </a:cubicBezTo>
                <a:cubicBezTo>
                  <a:pt x="11496" y="584633"/>
                  <a:pt x="16381" y="572142"/>
                  <a:pt x="19251" y="559228"/>
                </a:cubicBezTo>
                <a:cubicBezTo>
                  <a:pt x="22800" y="543258"/>
                  <a:pt x="25327" y="527072"/>
                  <a:pt x="28876" y="511102"/>
                </a:cubicBezTo>
                <a:cubicBezTo>
                  <a:pt x="31746" y="498188"/>
                  <a:pt x="37806" y="485811"/>
                  <a:pt x="38501" y="472601"/>
                </a:cubicBezTo>
                <a:cubicBezTo>
                  <a:pt x="41030" y="424541"/>
                  <a:pt x="54544" y="352285"/>
                  <a:pt x="57752" y="3282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reeform 8"/>
          <p:cNvSpPr/>
          <p:nvPr/>
        </p:nvSpPr>
        <p:spPr>
          <a:xfrm>
            <a:off x="4360244" y="3465095"/>
            <a:ext cx="2204185" cy="2666198"/>
          </a:xfrm>
          <a:custGeom>
            <a:avLst/>
            <a:gdLst>
              <a:gd name="connsiteX0" fmla="*/ 0 w 2204185"/>
              <a:gd name="connsiteY0" fmla="*/ 86627 h 2666198"/>
              <a:gd name="connsiteX1" fmla="*/ 0 w 2204185"/>
              <a:gd name="connsiteY1" fmla="*/ 86627 h 2666198"/>
              <a:gd name="connsiteX2" fmla="*/ 144379 w 2204185"/>
              <a:gd name="connsiteY2" fmla="*/ 510139 h 2666198"/>
              <a:gd name="connsiteX3" fmla="*/ 154004 w 2204185"/>
              <a:gd name="connsiteY3" fmla="*/ 616017 h 2666198"/>
              <a:gd name="connsiteX4" fmla="*/ 163630 w 2204185"/>
              <a:gd name="connsiteY4" fmla="*/ 644892 h 2666198"/>
              <a:gd name="connsiteX5" fmla="*/ 173255 w 2204185"/>
              <a:gd name="connsiteY5" fmla="*/ 693019 h 2666198"/>
              <a:gd name="connsiteX6" fmla="*/ 202131 w 2204185"/>
              <a:gd name="connsiteY6" fmla="*/ 837398 h 2666198"/>
              <a:gd name="connsiteX7" fmla="*/ 221381 w 2204185"/>
              <a:gd name="connsiteY7" fmla="*/ 875899 h 2666198"/>
              <a:gd name="connsiteX8" fmla="*/ 279133 w 2204185"/>
              <a:gd name="connsiteY8" fmla="*/ 924025 h 2666198"/>
              <a:gd name="connsiteX9" fmla="*/ 298383 w 2204185"/>
              <a:gd name="connsiteY9" fmla="*/ 1001027 h 2666198"/>
              <a:gd name="connsiteX10" fmla="*/ 317634 w 2204185"/>
              <a:gd name="connsiteY10" fmla="*/ 1058779 h 2666198"/>
              <a:gd name="connsiteX11" fmla="*/ 327259 w 2204185"/>
              <a:gd name="connsiteY11" fmla="*/ 1405288 h 2666198"/>
              <a:gd name="connsiteX12" fmla="*/ 375385 w 2204185"/>
              <a:gd name="connsiteY12" fmla="*/ 1463040 h 2666198"/>
              <a:gd name="connsiteX13" fmla="*/ 394636 w 2204185"/>
              <a:gd name="connsiteY13" fmla="*/ 1501541 h 2666198"/>
              <a:gd name="connsiteX14" fmla="*/ 433137 w 2204185"/>
              <a:gd name="connsiteY14" fmla="*/ 1559292 h 2666198"/>
              <a:gd name="connsiteX15" fmla="*/ 452388 w 2204185"/>
              <a:gd name="connsiteY15" fmla="*/ 1645920 h 2666198"/>
              <a:gd name="connsiteX16" fmla="*/ 462013 w 2204185"/>
              <a:gd name="connsiteY16" fmla="*/ 1674796 h 2666198"/>
              <a:gd name="connsiteX17" fmla="*/ 481263 w 2204185"/>
              <a:gd name="connsiteY17" fmla="*/ 2030930 h 2666198"/>
              <a:gd name="connsiteX18" fmla="*/ 490889 w 2204185"/>
              <a:gd name="connsiteY18" fmla="*/ 2098307 h 2666198"/>
              <a:gd name="connsiteX19" fmla="*/ 500514 w 2204185"/>
              <a:gd name="connsiteY19" fmla="*/ 2127183 h 2666198"/>
              <a:gd name="connsiteX20" fmla="*/ 500514 w 2204185"/>
              <a:gd name="connsiteY20" fmla="*/ 2175309 h 2666198"/>
              <a:gd name="connsiteX21" fmla="*/ 500514 w 2204185"/>
              <a:gd name="connsiteY21" fmla="*/ 2175309 h 2666198"/>
              <a:gd name="connsiteX22" fmla="*/ 519764 w 2204185"/>
              <a:gd name="connsiteY22" fmla="*/ 2261937 h 2666198"/>
              <a:gd name="connsiteX23" fmla="*/ 539015 w 2204185"/>
              <a:gd name="connsiteY23" fmla="*/ 2290812 h 2666198"/>
              <a:gd name="connsiteX24" fmla="*/ 567891 w 2204185"/>
              <a:gd name="connsiteY24" fmla="*/ 2348564 h 2666198"/>
              <a:gd name="connsiteX25" fmla="*/ 577516 w 2204185"/>
              <a:gd name="connsiteY25" fmla="*/ 2377440 h 2666198"/>
              <a:gd name="connsiteX26" fmla="*/ 596767 w 2204185"/>
              <a:gd name="connsiteY26" fmla="*/ 2406316 h 2666198"/>
              <a:gd name="connsiteX27" fmla="*/ 635268 w 2204185"/>
              <a:gd name="connsiteY27" fmla="*/ 2512193 h 2666198"/>
              <a:gd name="connsiteX28" fmla="*/ 644893 w 2204185"/>
              <a:gd name="connsiteY28" fmla="*/ 2550694 h 2666198"/>
              <a:gd name="connsiteX29" fmla="*/ 654518 w 2204185"/>
              <a:gd name="connsiteY29" fmla="*/ 2656572 h 2666198"/>
              <a:gd name="connsiteX30" fmla="*/ 683394 w 2204185"/>
              <a:gd name="connsiteY30" fmla="*/ 2666198 h 2666198"/>
              <a:gd name="connsiteX31" fmla="*/ 731520 w 2204185"/>
              <a:gd name="connsiteY31" fmla="*/ 2656572 h 2666198"/>
              <a:gd name="connsiteX32" fmla="*/ 750771 w 2204185"/>
              <a:gd name="connsiteY32" fmla="*/ 2598821 h 2666198"/>
              <a:gd name="connsiteX33" fmla="*/ 760396 w 2204185"/>
              <a:gd name="connsiteY33" fmla="*/ 2550694 h 2666198"/>
              <a:gd name="connsiteX34" fmla="*/ 770021 w 2204185"/>
              <a:gd name="connsiteY34" fmla="*/ 2521819 h 2666198"/>
              <a:gd name="connsiteX35" fmla="*/ 779647 w 2204185"/>
              <a:gd name="connsiteY35" fmla="*/ 2483318 h 2666198"/>
              <a:gd name="connsiteX36" fmla="*/ 789272 w 2204185"/>
              <a:gd name="connsiteY36" fmla="*/ 2454442 h 2666198"/>
              <a:gd name="connsiteX37" fmla="*/ 847023 w 2204185"/>
              <a:gd name="connsiteY37" fmla="*/ 2396690 h 2666198"/>
              <a:gd name="connsiteX38" fmla="*/ 875899 w 2204185"/>
              <a:gd name="connsiteY38" fmla="*/ 2310063 h 2666198"/>
              <a:gd name="connsiteX39" fmla="*/ 885524 w 2204185"/>
              <a:gd name="connsiteY39" fmla="*/ 2281187 h 2666198"/>
              <a:gd name="connsiteX40" fmla="*/ 914400 w 2204185"/>
              <a:gd name="connsiteY40" fmla="*/ 2271562 h 2666198"/>
              <a:gd name="connsiteX41" fmla="*/ 972152 w 2204185"/>
              <a:gd name="connsiteY41" fmla="*/ 2233061 h 2666198"/>
              <a:gd name="connsiteX42" fmla="*/ 1001028 w 2204185"/>
              <a:gd name="connsiteY42" fmla="*/ 2175309 h 2666198"/>
              <a:gd name="connsiteX43" fmla="*/ 1020278 w 2204185"/>
              <a:gd name="connsiteY43" fmla="*/ 2098307 h 2666198"/>
              <a:gd name="connsiteX44" fmla="*/ 1029903 w 2204185"/>
              <a:gd name="connsiteY44" fmla="*/ 2069431 h 2666198"/>
              <a:gd name="connsiteX45" fmla="*/ 1039529 w 2204185"/>
              <a:gd name="connsiteY45" fmla="*/ 1925052 h 2666198"/>
              <a:gd name="connsiteX46" fmla="*/ 1058779 w 2204185"/>
              <a:gd name="connsiteY46" fmla="*/ 1819174 h 2666198"/>
              <a:gd name="connsiteX47" fmla="*/ 1068404 w 2204185"/>
              <a:gd name="connsiteY47" fmla="*/ 1761423 h 2666198"/>
              <a:gd name="connsiteX48" fmla="*/ 1078030 w 2204185"/>
              <a:gd name="connsiteY48" fmla="*/ 1463040 h 2666198"/>
              <a:gd name="connsiteX49" fmla="*/ 1087655 w 2204185"/>
              <a:gd name="connsiteY49" fmla="*/ 1434164 h 2666198"/>
              <a:gd name="connsiteX50" fmla="*/ 1106905 w 2204185"/>
              <a:gd name="connsiteY50" fmla="*/ 1405288 h 2666198"/>
              <a:gd name="connsiteX51" fmla="*/ 1126156 w 2204185"/>
              <a:gd name="connsiteY51" fmla="*/ 1270534 h 2666198"/>
              <a:gd name="connsiteX52" fmla="*/ 1135781 w 2204185"/>
              <a:gd name="connsiteY52" fmla="*/ 1241659 h 2666198"/>
              <a:gd name="connsiteX53" fmla="*/ 1164657 w 2204185"/>
              <a:gd name="connsiteY53" fmla="*/ 1222408 h 2666198"/>
              <a:gd name="connsiteX54" fmla="*/ 1183908 w 2204185"/>
              <a:gd name="connsiteY54" fmla="*/ 1193532 h 2666198"/>
              <a:gd name="connsiteX55" fmla="*/ 1222409 w 2204185"/>
              <a:gd name="connsiteY55" fmla="*/ 1106905 h 2666198"/>
              <a:gd name="connsiteX56" fmla="*/ 1289785 w 2204185"/>
              <a:gd name="connsiteY56" fmla="*/ 1068404 h 2666198"/>
              <a:gd name="connsiteX57" fmla="*/ 1318661 w 2204185"/>
              <a:gd name="connsiteY57" fmla="*/ 1039528 h 2666198"/>
              <a:gd name="connsiteX58" fmla="*/ 1376413 w 2204185"/>
              <a:gd name="connsiteY58" fmla="*/ 1029903 h 2666198"/>
              <a:gd name="connsiteX59" fmla="*/ 1472665 w 2204185"/>
              <a:gd name="connsiteY59" fmla="*/ 991402 h 2666198"/>
              <a:gd name="connsiteX60" fmla="*/ 1559293 w 2204185"/>
              <a:gd name="connsiteY60" fmla="*/ 952901 h 2666198"/>
              <a:gd name="connsiteX61" fmla="*/ 1588169 w 2204185"/>
              <a:gd name="connsiteY61" fmla="*/ 943276 h 2666198"/>
              <a:gd name="connsiteX62" fmla="*/ 1655545 w 2204185"/>
              <a:gd name="connsiteY62" fmla="*/ 866273 h 2666198"/>
              <a:gd name="connsiteX63" fmla="*/ 1694047 w 2204185"/>
              <a:gd name="connsiteY63" fmla="*/ 827772 h 2666198"/>
              <a:gd name="connsiteX64" fmla="*/ 1713297 w 2204185"/>
              <a:gd name="connsiteY64" fmla="*/ 789271 h 2666198"/>
              <a:gd name="connsiteX65" fmla="*/ 1742173 w 2204185"/>
              <a:gd name="connsiteY65" fmla="*/ 760396 h 2666198"/>
              <a:gd name="connsiteX66" fmla="*/ 1761423 w 2204185"/>
              <a:gd name="connsiteY66" fmla="*/ 731520 h 2666198"/>
              <a:gd name="connsiteX67" fmla="*/ 1848051 w 2204185"/>
              <a:gd name="connsiteY67" fmla="*/ 683393 h 2666198"/>
              <a:gd name="connsiteX68" fmla="*/ 1953929 w 2204185"/>
              <a:gd name="connsiteY68" fmla="*/ 644892 h 2666198"/>
              <a:gd name="connsiteX69" fmla="*/ 1982804 w 2204185"/>
              <a:gd name="connsiteY69" fmla="*/ 616017 h 2666198"/>
              <a:gd name="connsiteX70" fmla="*/ 2002055 w 2204185"/>
              <a:gd name="connsiteY70" fmla="*/ 567890 h 2666198"/>
              <a:gd name="connsiteX71" fmla="*/ 2050181 w 2204185"/>
              <a:gd name="connsiteY71" fmla="*/ 490888 h 2666198"/>
              <a:gd name="connsiteX72" fmla="*/ 2069432 w 2204185"/>
              <a:gd name="connsiteY72" fmla="*/ 462012 h 2666198"/>
              <a:gd name="connsiteX73" fmla="*/ 2098308 w 2204185"/>
              <a:gd name="connsiteY73" fmla="*/ 442762 h 2666198"/>
              <a:gd name="connsiteX74" fmla="*/ 2117558 w 2204185"/>
              <a:gd name="connsiteY74" fmla="*/ 250257 h 2666198"/>
              <a:gd name="connsiteX75" fmla="*/ 2156059 w 2204185"/>
              <a:gd name="connsiteY75" fmla="*/ 221381 h 2666198"/>
              <a:gd name="connsiteX76" fmla="*/ 2175310 w 2204185"/>
              <a:gd name="connsiteY76" fmla="*/ 154004 h 2666198"/>
              <a:gd name="connsiteX77" fmla="*/ 2204185 w 2204185"/>
              <a:gd name="connsiteY77" fmla="*/ 96252 h 2666198"/>
              <a:gd name="connsiteX78" fmla="*/ 2194560 w 2204185"/>
              <a:gd name="connsiteY78" fmla="*/ 28876 h 2666198"/>
              <a:gd name="connsiteX79" fmla="*/ 2165684 w 2204185"/>
              <a:gd name="connsiteY79" fmla="*/ 19250 h 2666198"/>
              <a:gd name="connsiteX80" fmla="*/ 2136809 w 2204185"/>
              <a:gd name="connsiteY80" fmla="*/ 0 h 2666198"/>
              <a:gd name="connsiteX81" fmla="*/ 1761423 w 2204185"/>
              <a:gd name="connsiteY81" fmla="*/ 9625 h 2666198"/>
              <a:gd name="connsiteX82" fmla="*/ 1713297 w 2204185"/>
              <a:gd name="connsiteY82" fmla="*/ 57751 h 2666198"/>
              <a:gd name="connsiteX83" fmla="*/ 1645920 w 2204185"/>
              <a:gd name="connsiteY83" fmla="*/ 86627 h 2666198"/>
              <a:gd name="connsiteX84" fmla="*/ 1617044 w 2204185"/>
              <a:gd name="connsiteY84" fmla="*/ 96252 h 2666198"/>
              <a:gd name="connsiteX85" fmla="*/ 1260910 w 2204185"/>
              <a:gd name="connsiteY85" fmla="*/ 115503 h 2666198"/>
              <a:gd name="connsiteX86" fmla="*/ 1212783 w 2204185"/>
              <a:gd name="connsiteY86" fmla="*/ 134753 h 2666198"/>
              <a:gd name="connsiteX87" fmla="*/ 875899 w 2204185"/>
              <a:gd name="connsiteY87" fmla="*/ 134753 h 2666198"/>
              <a:gd name="connsiteX88" fmla="*/ 837398 w 2204185"/>
              <a:gd name="connsiteY88" fmla="*/ 115503 h 2666198"/>
              <a:gd name="connsiteX89" fmla="*/ 808522 w 2204185"/>
              <a:gd name="connsiteY89" fmla="*/ 105878 h 2666198"/>
              <a:gd name="connsiteX90" fmla="*/ 779647 w 2204185"/>
              <a:gd name="connsiteY90" fmla="*/ 86627 h 2666198"/>
              <a:gd name="connsiteX91" fmla="*/ 462013 w 2204185"/>
              <a:gd name="connsiteY91" fmla="*/ 77002 h 2666198"/>
              <a:gd name="connsiteX92" fmla="*/ 385011 w 2204185"/>
              <a:gd name="connsiteY92" fmla="*/ 28876 h 2666198"/>
              <a:gd name="connsiteX93" fmla="*/ 38501 w 2204185"/>
              <a:gd name="connsiteY93" fmla="*/ 38501 h 2666198"/>
              <a:gd name="connsiteX94" fmla="*/ 19251 w 2204185"/>
              <a:gd name="connsiteY94" fmla="*/ 67377 h 2666198"/>
              <a:gd name="connsiteX95" fmla="*/ 0 w 2204185"/>
              <a:gd name="connsiteY95" fmla="*/ 86627 h 2666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204185" h="2666198">
                <a:moveTo>
                  <a:pt x="0" y="86627"/>
                </a:moveTo>
                <a:lnTo>
                  <a:pt x="0" y="86627"/>
                </a:lnTo>
                <a:cubicBezTo>
                  <a:pt x="48126" y="227798"/>
                  <a:pt x="130876" y="361603"/>
                  <a:pt x="144379" y="510139"/>
                </a:cubicBezTo>
                <a:cubicBezTo>
                  <a:pt x="147587" y="545432"/>
                  <a:pt x="148992" y="580935"/>
                  <a:pt x="154004" y="616017"/>
                </a:cubicBezTo>
                <a:cubicBezTo>
                  <a:pt x="155439" y="626061"/>
                  <a:pt x="161169" y="635049"/>
                  <a:pt x="163630" y="644892"/>
                </a:cubicBezTo>
                <a:cubicBezTo>
                  <a:pt x="167598" y="660764"/>
                  <a:pt x="170566" y="676882"/>
                  <a:pt x="173255" y="693019"/>
                </a:cubicBezTo>
                <a:cubicBezTo>
                  <a:pt x="179351" y="729598"/>
                  <a:pt x="185856" y="804847"/>
                  <a:pt x="202131" y="837398"/>
                </a:cubicBezTo>
                <a:cubicBezTo>
                  <a:pt x="208548" y="850232"/>
                  <a:pt x="213041" y="864223"/>
                  <a:pt x="221381" y="875899"/>
                </a:cubicBezTo>
                <a:cubicBezTo>
                  <a:pt x="238223" y="899477"/>
                  <a:pt x="256110" y="908676"/>
                  <a:pt x="279133" y="924025"/>
                </a:cubicBezTo>
                <a:cubicBezTo>
                  <a:pt x="308342" y="1011655"/>
                  <a:pt x="263532" y="873241"/>
                  <a:pt x="298383" y="1001027"/>
                </a:cubicBezTo>
                <a:cubicBezTo>
                  <a:pt x="303722" y="1020604"/>
                  <a:pt x="317634" y="1058779"/>
                  <a:pt x="317634" y="1058779"/>
                </a:cubicBezTo>
                <a:cubicBezTo>
                  <a:pt x="320842" y="1174282"/>
                  <a:pt x="318397" y="1290081"/>
                  <a:pt x="327259" y="1405288"/>
                </a:cubicBezTo>
                <a:cubicBezTo>
                  <a:pt x="328576" y="1422407"/>
                  <a:pt x="368317" y="1453145"/>
                  <a:pt x="375385" y="1463040"/>
                </a:cubicBezTo>
                <a:cubicBezTo>
                  <a:pt x="383725" y="1474716"/>
                  <a:pt x="387254" y="1489237"/>
                  <a:pt x="394636" y="1501541"/>
                </a:cubicBezTo>
                <a:cubicBezTo>
                  <a:pt x="406540" y="1521380"/>
                  <a:pt x="433137" y="1559292"/>
                  <a:pt x="433137" y="1559292"/>
                </a:cubicBezTo>
                <a:cubicBezTo>
                  <a:pt x="454804" y="1624296"/>
                  <a:pt x="429801" y="1544280"/>
                  <a:pt x="452388" y="1645920"/>
                </a:cubicBezTo>
                <a:cubicBezTo>
                  <a:pt x="454589" y="1655824"/>
                  <a:pt x="458805" y="1665171"/>
                  <a:pt x="462013" y="1674796"/>
                </a:cubicBezTo>
                <a:cubicBezTo>
                  <a:pt x="468237" y="1836624"/>
                  <a:pt x="466102" y="1894486"/>
                  <a:pt x="481263" y="2030930"/>
                </a:cubicBezTo>
                <a:cubicBezTo>
                  <a:pt x="483768" y="2053478"/>
                  <a:pt x="486440" y="2076061"/>
                  <a:pt x="490889" y="2098307"/>
                </a:cubicBezTo>
                <a:cubicBezTo>
                  <a:pt x="492879" y="2108256"/>
                  <a:pt x="499256" y="2117115"/>
                  <a:pt x="500514" y="2127183"/>
                </a:cubicBezTo>
                <a:cubicBezTo>
                  <a:pt x="502504" y="2143101"/>
                  <a:pt x="500514" y="2159267"/>
                  <a:pt x="500514" y="2175309"/>
                </a:cubicBezTo>
                <a:lnTo>
                  <a:pt x="500514" y="2175309"/>
                </a:lnTo>
                <a:cubicBezTo>
                  <a:pt x="506931" y="2204185"/>
                  <a:pt x="510410" y="2233875"/>
                  <a:pt x="519764" y="2261937"/>
                </a:cubicBezTo>
                <a:cubicBezTo>
                  <a:pt x="523422" y="2272911"/>
                  <a:pt x="533842" y="2280465"/>
                  <a:pt x="539015" y="2290812"/>
                </a:cubicBezTo>
                <a:cubicBezTo>
                  <a:pt x="578868" y="2370517"/>
                  <a:pt x="512717" y="2265804"/>
                  <a:pt x="567891" y="2348564"/>
                </a:cubicBezTo>
                <a:cubicBezTo>
                  <a:pt x="571099" y="2358189"/>
                  <a:pt x="572979" y="2368365"/>
                  <a:pt x="577516" y="2377440"/>
                </a:cubicBezTo>
                <a:cubicBezTo>
                  <a:pt x="582689" y="2387787"/>
                  <a:pt x="592814" y="2395444"/>
                  <a:pt x="596767" y="2406316"/>
                </a:cubicBezTo>
                <a:cubicBezTo>
                  <a:pt x="640878" y="2527623"/>
                  <a:pt x="591697" y="2446840"/>
                  <a:pt x="635268" y="2512193"/>
                </a:cubicBezTo>
                <a:cubicBezTo>
                  <a:pt x="638476" y="2525027"/>
                  <a:pt x="643145" y="2537581"/>
                  <a:pt x="644893" y="2550694"/>
                </a:cubicBezTo>
                <a:cubicBezTo>
                  <a:pt x="649577" y="2585821"/>
                  <a:pt x="643312" y="2622952"/>
                  <a:pt x="654518" y="2656572"/>
                </a:cubicBezTo>
                <a:cubicBezTo>
                  <a:pt x="657726" y="2666197"/>
                  <a:pt x="673769" y="2662989"/>
                  <a:pt x="683394" y="2666198"/>
                </a:cubicBezTo>
                <a:cubicBezTo>
                  <a:pt x="699436" y="2662989"/>
                  <a:pt x="719952" y="2668140"/>
                  <a:pt x="731520" y="2656572"/>
                </a:cubicBezTo>
                <a:cubicBezTo>
                  <a:pt x="745868" y="2642224"/>
                  <a:pt x="746792" y="2618719"/>
                  <a:pt x="750771" y="2598821"/>
                </a:cubicBezTo>
                <a:cubicBezTo>
                  <a:pt x="753979" y="2582779"/>
                  <a:pt x="756428" y="2566566"/>
                  <a:pt x="760396" y="2550694"/>
                </a:cubicBezTo>
                <a:cubicBezTo>
                  <a:pt x="762857" y="2540851"/>
                  <a:pt x="767234" y="2531574"/>
                  <a:pt x="770021" y="2521819"/>
                </a:cubicBezTo>
                <a:cubicBezTo>
                  <a:pt x="773655" y="2509099"/>
                  <a:pt x="776013" y="2496038"/>
                  <a:pt x="779647" y="2483318"/>
                </a:cubicBezTo>
                <a:cubicBezTo>
                  <a:pt x="782434" y="2473562"/>
                  <a:pt x="783043" y="2462451"/>
                  <a:pt x="789272" y="2454442"/>
                </a:cubicBezTo>
                <a:cubicBezTo>
                  <a:pt x="805986" y="2432952"/>
                  <a:pt x="847023" y="2396690"/>
                  <a:pt x="847023" y="2396690"/>
                </a:cubicBezTo>
                <a:lnTo>
                  <a:pt x="875899" y="2310063"/>
                </a:lnTo>
                <a:cubicBezTo>
                  <a:pt x="879107" y="2300438"/>
                  <a:pt x="875899" y="2284395"/>
                  <a:pt x="885524" y="2281187"/>
                </a:cubicBezTo>
                <a:lnTo>
                  <a:pt x="914400" y="2271562"/>
                </a:lnTo>
                <a:cubicBezTo>
                  <a:pt x="933651" y="2258728"/>
                  <a:pt x="964836" y="2255010"/>
                  <a:pt x="972152" y="2233061"/>
                </a:cubicBezTo>
                <a:cubicBezTo>
                  <a:pt x="985435" y="2193210"/>
                  <a:pt x="976149" y="2212627"/>
                  <a:pt x="1001028" y="2175309"/>
                </a:cubicBezTo>
                <a:cubicBezTo>
                  <a:pt x="1023029" y="2109302"/>
                  <a:pt x="997049" y="2191227"/>
                  <a:pt x="1020278" y="2098307"/>
                </a:cubicBezTo>
                <a:cubicBezTo>
                  <a:pt x="1022739" y="2088464"/>
                  <a:pt x="1026695" y="2079056"/>
                  <a:pt x="1029903" y="2069431"/>
                </a:cubicBezTo>
                <a:cubicBezTo>
                  <a:pt x="1033112" y="2021305"/>
                  <a:pt x="1035162" y="1973087"/>
                  <a:pt x="1039529" y="1925052"/>
                </a:cubicBezTo>
                <a:cubicBezTo>
                  <a:pt x="1047685" y="1835340"/>
                  <a:pt x="1045600" y="1885073"/>
                  <a:pt x="1058779" y="1819174"/>
                </a:cubicBezTo>
                <a:cubicBezTo>
                  <a:pt x="1062606" y="1800037"/>
                  <a:pt x="1065196" y="1780673"/>
                  <a:pt x="1068404" y="1761423"/>
                </a:cubicBezTo>
                <a:cubicBezTo>
                  <a:pt x="1071613" y="1661962"/>
                  <a:pt x="1072186" y="1562381"/>
                  <a:pt x="1078030" y="1463040"/>
                </a:cubicBezTo>
                <a:cubicBezTo>
                  <a:pt x="1078626" y="1452912"/>
                  <a:pt x="1083118" y="1443239"/>
                  <a:pt x="1087655" y="1434164"/>
                </a:cubicBezTo>
                <a:cubicBezTo>
                  <a:pt x="1092828" y="1423817"/>
                  <a:pt x="1100488" y="1414913"/>
                  <a:pt x="1106905" y="1405288"/>
                </a:cubicBezTo>
                <a:cubicBezTo>
                  <a:pt x="1130635" y="1310374"/>
                  <a:pt x="1099899" y="1441208"/>
                  <a:pt x="1126156" y="1270534"/>
                </a:cubicBezTo>
                <a:cubicBezTo>
                  <a:pt x="1127699" y="1260506"/>
                  <a:pt x="1129443" y="1249581"/>
                  <a:pt x="1135781" y="1241659"/>
                </a:cubicBezTo>
                <a:cubicBezTo>
                  <a:pt x="1143008" y="1232626"/>
                  <a:pt x="1155032" y="1228825"/>
                  <a:pt x="1164657" y="1222408"/>
                </a:cubicBezTo>
                <a:cubicBezTo>
                  <a:pt x="1171074" y="1212783"/>
                  <a:pt x="1179210" y="1204103"/>
                  <a:pt x="1183908" y="1193532"/>
                </a:cubicBezTo>
                <a:cubicBezTo>
                  <a:pt x="1199159" y="1159216"/>
                  <a:pt x="1196267" y="1133047"/>
                  <a:pt x="1222409" y="1106905"/>
                </a:cubicBezTo>
                <a:cubicBezTo>
                  <a:pt x="1236016" y="1093297"/>
                  <a:pt x="1274682" y="1075955"/>
                  <a:pt x="1289785" y="1068404"/>
                </a:cubicBezTo>
                <a:cubicBezTo>
                  <a:pt x="1299410" y="1058779"/>
                  <a:pt x="1306222" y="1045056"/>
                  <a:pt x="1318661" y="1039528"/>
                </a:cubicBezTo>
                <a:cubicBezTo>
                  <a:pt x="1336495" y="1031602"/>
                  <a:pt x="1357480" y="1034636"/>
                  <a:pt x="1376413" y="1029903"/>
                </a:cubicBezTo>
                <a:cubicBezTo>
                  <a:pt x="1411466" y="1021140"/>
                  <a:pt x="1441690" y="1009102"/>
                  <a:pt x="1472665" y="991402"/>
                </a:cubicBezTo>
                <a:cubicBezTo>
                  <a:pt x="1536731" y="954793"/>
                  <a:pt x="1458456" y="986512"/>
                  <a:pt x="1559293" y="952901"/>
                </a:cubicBezTo>
                <a:lnTo>
                  <a:pt x="1588169" y="943276"/>
                </a:lnTo>
                <a:cubicBezTo>
                  <a:pt x="1633087" y="875899"/>
                  <a:pt x="1607420" y="898358"/>
                  <a:pt x="1655545" y="866273"/>
                </a:cubicBezTo>
                <a:cubicBezTo>
                  <a:pt x="1681215" y="789271"/>
                  <a:pt x="1642710" y="879110"/>
                  <a:pt x="1694047" y="827772"/>
                </a:cubicBezTo>
                <a:cubicBezTo>
                  <a:pt x="1704193" y="817626"/>
                  <a:pt x="1704957" y="800947"/>
                  <a:pt x="1713297" y="789271"/>
                </a:cubicBezTo>
                <a:cubicBezTo>
                  <a:pt x="1721209" y="778194"/>
                  <a:pt x="1733459" y="770853"/>
                  <a:pt x="1742173" y="760396"/>
                </a:cubicBezTo>
                <a:cubicBezTo>
                  <a:pt x="1749579" y="751509"/>
                  <a:pt x="1752717" y="739138"/>
                  <a:pt x="1761423" y="731520"/>
                </a:cubicBezTo>
                <a:cubicBezTo>
                  <a:pt x="1842344" y="660714"/>
                  <a:pt x="1790768" y="712035"/>
                  <a:pt x="1848051" y="683393"/>
                </a:cubicBezTo>
                <a:cubicBezTo>
                  <a:pt x="1932369" y="641234"/>
                  <a:pt x="1857426" y="660977"/>
                  <a:pt x="1953929" y="644892"/>
                </a:cubicBezTo>
                <a:cubicBezTo>
                  <a:pt x="1963554" y="635267"/>
                  <a:pt x="1975590" y="627560"/>
                  <a:pt x="1982804" y="616017"/>
                </a:cubicBezTo>
                <a:cubicBezTo>
                  <a:pt x="1991961" y="601365"/>
                  <a:pt x="1993863" y="583103"/>
                  <a:pt x="2002055" y="567890"/>
                </a:cubicBezTo>
                <a:cubicBezTo>
                  <a:pt x="2016405" y="541240"/>
                  <a:pt x="2033931" y="516424"/>
                  <a:pt x="2050181" y="490888"/>
                </a:cubicBezTo>
                <a:cubicBezTo>
                  <a:pt x="2056392" y="481128"/>
                  <a:pt x="2059807" y="468429"/>
                  <a:pt x="2069432" y="462012"/>
                </a:cubicBezTo>
                <a:lnTo>
                  <a:pt x="2098308" y="442762"/>
                </a:lnTo>
                <a:cubicBezTo>
                  <a:pt x="2104725" y="378594"/>
                  <a:pt x="2101280" y="312657"/>
                  <a:pt x="2117558" y="250257"/>
                </a:cubicBezTo>
                <a:cubicBezTo>
                  <a:pt x="2121607" y="234734"/>
                  <a:pt x="2145789" y="233705"/>
                  <a:pt x="2156059" y="221381"/>
                </a:cubicBezTo>
                <a:cubicBezTo>
                  <a:pt x="2161566" y="214773"/>
                  <a:pt x="2174047" y="156951"/>
                  <a:pt x="2175310" y="154004"/>
                </a:cubicBezTo>
                <a:cubicBezTo>
                  <a:pt x="2231277" y="23414"/>
                  <a:pt x="2163634" y="217908"/>
                  <a:pt x="2204185" y="96252"/>
                </a:cubicBezTo>
                <a:cubicBezTo>
                  <a:pt x="2200977" y="73793"/>
                  <a:pt x="2204706" y="49168"/>
                  <a:pt x="2194560" y="28876"/>
                </a:cubicBezTo>
                <a:cubicBezTo>
                  <a:pt x="2190023" y="19801"/>
                  <a:pt x="2174759" y="23788"/>
                  <a:pt x="2165684" y="19250"/>
                </a:cubicBezTo>
                <a:cubicBezTo>
                  <a:pt x="2155337" y="14077"/>
                  <a:pt x="2146434" y="6417"/>
                  <a:pt x="2136809" y="0"/>
                </a:cubicBezTo>
                <a:cubicBezTo>
                  <a:pt x="2011680" y="3208"/>
                  <a:pt x="1886275" y="707"/>
                  <a:pt x="1761423" y="9625"/>
                </a:cubicBezTo>
                <a:cubicBezTo>
                  <a:pt x="1733784" y="11599"/>
                  <a:pt x="1728104" y="42945"/>
                  <a:pt x="1713297" y="57751"/>
                </a:cubicBezTo>
                <a:cubicBezTo>
                  <a:pt x="1689851" y="81197"/>
                  <a:pt x="1676848" y="77791"/>
                  <a:pt x="1645920" y="86627"/>
                </a:cubicBezTo>
                <a:cubicBezTo>
                  <a:pt x="1636164" y="89414"/>
                  <a:pt x="1627162" y="95493"/>
                  <a:pt x="1617044" y="96252"/>
                </a:cubicBezTo>
                <a:cubicBezTo>
                  <a:pt x="1498492" y="105143"/>
                  <a:pt x="1379621" y="109086"/>
                  <a:pt x="1260910" y="115503"/>
                </a:cubicBezTo>
                <a:cubicBezTo>
                  <a:pt x="1244868" y="121920"/>
                  <a:pt x="1229396" y="130006"/>
                  <a:pt x="1212783" y="134753"/>
                </a:cubicBezTo>
                <a:cubicBezTo>
                  <a:pt x="1073946" y="174421"/>
                  <a:pt x="1072314" y="149862"/>
                  <a:pt x="875899" y="134753"/>
                </a:cubicBezTo>
                <a:cubicBezTo>
                  <a:pt x="863065" y="128336"/>
                  <a:pt x="850586" y="121155"/>
                  <a:pt x="837398" y="115503"/>
                </a:cubicBezTo>
                <a:cubicBezTo>
                  <a:pt x="828072" y="111506"/>
                  <a:pt x="817597" y="110415"/>
                  <a:pt x="808522" y="105878"/>
                </a:cubicBezTo>
                <a:cubicBezTo>
                  <a:pt x="798175" y="100705"/>
                  <a:pt x="789272" y="93044"/>
                  <a:pt x="779647" y="86627"/>
                </a:cubicBezTo>
                <a:cubicBezTo>
                  <a:pt x="627285" y="94646"/>
                  <a:pt x="600835" y="107851"/>
                  <a:pt x="462013" y="77002"/>
                </a:cubicBezTo>
                <a:cubicBezTo>
                  <a:pt x="436981" y="71439"/>
                  <a:pt x="403890" y="43035"/>
                  <a:pt x="385011" y="28876"/>
                </a:cubicBezTo>
                <a:cubicBezTo>
                  <a:pt x="269508" y="32084"/>
                  <a:pt x="153414" y="26405"/>
                  <a:pt x="38501" y="38501"/>
                </a:cubicBezTo>
                <a:cubicBezTo>
                  <a:pt x="26996" y="39712"/>
                  <a:pt x="27431" y="59197"/>
                  <a:pt x="19251" y="67377"/>
                </a:cubicBezTo>
                <a:lnTo>
                  <a:pt x="0" y="86627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reeform 9"/>
          <p:cNvSpPr/>
          <p:nvPr/>
        </p:nvSpPr>
        <p:spPr>
          <a:xfrm>
            <a:off x="4454091" y="2160304"/>
            <a:ext cx="474044" cy="602147"/>
          </a:xfrm>
          <a:custGeom>
            <a:avLst/>
            <a:gdLst>
              <a:gd name="connsiteX0" fmla="*/ 60157 w 474044"/>
              <a:gd name="connsiteY0" fmla="*/ 602147 h 602147"/>
              <a:gd name="connsiteX1" fmla="*/ 60157 w 474044"/>
              <a:gd name="connsiteY1" fmla="*/ 602147 h 602147"/>
              <a:gd name="connsiteX2" fmla="*/ 2406 w 474044"/>
              <a:gd name="connsiteY2" fmla="*/ 438517 h 602147"/>
              <a:gd name="connsiteX3" fmla="*/ 12031 w 474044"/>
              <a:gd name="connsiteY3" fmla="*/ 390391 h 602147"/>
              <a:gd name="connsiteX4" fmla="*/ 79408 w 474044"/>
              <a:gd name="connsiteY4" fmla="*/ 400016 h 602147"/>
              <a:gd name="connsiteX5" fmla="*/ 108284 w 474044"/>
              <a:gd name="connsiteY5" fmla="*/ 409641 h 602147"/>
              <a:gd name="connsiteX6" fmla="*/ 117909 w 474044"/>
              <a:gd name="connsiteY6" fmla="*/ 400016 h 602147"/>
              <a:gd name="connsiteX7" fmla="*/ 98658 w 474044"/>
              <a:gd name="connsiteY7" fmla="*/ 342264 h 602147"/>
              <a:gd name="connsiteX8" fmla="*/ 89033 w 474044"/>
              <a:gd name="connsiteY8" fmla="*/ 313389 h 602147"/>
              <a:gd name="connsiteX9" fmla="*/ 60157 w 474044"/>
              <a:gd name="connsiteY9" fmla="*/ 284513 h 602147"/>
              <a:gd name="connsiteX10" fmla="*/ 89033 w 474044"/>
              <a:gd name="connsiteY10" fmla="*/ 265262 h 602147"/>
              <a:gd name="connsiteX11" fmla="*/ 166035 w 474044"/>
              <a:gd name="connsiteY11" fmla="*/ 284513 h 602147"/>
              <a:gd name="connsiteX12" fmla="*/ 127534 w 474044"/>
              <a:gd name="connsiteY12" fmla="*/ 236387 h 602147"/>
              <a:gd name="connsiteX13" fmla="*/ 89033 w 474044"/>
              <a:gd name="connsiteY13" fmla="*/ 178635 h 602147"/>
              <a:gd name="connsiteX14" fmla="*/ 98658 w 474044"/>
              <a:gd name="connsiteY14" fmla="*/ 130509 h 602147"/>
              <a:gd name="connsiteX15" fmla="*/ 214162 w 474044"/>
              <a:gd name="connsiteY15" fmla="*/ 101633 h 602147"/>
              <a:gd name="connsiteX16" fmla="*/ 166035 w 474044"/>
              <a:gd name="connsiteY16" fmla="*/ 15005 h 602147"/>
              <a:gd name="connsiteX17" fmla="*/ 368166 w 474044"/>
              <a:gd name="connsiteY17" fmla="*/ 15005 h 602147"/>
              <a:gd name="connsiteX18" fmla="*/ 416292 w 474044"/>
              <a:gd name="connsiteY18" fmla="*/ 34256 h 602147"/>
              <a:gd name="connsiteX19" fmla="*/ 474044 w 474044"/>
              <a:gd name="connsiteY19" fmla="*/ 53507 h 602147"/>
              <a:gd name="connsiteX20" fmla="*/ 454793 w 474044"/>
              <a:gd name="connsiteY20" fmla="*/ 130509 h 602147"/>
              <a:gd name="connsiteX21" fmla="*/ 416292 w 474044"/>
              <a:gd name="connsiteY21" fmla="*/ 188260 h 602147"/>
              <a:gd name="connsiteX22" fmla="*/ 387416 w 474044"/>
              <a:gd name="connsiteY22" fmla="*/ 197885 h 602147"/>
              <a:gd name="connsiteX23" fmla="*/ 358541 w 474044"/>
              <a:gd name="connsiteY23" fmla="*/ 217136 h 602147"/>
              <a:gd name="connsiteX24" fmla="*/ 271913 w 474044"/>
              <a:gd name="connsiteY24" fmla="*/ 294138 h 602147"/>
              <a:gd name="connsiteX25" fmla="*/ 233412 w 474044"/>
              <a:gd name="connsiteY25" fmla="*/ 303763 h 602147"/>
              <a:gd name="connsiteX26" fmla="*/ 204536 w 474044"/>
              <a:gd name="connsiteY26" fmla="*/ 361515 h 602147"/>
              <a:gd name="connsiteX27" fmla="*/ 185286 w 474044"/>
              <a:gd name="connsiteY27" fmla="*/ 438517 h 602147"/>
              <a:gd name="connsiteX28" fmla="*/ 166035 w 474044"/>
              <a:gd name="connsiteY28" fmla="*/ 496269 h 602147"/>
              <a:gd name="connsiteX29" fmla="*/ 108284 w 474044"/>
              <a:gd name="connsiteY29" fmla="*/ 515519 h 602147"/>
              <a:gd name="connsiteX30" fmla="*/ 60157 w 474044"/>
              <a:gd name="connsiteY30" fmla="*/ 602147 h 60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74044" h="602147">
                <a:moveTo>
                  <a:pt x="60157" y="602147"/>
                </a:moveTo>
                <a:lnTo>
                  <a:pt x="60157" y="602147"/>
                </a:lnTo>
                <a:cubicBezTo>
                  <a:pt x="40907" y="547604"/>
                  <a:pt x="15225" y="494919"/>
                  <a:pt x="2406" y="438517"/>
                </a:cubicBezTo>
                <a:cubicBezTo>
                  <a:pt x="-1220" y="422564"/>
                  <a:pt x="-2602" y="397707"/>
                  <a:pt x="12031" y="390391"/>
                </a:cubicBezTo>
                <a:cubicBezTo>
                  <a:pt x="32323" y="380245"/>
                  <a:pt x="56949" y="396808"/>
                  <a:pt x="79408" y="400016"/>
                </a:cubicBezTo>
                <a:cubicBezTo>
                  <a:pt x="89033" y="403224"/>
                  <a:pt x="99209" y="405104"/>
                  <a:pt x="108284" y="409641"/>
                </a:cubicBezTo>
                <a:cubicBezTo>
                  <a:pt x="140368" y="425683"/>
                  <a:pt x="149995" y="448143"/>
                  <a:pt x="117909" y="400016"/>
                </a:cubicBezTo>
                <a:lnTo>
                  <a:pt x="98658" y="342264"/>
                </a:lnTo>
                <a:cubicBezTo>
                  <a:pt x="95450" y="332639"/>
                  <a:pt x="96207" y="320563"/>
                  <a:pt x="89033" y="313389"/>
                </a:cubicBezTo>
                <a:lnTo>
                  <a:pt x="60157" y="284513"/>
                </a:lnTo>
                <a:cubicBezTo>
                  <a:pt x="69782" y="278096"/>
                  <a:pt x="77554" y="266697"/>
                  <a:pt x="89033" y="265262"/>
                </a:cubicBezTo>
                <a:cubicBezTo>
                  <a:pt x="105926" y="263150"/>
                  <a:pt x="147179" y="278228"/>
                  <a:pt x="166035" y="284513"/>
                </a:cubicBezTo>
                <a:cubicBezTo>
                  <a:pt x="112683" y="248943"/>
                  <a:pt x="154882" y="285612"/>
                  <a:pt x="127534" y="236387"/>
                </a:cubicBezTo>
                <a:cubicBezTo>
                  <a:pt x="116298" y="216162"/>
                  <a:pt x="89033" y="178635"/>
                  <a:pt x="89033" y="178635"/>
                </a:cubicBezTo>
                <a:cubicBezTo>
                  <a:pt x="92241" y="162593"/>
                  <a:pt x="83340" y="136253"/>
                  <a:pt x="98658" y="130509"/>
                </a:cubicBezTo>
                <a:cubicBezTo>
                  <a:pt x="208427" y="89345"/>
                  <a:pt x="294238" y="155017"/>
                  <a:pt x="214162" y="101633"/>
                </a:cubicBezTo>
                <a:cubicBezTo>
                  <a:pt x="170033" y="35439"/>
                  <a:pt x="182978" y="65830"/>
                  <a:pt x="166035" y="15005"/>
                </a:cubicBezTo>
                <a:cubicBezTo>
                  <a:pt x="248949" y="-5723"/>
                  <a:pt x="226821" y="-4269"/>
                  <a:pt x="368166" y="15005"/>
                </a:cubicBezTo>
                <a:cubicBezTo>
                  <a:pt x="385285" y="17339"/>
                  <a:pt x="400054" y="28351"/>
                  <a:pt x="416292" y="34256"/>
                </a:cubicBezTo>
                <a:cubicBezTo>
                  <a:pt x="435362" y="41191"/>
                  <a:pt x="474044" y="53507"/>
                  <a:pt x="474044" y="53507"/>
                </a:cubicBezTo>
                <a:cubicBezTo>
                  <a:pt x="471378" y="66836"/>
                  <a:pt x="464041" y="113863"/>
                  <a:pt x="454793" y="130509"/>
                </a:cubicBezTo>
                <a:cubicBezTo>
                  <a:pt x="443557" y="150734"/>
                  <a:pt x="438241" y="180944"/>
                  <a:pt x="416292" y="188260"/>
                </a:cubicBezTo>
                <a:lnTo>
                  <a:pt x="387416" y="197885"/>
                </a:lnTo>
                <a:cubicBezTo>
                  <a:pt x="377791" y="204302"/>
                  <a:pt x="367187" y="209451"/>
                  <a:pt x="358541" y="217136"/>
                </a:cubicBezTo>
                <a:cubicBezTo>
                  <a:pt x="339416" y="234136"/>
                  <a:pt x="303553" y="280579"/>
                  <a:pt x="271913" y="294138"/>
                </a:cubicBezTo>
                <a:cubicBezTo>
                  <a:pt x="259754" y="299349"/>
                  <a:pt x="246246" y="300555"/>
                  <a:pt x="233412" y="303763"/>
                </a:cubicBezTo>
                <a:cubicBezTo>
                  <a:pt x="209219" y="376343"/>
                  <a:pt x="241854" y="286879"/>
                  <a:pt x="204536" y="361515"/>
                </a:cubicBezTo>
                <a:cubicBezTo>
                  <a:pt x="192855" y="384878"/>
                  <a:pt x="191875" y="414357"/>
                  <a:pt x="185286" y="438517"/>
                </a:cubicBezTo>
                <a:cubicBezTo>
                  <a:pt x="179947" y="458094"/>
                  <a:pt x="185286" y="489852"/>
                  <a:pt x="166035" y="496269"/>
                </a:cubicBezTo>
                <a:lnTo>
                  <a:pt x="108284" y="515519"/>
                </a:lnTo>
                <a:cubicBezTo>
                  <a:pt x="85054" y="550364"/>
                  <a:pt x="68178" y="587709"/>
                  <a:pt x="60157" y="60214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reeform 14"/>
          <p:cNvSpPr/>
          <p:nvPr/>
        </p:nvSpPr>
        <p:spPr>
          <a:xfrm>
            <a:off x="3282215" y="2926080"/>
            <a:ext cx="4084782" cy="3647975"/>
          </a:xfrm>
          <a:custGeom>
            <a:avLst/>
            <a:gdLst>
              <a:gd name="connsiteX0" fmla="*/ 0 w 4084782"/>
              <a:gd name="connsiteY0" fmla="*/ 0 h 3647975"/>
              <a:gd name="connsiteX1" fmla="*/ 0 w 4084782"/>
              <a:gd name="connsiteY1" fmla="*/ 0 h 3647975"/>
              <a:gd name="connsiteX2" fmla="*/ 67377 w 4084782"/>
              <a:gd name="connsiteY2" fmla="*/ 48126 h 3647975"/>
              <a:gd name="connsiteX3" fmla="*/ 77002 w 4084782"/>
              <a:gd name="connsiteY3" fmla="*/ 105878 h 3647975"/>
              <a:gd name="connsiteX4" fmla="*/ 134753 w 4084782"/>
              <a:gd name="connsiteY4" fmla="*/ 144379 h 3647975"/>
              <a:gd name="connsiteX5" fmla="*/ 154004 w 4084782"/>
              <a:gd name="connsiteY5" fmla="*/ 173255 h 3647975"/>
              <a:gd name="connsiteX6" fmla="*/ 211756 w 4084782"/>
              <a:gd name="connsiteY6" fmla="*/ 211756 h 3647975"/>
              <a:gd name="connsiteX7" fmla="*/ 269507 w 4084782"/>
              <a:gd name="connsiteY7" fmla="*/ 240632 h 3647975"/>
              <a:gd name="connsiteX8" fmla="*/ 336884 w 4084782"/>
              <a:gd name="connsiteY8" fmla="*/ 231006 h 3647975"/>
              <a:gd name="connsiteX9" fmla="*/ 346509 w 4084782"/>
              <a:gd name="connsiteY9" fmla="*/ 202131 h 3647975"/>
              <a:gd name="connsiteX10" fmla="*/ 375385 w 4084782"/>
              <a:gd name="connsiteY10" fmla="*/ 192505 h 3647975"/>
              <a:gd name="connsiteX11" fmla="*/ 471638 w 4084782"/>
              <a:gd name="connsiteY11" fmla="*/ 202131 h 3647975"/>
              <a:gd name="connsiteX12" fmla="*/ 462012 w 4084782"/>
              <a:gd name="connsiteY12" fmla="*/ 231006 h 3647975"/>
              <a:gd name="connsiteX13" fmla="*/ 404261 w 4084782"/>
              <a:gd name="connsiteY13" fmla="*/ 288758 h 3647975"/>
              <a:gd name="connsiteX14" fmla="*/ 317633 w 4084782"/>
              <a:gd name="connsiteY14" fmla="*/ 327259 h 3647975"/>
              <a:gd name="connsiteX15" fmla="*/ 259882 w 4084782"/>
              <a:gd name="connsiteY15" fmla="*/ 356135 h 3647975"/>
              <a:gd name="connsiteX16" fmla="*/ 231006 w 4084782"/>
              <a:gd name="connsiteY16" fmla="*/ 346509 h 3647975"/>
              <a:gd name="connsiteX17" fmla="*/ 192505 w 4084782"/>
              <a:gd name="connsiteY17" fmla="*/ 327259 h 3647975"/>
              <a:gd name="connsiteX18" fmla="*/ 125128 w 4084782"/>
              <a:gd name="connsiteY18" fmla="*/ 336884 h 3647975"/>
              <a:gd name="connsiteX19" fmla="*/ 163629 w 4084782"/>
              <a:gd name="connsiteY19" fmla="*/ 423512 h 3647975"/>
              <a:gd name="connsiteX20" fmla="*/ 202130 w 4084782"/>
              <a:gd name="connsiteY20" fmla="*/ 452387 h 3647975"/>
              <a:gd name="connsiteX21" fmla="*/ 250257 w 4084782"/>
              <a:gd name="connsiteY21" fmla="*/ 510139 h 3647975"/>
              <a:gd name="connsiteX22" fmla="*/ 288758 w 4084782"/>
              <a:gd name="connsiteY22" fmla="*/ 558265 h 3647975"/>
              <a:gd name="connsiteX23" fmla="*/ 308008 w 4084782"/>
              <a:gd name="connsiteY23" fmla="*/ 587141 h 3647975"/>
              <a:gd name="connsiteX24" fmla="*/ 365760 w 4084782"/>
              <a:gd name="connsiteY24" fmla="*/ 644893 h 3647975"/>
              <a:gd name="connsiteX25" fmla="*/ 423511 w 4084782"/>
              <a:gd name="connsiteY25" fmla="*/ 702644 h 3647975"/>
              <a:gd name="connsiteX26" fmla="*/ 490888 w 4084782"/>
              <a:gd name="connsiteY26" fmla="*/ 712269 h 3647975"/>
              <a:gd name="connsiteX27" fmla="*/ 558265 w 4084782"/>
              <a:gd name="connsiteY27" fmla="*/ 731520 h 3647975"/>
              <a:gd name="connsiteX28" fmla="*/ 654518 w 4084782"/>
              <a:gd name="connsiteY28" fmla="*/ 721895 h 3647975"/>
              <a:gd name="connsiteX29" fmla="*/ 693019 w 4084782"/>
              <a:gd name="connsiteY29" fmla="*/ 664143 h 3647975"/>
              <a:gd name="connsiteX30" fmla="*/ 702644 w 4084782"/>
              <a:gd name="connsiteY30" fmla="*/ 635267 h 3647975"/>
              <a:gd name="connsiteX31" fmla="*/ 712269 w 4084782"/>
              <a:gd name="connsiteY31" fmla="*/ 558265 h 3647975"/>
              <a:gd name="connsiteX32" fmla="*/ 741145 w 4084782"/>
              <a:gd name="connsiteY32" fmla="*/ 529389 h 3647975"/>
              <a:gd name="connsiteX33" fmla="*/ 770021 w 4084782"/>
              <a:gd name="connsiteY33" fmla="*/ 471638 h 3647975"/>
              <a:gd name="connsiteX34" fmla="*/ 798897 w 4084782"/>
              <a:gd name="connsiteY34" fmla="*/ 452387 h 3647975"/>
              <a:gd name="connsiteX35" fmla="*/ 808522 w 4084782"/>
              <a:gd name="connsiteY35" fmla="*/ 423512 h 3647975"/>
              <a:gd name="connsiteX36" fmla="*/ 895149 w 4084782"/>
              <a:gd name="connsiteY36" fmla="*/ 471638 h 3647975"/>
              <a:gd name="connsiteX37" fmla="*/ 885524 w 4084782"/>
              <a:gd name="connsiteY37" fmla="*/ 529389 h 3647975"/>
              <a:gd name="connsiteX38" fmla="*/ 904774 w 4084782"/>
              <a:gd name="connsiteY38" fmla="*/ 702644 h 3647975"/>
              <a:gd name="connsiteX39" fmla="*/ 895149 w 4084782"/>
              <a:gd name="connsiteY39" fmla="*/ 924025 h 3647975"/>
              <a:gd name="connsiteX40" fmla="*/ 885524 w 4084782"/>
              <a:gd name="connsiteY40" fmla="*/ 952901 h 3647975"/>
              <a:gd name="connsiteX41" fmla="*/ 866273 w 4084782"/>
              <a:gd name="connsiteY41" fmla="*/ 981777 h 3647975"/>
              <a:gd name="connsiteX42" fmla="*/ 856648 w 4084782"/>
              <a:gd name="connsiteY42" fmla="*/ 1010653 h 3647975"/>
              <a:gd name="connsiteX43" fmla="*/ 895149 w 4084782"/>
              <a:gd name="connsiteY43" fmla="*/ 1106905 h 3647975"/>
              <a:gd name="connsiteX44" fmla="*/ 924025 w 4084782"/>
              <a:gd name="connsiteY44" fmla="*/ 1116531 h 3647975"/>
              <a:gd name="connsiteX45" fmla="*/ 933650 w 4084782"/>
              <a:gd name="connsiteY45" fmla="*/ 1145406 h 3647975"/>
              <a:gd name="connsiteX46" fmla="*/ 924025 w 4084782"/>
              <a:gd name="connsiteY46" fmla="*/ 1174282 h 3647975"/>
              <a:gd name="connsiteX47" fmla="*/ 914400 w 4084782"/>
              <a:gd name="connsiteY47" fmla="*/ 1212783 h 3647975"/>
              <a:gd name="connsiteX48" fmla="*/ 875899 w 4084782"/>
              <a:gd name="connsiteY48" fmla="*/ 1270535 h 3647975"/>
              <a:gd name="connsiteX49" fmla="*/ 885524 w 4084782"/>
              <a:gd name="connsiteY49" fmla="*/ 1299411 h 3647975"/>
              <a:gd name="connsiteX50" fmla="*/ 924025 w 4084782"/>
              <a:gd name="connsiteY50" fmla="*/ 1357162 h 3647975"/>
              <a:gd name="connsiteX51" fmla="*/ 904774 w 4084782"/>
              <a:gd name="connsiteY51" fmla="*/ 1414914 h 3647975"/>
              <a:gd name="connsiteX52" fmla="*/ 914400 w 4084782"/>
              <a:gd name="connsiteY52" fmla="*/ 1501541 h 3647975"/>
              <a:gd name="connsiteX53" fmla="*/ 933650 w 4084782"/>
              <a:gd name="connsiteY53" fmla="*/ 1559293 h 3647975"/>
              <a:gd name="connsiteX54" fmla="*/ 962526 w 4084782"/>
              <a:gd name="connsiteY54" fmla="*/ 1617044 h 3647975"/>
              <a:gd name="connsiteX55" fmla="*/ 972151 w 4084782"/>
              <a:gd name="connsiteY55" fmla="*/ 1742173 h 3647975"/>
              <a:gd name="connsiteX56" fmla="*/ 991402 w 4084782"/>
              <a:gd name="connsiteY56" fmla="*/ 1799924 h 3647975"/>
              <a:gd name="connsiteX57" fmla="*/ 1010652 w 4084782"/>
              <a:gd name="connsiteY57" fmla="*/ 1857676 h 3647975"/>
              <a:gd name="connsiteX58" fmla="*/ 1039528 w 4084782"/>
              <a:gd name="connsiteY58" fmla="*/ 1925053 h 3647975"/>
              <a:gd name="connsiteX59" fmla="*/ 1078029 w 4084782"/>
              <a:gd name="connsiteY59" fmla="*/ 1982804 h 3647975"/>
              <a:gd name="connsiteX60" fmla="*/ 1087654 w 4084782"/>
              <a:gd name="connsiteY60" fmla="*/ 2050181 h 3647975"/>
              <a:gd name="connsiteX61" fmla="*/ 1106905 w 4084782"/>
              <a:gd name="connsiteY61" fmla="*/ 2079057 h 3647975"/>
              <a:gd name="connsiteX62" fmla="*/ 1116530 w 4084782"/>
              <a:gd name="connsiteY62" fmla="*/ 2175309 h 3647975"/>
              <a:gd name="connsiteX63" fmla="*/ 1135781 w 4084782"/>
              <a:gd name="connsiteY63" fmla="*/ 2233061 h 3647975"/>
              <a:gd name="connsiteX64" fmla="*/ 1164657 w 4084782"/>
              <a:gd name="connsiteY64" fmla="*/ 2290813 h 3647975"/>
              <a:gd name="connsiteX65" fmla="*/ 1183907 w 4084782"/>
              <a:gd name="connsiteY65" fmla="*/ 2358189 h 3647975"/>
              <a:gd name="connsiteX66" fmla="*/ 1203158 w 4084782"/>
              <a:gd name="connsiteY66" fmla="*/ 2415941 h 3647975"/>
              <a:gd name="connsiteX67" fmla="*/ 1212783 w 4084782"/>
              <a:gd name="connsiteY67" fmla="*/ 2444817 h 3647975"/>
              <a:gd name="connsiteX68" fmla="*/ 1222408 w 4084782"/>
              <a:gd name="connsiteY68" fmla="*/ 2550695 h 3647975"/>
              <a:gd name="connsiteX69" fmla="*/ 1241659 w 4084782"/>
              <a:gd name="connsiteY69" fmla="*/ 2579571 h 3647975"/>
              <a:gd name="connsiteX70" fmla="*/ 1280160 w 4084782"/>
              <a:gd name="connsiteY70" fmla="*/ 2666198 h 3647975"/>
              <a:gd name="connsiteX71" fmla="*/ 1289785 w 4084782"/>
              <a:gd name="connsiteY71" fmla="*/ 2695074 h 3647975"/>
              <a:gd name="connsiteX72" fmla="*/ 1309036 w 4084782"/>
              <a:gd name="connsiteY72" fmla="*/ 2723949 h 3647975"/>
              <a:gd name="connsiteX73" fmla="*/ 1328286 w 4084782"/>
              <a:gd name="connsiteY73" fmla="*/ 2781701 h 3647975"/>
              <a:gd name="connsiteX74" fmla="*/ 1337911 w 4084782"/>
              <a:gd name="connsiteY74" fmla="*/ 2849078 h 3647975"/>
              <a:gd name="connsiteX75" fmla="*/ 1366787 w 4084782"/>
              <a:gd name="connsiteY75" fmla="*/ 2877954 h 3647975"/>
              <a:gd name="connsiteX76" fmla="*/ 1414913 w 4084782"/>
              <a:gd name="connsiteY76" fmla="*/ 2926080 h 3647975"/>
              <a:gd name="connsiteX77" fmla="*/ 1424539 w 4084782"/>
              <a:gd name="connsiteY77" fmla="*/ 2964581 h 3647975"/>
              <a:gd name="connsiteX78" fmla="*/ 1453414 w 4084782"/>
              <a:gd name="connsiteY78" fmla="*/ 2983832 h 3647975"/>
              <a:gd name="connsiteX79" fmla="*/ 1472665 w 4084782"/>
              <a:gd name="connsiteY79" fmla="*/ 3012707 h 3647975"/>
              <a:gd name="connsiteX80" fmla="*/ 1482290 w 4084782"/>
              <a:gd name="connsiteY80" fmla="*/ 3051208 h 3647975"/>
              <a:gd name="connsiteX81" fmla="*/ 1491916 w 4084782"/>
              <a:gd name="connsiteY81" fmla="*/ 3080084 h 3647975"/>
              <a:gd name="connsiteX82" fmla="*/ 1501541 w 4084782"/>
              <a:gd name="connsiteY82" fmla="*/ 3214838 h 3647975"/>
              <a:gd name="connsiteX83" fmla="*/ 1540042 w 4084782"/>
              <a:gd name="connsiteY83" fmla="*/ 3272589 h 3647975"/>
              <a:gd name="connsiteX84" fmla="*/ 1559292 w 4084782"/>
              <a:gd name="connsiteY84" fmla="*/ 3349592 h 3647975"/>
              <a:gd name="connsiteX85" fmla="*/ 1578543 w 4084782"/>
              <a:gd name="connsiteY85" fmla="*/ 3407343 h 3647975"/>
              <a:gd name="connsiteX86" fmla="*/ 1597793 w 4084782"/>
              <a:gd name="connsiteY86" fmla="*/ 3474720 h 3647975"/>
              <a:gd name="connsiteX87" fmla="*/ 1617044 w 4084782"/>
              <a:gd name="connsiteY87" fmla="*/ 3503596 h 3647975"/>
              <a:gd name="connsiteX88" fmla="*/ 1645920 w 4084782"/>
              <a:gd name="connsiteY88" fmla="*/ 3599848 h 3647975"/>
              <a:gd name="connsiteX89" fmla="*/ 1655545 w 4084782"/>
              <a:gd name="connsiteY89" fmla="*/ 3628724 h 3647975"/>
              <a:gd name="connsiteX90" fmla="*/ 1684421 w 4084782"/>
              <a:gd name="connsiteY90" fmla="*/ 3647975 h 3647975"/>
              <a:gd name="connsiteX91" fmla="*/ 1838425 w 4084782"/>
              <a:gd name="connsiteY91" fmla="*/ 3619099 h 3647975"/>
              <a:gd name="connsiteX92" fmla="*/ 1857676 w 4084782"/>
              <a:gd name="connsiteY92" fmla="*/ 3590223 h 3647975"/>
              <a:gd name="connsiteX93" fmla="*/ 1886551 w 4084782"/>
              <a:gd name="connsiteY93" fmla="*/ 3532472 h 3647975"/>
              <a:gd name="connsiteX94" fmla="*/ 1915427 w 4084782"/>
              <a:gd name="connsiteY94" fmla="*/ 3503596 h 3647975"/>
              <a:gd name="connsiteX95" fmla="*/ 1934678 w 4084782"/>
              <a:gd name="connsiteY95" fmla="*/ 3474720 h 3647975"/>
              <a:gd name="connsiteX96" fmla="*/ 2011680 w 4084782"/>
              <a:gd name="connsiteY96" fmla="*/ 3455469 h 3647975"/>
              <a:gd name="connsiteX97" fmla="*/ 2069431 w 4084782"/>
              <a:gd name="connsiteY97" fmla="*/ 3416968 h 3647975"/>
              <a:gd name="connsiteX98" fmla="*/ 2107932 w 4084782"/>
              <a:gd name="connsiteY98" fmla="*/ 3368842 h 3647975"/>
              <a:gd name="connsiteX99" fmla="*/ 2117558 w 4084782"/>
              <a:gd name="connsiteY99" fmla="*/ 3339966 h 3647975"/>
              <a:gd name="connsiteX100" fmla="*/ 2127183 w 4084782"/>
              <a:gd name="connsiteY100" fmla="*/ 3243714 h 3647975"/>
              <a:gd name="connsiteX101" fmla="*/ 2165684 w 4084782"/>
              <a:gd name="connsiteY101" fmla="*/ 3214838 h 3647975"/>
              <a:gd name="connsiteX102" fmla="*/ 2175309 w 4084782"/>
              <a:gd name="connsiteY102" fmla="*/ 3185962 h 3647975"/>
              <a:gd name="connsiteX103" fmla="*/ 2242686 w 4084782"/>
              <a:gd name="connsiteY103" fmla="*/ 3166712 h 3647975"/>
              <a:gd name="connsiteX104" fmla="*/ 2271562 w 4084782"/>
              <a:gd name="connsiteY104" fmla="*/ 3147461 h 3647975"/>
              <a:gd name="connsiteX105" fmla="*/ 2300438 w 4084782"/>
              <a:gd name="connsiteY105" fmla="*/ 3137836 h 3647975"/>
              <a:gd name="connsiteX106" fmla="*/ 2319688 w 4084782"/>
              <a:gd name="connsiteY106" fmla="*/ 3108960 h 3647975"/>
              <a:gd name="connsiteX107" fmla="*/ 2290812 w 4084782"/>
              <a:gd name="connsiteY107" fmla="*/ 3022333 h 3647975"/>
              <a:gd name="connsiteX108" fmla="*/ 2281187 w 4084782"/>
              <a:gd name="connsiteY108" fmla="*/ 2993457 h 3647975"/>
              <a:gd name="connsiteX109" fmla="*/ 2290812 w 4084782"/>
              <a:gd name="connsiteY109" fmla="*/ 2926080 h 3647975"/>
              <a:gd name="connsiteX110" fmla="*/ 2300438 w 4084782"/>
              <a:gd name="connsiteY110" fmla="*/ 2954956 h 3647975"/>
              <a:gd name="connsiteX111" fmla="*/ 2319688 w 4084782"/>
              <a:gd name="connsiteY111" fmla="*/ 2897204 h 3647975"/>
              <a:gd name="connsiteX112" fmla="*/ 2329313 w 4084782"/>
              <a:gd name="connsiteY112" fmla="*/ 2829827 h 3647975"/>
              <a:gd name="connsiteX113" fmla="*/ 2358189 w 4084782"/>
              <a:gd name="connsiteY113" fmla="*/ 2791326 h 3647975"/>
              <a:gd name="connsiteX114" fmla="*/ 2406316 w 4084782"/>
              <a:gd name="connsiteY114" fmla="*/ 2733575 h 3647975"/>
              <a:gd name="connsiteX115" fmla="*/ 2425566 w 4084782"/>
              <a:gd name="connsiteY115" fmla="*/ 2704699 h 3647975"/>
              <a:gd name="connsiteX116" fmla="*/ 2406316 w 4084782"/>
              <a:gd name="connsiteY116" fmla="*/ 2646947 h 3647975"/>
              <a:gd name="connsiteX117" fmla="*/ 2406316 w 4084782"/>
              <a:gd name="connsiteY117" fmla="*/ 2454442 h 3647975"/>
              <a:gd name="connsiteX118" fmla="*/ 2415941 w 4084782"/>
              <a:gd name="connsiteY118" fmla="*/ 2415941 h 3647975"/>
              <a:gd name="connsiteX119" fmla="*/ 2435191 w 4084782"/>
              <a:gd name="connsiteY119" fmla="*/ 2387065 h 3647975"/>
              <a:gd name="connsiteX120" fmla="*/ 2425566 w 4084782"/>
              <a:gd name="connsiteY120" fmla="*/ 1973179 h 3647975"/>
              <a:gd name="connsiteX121" fmla="*/ 2444817 w 4084782"/>
              <a:gd name="connsiteY121" fmla="*/ 1944303 h 3647975"/>
              <a:gd name="connsiteX122" fmla="*/ 2483318 w 4084782"/>
              <a:gd name="connsiteY122" fmla="*/ 1953928 h 3647975"/>
              <a:gd name="connsiteX123" fmla="*/ 2502568 w 4084782"/>
              <a:gd name="connsiteY123" fmla="*/ 1982804 h 3647975"/>
              <a:gd name="connsiteX124" fmla="*/ 2541069 w 4084782"/>
              <a:gd name="connsiteY124" fmla="*/ 1973179 h 3647975"/>
              <a:gd name="connsiteX125" fmla="*/ 2550694 w 4084782"/>
              <a:gd name="connsiteY125" fmla="*/ 1944303 h 3647975"/>
              <a:gd name="connsiteX126" fmla="*/ 2608446 w 4084782"/>
              <a:gd name="connsiteY126" fmla="*/ 1925053 h 3647975"/>
              <a:gd name="connsiteX127" fmla="*/ 2666198 w 4084782"/>
              <a:gd name="connsiteY127" fmla="*/ 1857676 h 3647975"/>
              <a:gd name="connsiteX128" fmla="*/ 2743200 w 4084782"/>
              <a:gd name="connsiteY128" fmla="*/ 1848051 h 3647975"/>
              <a:gd name="connsiteX129" fmla="*/ 2800951 w 4084782"/>
              <a:gd name="connsiteY129" fmla="*/ 1809549 h 3647975"/>
              <a:gd name="connsiteX130" fmla="*/ 2829827 w 4084782"/>
              <a:gd name="connsiteY130" fmla="*/ 1771048 h 3647975"/>
              <a:gd name="connsiteX131" fmla="*/ 2887579 w 4084782"/>
              <a:gd name="connsiteY131" fmla="*/ 1751798 h 3647975"/>
              <a:gd name="connsiteX132" fmla="*/ 2858703 w 4084782"/>
              <a:gd name="connsiteY132" fmla="*/ 1742173 h 3647975"/>
              <a:gd name="connsiteX133" fmla="*/ 2897204 w 4084782"/>
              <a:gd name="connsiteY133" fmla="*/ 1684421 h 3647975"/>
              <a:gd name="connsiteX134" fmla="*/ 2974206 w 4084782"/>
              <a:gd name="connsiteY134" fmla="*/ 1665171 h 3647975"/>
              <a:gd name="connsiteX135" fmla="*/ 3003082 w 4084782"/>
              <a:gd name="connsiteY135" fmla="*/ 1645920 h 3647975"/>
              <a:gd name="connsiteX136" fmla="*/ 3041583 w 4084782"/>
              <a:gd name="connsiteY136" fmla="*/ 1588168 h 3647975"/>
              <a:gd name="connsiteX137" fmla="*/ 3070459 w 4084782"/>
              <a:gd name="connsiteY137" fmla="*/ 1578543 h 3647975"/>
              <a:gd name="connsiteX138" fmla="*/ 3108960 w 4084782"/>
              <a:gd name="connsiteY138" fmla="*/ 1549667 h 3647975"/>
              <a:gd name="connsiteX139" fmla="*/ 3157086 w 4084782"/>
              <a:gd name="connsiteY139" fmla="*/ 1511166 h 3647975"/>
              <a:gd name="connsiteX140" fmla="*/ 3214838 w 4084782"/>
              <a:gd name="connsiteY140" fmla="*/ 1434164 h 3647975"/>
              <a:gd name="connsiteX141" fmla="*/ 3243713 w 4084782"/>
              <a:gd name="connsiteY141" fmla="*/ 1395663 h 3647975"/>
              <a:gd name="connsiteX142" fmla="*/ 3262964 w 4084782"/>
              <a:gd name="connsiteY142" fmla="*/ 1366787 h 3647975"/>
              <a:gd name="connsiteX143" fmla="*/ 3320716 w 4084782"/>
              <a:gd name="connsiteY143" fmla="*/ 1309036 h 3647975"/>
              <a:gd name="connsiteX144" fmla="*/ 3359217 w 4084782"/>
              <a:gd name="connsiteY144" fmla="*/ 1289785 h 3647975"/>
              <a:gd name="connsiteX145" fmla="*/ 3407343 w 4084782"/>
              <a:gd name="connsiteY145" fmla="*/ 1241659 h 3647975"/>
              <a:gd name="connsiteX146" fmla="*/ 3465094 w 4084782"/>
              <a:gd name="connsiteY146" fmla="*/ 1203158 h 3647975"/>
              <a:gd name="connsiteX147" fmla="*/ 3493970 w 4084782"/>
              <a:gd name="connsiteY147" fmla="*/ 1145406 h 3647975"/>
              <a:gd name="connsiteX148" fmla="*/ 3484345 w 4084782"/>
              <a:gd name="connsiteY148" fmla="*/ 1116531 h 3647975"/>
              <a:gd name="connsiteX149" fmla="*/ 3513221 w 4084782"/>
              <a:gd name="connsiteY149" fmla="*/ 1097280 h 3647975"/>
              <a:gd name="connsiteX150" fmla="*/ 3609473 w 4084782"/>
              <a:gd name="connsiteY150" fmla="*/ 1126156 h 3647975"/>
              <a:gd name="connsiteX151" fmla="*/ 3638349 w 4084782"/>
              <a:gd name="connsiteY151" fmla="*/ 1097280 h 3647975"/>
              <a:gd name="connsiteX152" fmla="*/ 3657600 w 4084782"/>
              <a:gd name="connsiteY152" fmla="*/ 1068404 h 3647975"/>
              <a:gd name="connsiteX153" fmla="*/ 3744227 w 4084782"/>
              <a:gd name="connsiteY153" fmla="*/ 991402 h 3647975"/>
              <a:gd name="connsiteX154" fmla="*/ 3811604 w 4084782"/>
              <a:gd name="connsiteY154" fmla="*/ 943276 h 3647975"/>
              <a:gd name="connsiteX155" fmla="*/ 3830854 w 4084782"/>
              <a:gd name="connsiteY155" fmla="*/ 798897 h 3647975"/>
              <a:gd name="connsiteX156" fmla="*/ 3850105 w 4084782"/>
              <a:gd name="connsiteY156" fmla="*/ 721895 h 3647975"/>
              <a:gd name="connsiteX157" fmla="*/ 3878981 w 4084782"/>
              <a:gd name="connsiteY157" fmla="*/ 712269 h 3647975"/>
              <a:gd name="connsiteX158" fmla="*/ 3955983 w 4084782"/>
              <a:gd name="connsiteY158" fmla="*/ 693019 h 3647975"/>
              <a:gd name="connsiteX159" fmla="*/ 4004109 w 4084782"/>
              <a:gd name="connsiteY159" fmla="*/ 644893 h 3647975"/>
              <a:gd name="connsiteX160" fmla="*/ 4052236 w 4084782"/>
              <a:gd name="connsiteY160" fmla="*/ 596766 h 3647975"/>
              <a:gd name="connsiteX161" fmla="*/ 4081111 w 4084782"/>
              <a:gd name="connsiteY161" fmla="*/ 539015 h 3647975"/>
              <a:gd name="connsiteX162" fmla="*/ 4071486 w 4084782"/>
              <a:gd name="connsiteY162" fmla="*/ 567891 h 3647975"/>
              <a:gd name="connsiteX163" fmla="*/ 4042610 w 4084782"/>
              <a:gd name="connsiteY163" fmla="*/ 587141 h 3647975"/>
              <a:gd name="connsiteX164" fmla="*/ 4023360 w 4084782"/>
              <a:gd name="connsiteY164" fmla="*/ 558265 h 3647975"/>
              <a:gd name="connsiteX165" fmla="*/ 3984859 w 4084782"/>
              <a:gd name="connsiteY165" fmla="*/ 539015 h 3647975"/>
              <a:gd name="connsiteX166" fmla="*/ 3994484 w 4084782"/>
              <a:gd name="connsiteY166" fmla="*/ 510139 h 3647975"/>
              <a:gd name="connsiteX167" fmla="*/ 3984859 w 4084782"/>
              <a:gd name="connsiteY167" fmla="*/ 567891 h 3647975"/>
              <a:gd name="connsiteX168" fmla="*/ 3898231 w 4084782"/>
              <a:gd name="connsiteY168" fmla="*/ 635267 h 3647975"/>
              <a:gd name="connsiteX169" fmla="*/ 3888606 w 4084782"/>
              <a:gd name="connsiteY169" fmla="*/ 664143 h 3647975"/>
              <a:gd name="connsiteX170" fmla="*/ 3859730 w 4084782"/>
              <a:gd name="connsiteY170" fmla="*/ 673768 h 3647975"/>
              <a:gd name="connsiteX171" fmla="*/ 3830854 w 4084782"/>
              <a:gd name="connsiteY171" fmla="*/ 702644 h 3647975"/>
              <a:gd name="connsiteX172" fmla="*/ 3811604 w 4084782"/>
              <a:gd name="connsiteY172" fmla="*/ 741145 h 3647975"/>
              <a:gd name="connsiteX173" fmla="*/ 3792353 w 4084782"/>
              <a:gd name="connsiteY173" fmla="*/ 770021 h 3647975"/>
              <a:gd name="connsiteX174" fmla="*/ 3782728 w 4084782"/>
              <a:gd name="connsiteY174" fmla="*/ 798897 h 3647975"/>
              <a:gd name="connsiteX175" fmla="*/ 3724977 w 4084782"/>
              <a:gd name="connsiteY175" fmla="*/ 818147 h 3647975"/>
              <a:gd name="connsiteX176" fmla="*/ 3705726 w 4084782"/>
              <a:gd name="connsiteY176" fmla="*/ 847023 h 3647975"/>
              <a:gd name="connsiteX177" fmla="*/ 3609473 w 4084782"/>
              <a:gd name="connsiteY177" fmla="*/ 933651 h 3647975"/>
              <a:gd name="connsiteX178" fmla="*/ 3580598 w 4084782"/>
              <a:gd name="connsiteY178" fmla="*/ 952901 h 3647975"/>
              <a:gd name="connsiteX179" fmla="*/ 3551722 w 4084782"/>
              <a:gd name="connsiteY179" fmla="*/ 962526 h 3647975"/>
              <a:gd name="connsiteX180" fmla="*/ 3522846 w 4084782"/>
              <a:gd name="connsiteY180" fmla="*/ 981777 h 3647975"/>
              <a:gd name="connsiteX181" fmla="*/ 3445844 w 4084782"/>
              <a:gd name="connsiteY181" fmla="*/ 1068404 h 3647975"/>
              <a:gd name="connsiteX182" fmla="*/ 3436219 w 4084782"/>
              <a:gd name="connsiteY182" fmla="*/ 1097280 h 3647975"/>
              <a:gd name="connsiteX183" fmla="*/ 3426593 w 4084782"/>
              <a:gd name="connsiteY183" fmla="*/ 1135781 h 3647975"/>
              <a:gd name="connsiteX184" fmla="*/ 3407343 w 4084782"/>
              <a:gd name="connsiteY184" fmla="*/ 1164657 h 3647975"/>
              <a:gd name="connsiteX185" fmla="*/ 3378467 w 4084782"/>
              <a:gd name="connsiteY185" fmla="*/ 1222408 h 3647975"/>
              <a:gd name="connsiteX186" fmla="*/ 3349591 w 4084782"/>
              <a:gd name="connsiteY186" fmla="*/ 1241659 h 3647975"/>
              <a:gd name="connsiteX187" fmla="*/ 3330341 w 4084782"/>
              <a:gd name="connsiteY187" fmla="*/ 1270535 h 3647975"/>
              <a:gd name="connsiteX188" fmla="*/ 3214838 w 4084782"/>
              <a:gd name="connsiteY188" fmla="*/ 1309036 h 3647975"/>
              <a:gd name="connsiteX189" fmla="*/ 3195587 w 4084782"/>
              <a:gd name="connsiteY189" fmla="*/ 1337912 h 3647975"/>
              <a:gd name="connsiteX190" fmla="*/ 3137836 w 4084782"/>
              <a:gd name="connsiteY190" fmla="*/ 1386038 h 3647975"/>
              <a:gd name="connsiteX191" fmla="*/ 3108960 w 4084782"/>
              <a:gd name="connsiteY191" fmla="*/ 1395663 h 3647975"/>
              <a:gd name="connsiteX192" fmla="*/ 3051208 w 4084782"/>
              <a:gd name="connsiteY192" fmla="*/ 1443789 h 3647975"/>
              <a:gd name="connsiteX193" fmla="*/ 3022332 w 4084782"/>
              <a:gd name="connsiteY193" fmla="*/ 1463040 h 3647975"/>
              <a:gd name="connsiteX194" fmla="*/ 2935705 w 4084782"/>
              <a:gd name="connsiteY194" fmla="*/ 1530417 h 3647975"/>
              <a:gd name="connsiteX195" fmla="*/ 2887579 w 4084782"/>
              <a:gd name="connsiteY195" fmla="*/ 1540042 h 3647975"/>
              <a:gd name="connsiteX196" fmla="*/ 2858703 w 4084782"/>
              <a:gd name="connsiteY196" fmla="*/ 1559293 h 3647975"/>
              <a:gd name="connsiteX197" fmla="*/ 2704699 w 4084782"/>
              <a:gd name="connsiteY197" fmla="*/ 1540042 h 3647975"/>
              <a:gd name="connsiteX198" fmla="*/ 2627697 w 4084782"/>
              <a:gd name="connsiteY198" fmla="*/ 1549667 h 3647975"/>
              <a:gd name="connsiteX199" fmla="*/ 2569945 w 4084782"/>
              <a:gd name="connsiteY199" fmla="*/ 1588168 h 3647975"/>
              <a:gd name="connsiteX200" fmla="*/ 2473692 w 4084782"/>
              <a:gd name="connsiteY200" fmla="*/ 1617044 h 3647975"/>
              <a:gd name="connsiteX201" fmla="*/ 2338939 w 4084782"/>
              <a:gd name="connsiteY201" fmla="*/ 1645920 h 3647975"/>
              <a:gd name="connsiteX202" fmla="*/ 2300438 w 4084782"/>
              <a:gd name="connsiteY202" fmla="*/ 1665171 h 3647975"/>
              <a:gd name="connsiteX203" fmla="*/ 2290812 w 4084782"/>
              <a:gd name="connsiteY203" fmla="*/ 1751798 h 3647975"/>
              <a:gd name="connsiteX204" fmla="*/ 2271562 w 4084782"/>
              <a:gd name="connsiteY204" fmla="*/ 1809549 h 3647975"/>
              <a:gd name="connsiteX205" fmla="*/ 2242686 w 4084782"/>
              <a:gd name="connsiteY205" fmla="*/ 1876926 h 3647975"/>
              <a:gd name="connsiteX206" fmla="*/ 2252311 w 4084782"/>
              <a:gd name="connsiteY206" fmla="*/ 1992429 h 3647975"/>
              <a:gd name="connsiteX207" fmla="*/ 2271562 w 4084782"/>
              <a:gd name="connsiteY207" fmla="*/ 2040556 h 3647975"/>
              <a:gd name="connsiteX208" fmla="*/ 2281187 w 4084782"/>
              <a:gd name="connsiteY208" fmla="*/ 2069432 h 3647975"/>
              <a:gd name="connsiteX209" fmla="*/ 2281187 w 4084782"/>
              <a:gd name="connsiteY209" fmla="*/ 2223436 h 3647975"/>
              <a:gd name="connsiteX210" fmla="*/ 2300438 w 4084782"/>
              <a:gd name="connsiteY210" fmla="*/ 2281187 h 3647975"/>
              <a:gd name="connsiteX211" fmla="*/ 2310063 w 4084782"/>
              <a:gd name="connsiteY211" fmla="*/ 2310063 h 3647975"/>
              <a:gd name="connsiteX212" fmla="*/ 2300438 w 4084782"/>
              <a:gd name="connsiteY212" fmla="*/ 2608446 h 3647975"/>
              <a:gd name="connsiteX213" fmla="*/ 2271562 w 4084782"/>
              <a:gd name="connsiteY213" fmla="*/ 2666198 h 3647975"/>
              <a:gd name="connsiteX214" fmla="*/ 2242686 w 4084782"/>
              <a:gd name="connsiteY214" fmla="*/ 2723949 h 3647975"/>
              <a:gd name="connsiteX215" fmla="*/ 2223436 w 4084782"/>
              <a:gd name="connsiteY215" fmla="*/ 2781701 h 3647975"/>
              <a:gd name="connsiteX216" fmla="*/ 2213810 w 4084782"/>
              <a:gd name="connsiteY216" fmla="*/ 2810577 h 3647975"/>
              <a:gd name="connsiteX217" fmla="*/ 2204185 w 4084782"/>
              <a:gd name="connsiteY217" fmla="*/ 2849078 h 3647975"/>
              <a:gd name="connsiteX218" fmla="*/ 2184934 w 4084782"/>
              <a:gd name="connsiteY218" fmla="*/ 2877954 h 3647975"/>
              <a:gd name="connsiteX219" fmla="*/ 2146433 w 4084782"/>
              <a:gd name="connsiteY219" fmla="*/ 2945331 h 3647975"/>
              <a:gd name="connsiteX220" fmla="*/ 2136808 w 4084782"/>
              <a:gd name="connsiteY220" fmla="*/ 2993457 h 3647975"/>
              <a:gd name="connsiteX221" fmla="*/ 2107932 w 4084782"/>
              <a:gd name="connsiteY221" fmla="*/ 3060834 h 3647975"/>
              <a:gd name="connsiteX222" fmla="*/ 2098307 w 4084782"/>
              <a:gd name="connsiteY222" fmla="*/ 3157086 h 3647975"/>
              <a:gd name="connsiteX223" fmla="*/ 2059806 w 4084782"/>
              <a:gd name="connsiteY223" fmla="*/ 3214838 h 3647975"/>
              <a:gd name="connsiteX224" fmla="*/ 2040556 w 4084782"/>
              <a:gd name="connsiteY224" fmla="*/ 3253339 h 3647975"/>
              <a:gd name="connsiteX225" fmla="*/ 2030930 w 4084782"/>
              <a:gd name="connsiteY225" fmla="*/ 3282215 h 3647975"/>
              <a:gd name="connsiteX226" fmla="*/ 1992429 w 4084782"/>
              <a:gd name="connsiteY226" fmla="*/ 3339966 h 3647975"/>
              <a:gd name="connsiteX227" fmla="*/ 1982804 w 4084782"/>
              <a:gd name="connsiteY227" fmla="*/ 3368842 h 3647975"/>
              <a:gd name="connsiteX228" fmla="*/ 1915427 w 4084782"/>
              <a:gd name="connsiteY228" fmla="*/ 3465095 h 3647975"/>
              <a:gd name="connsiteX229" fmla="*/ 1857676 w 4084782"/>
              <a:gd name="connsiteY229" fmla="*/ 3503596 h 3647975"/>
              <a:gd name="connsiteX230" fmla="*/ 1751798 w 4084782"/>
              <a:gd name="connsiteY230" fmla="*/ 3532472 h 3647975"/>
              <a:gd name="connsiteX231" fmla="*/ 1722922 w 4084782"/>
              <a:gd name="connsiteY231" fmla="*/ 3503596 h 3647975"/>
              <a:gd name="connsiteX232" fmla="*/ 1694046 w 4084782"/>
              <a:gd name="connsiteY232" fmla="*/ 3445844 h 3647975"/>
              <a:gd name="connsiteX233" fmla="*/ 1645920 w 4084782"/>
              <a:gd name="connsiteY233" fmla="*/ 3388093 h 3647975"/>
              <a:gd name="connsiteX234" fmla="*/ 1636294 w 4084782"/>
              <a:gd name="connsiteY234" fmla="*/ 3147461 h 3647975"/>
              <a:gd name="connsiteX235" fmla="*/ 1617044 w 4084782"/>
              <a:gd name="connsiteY235" fmla="*/ 3089709 h 3647975"/>
              <a:gd name="connsiteX236" fmla="*/ 1597793 w 4084782"/>
              <a:gd name="connsiteY236" fmla="*/ 3060834 h 3647975"/>
              <a:gd name="connsiteX237" fmla="*/ 1568918 w 4084782"/>
              <a:gd name="connsiteY237" fmla="*/ 3003082 h 3647975"/>
              <a:gd name="connsiteX238" fmla="*/ 1559292 w 4084782"/>
              <a:gd name="connsiteY238" fmla="*/ 2974206 h 3647975"/>
              <a:gd name="connsiteX239" fmla="*/ 1530417 w 4084782"/>
              <a:gd name="connsiteY239" fmla="*/ 2954956 h 3647975"/>
              <a:gd name="connsiteX240" fmla="*/ 1520791 w 4084782"/>
              <a:gd name="connsiteY240" fmla="*/ 2926080 h 3647975"/>
              <a:gd name="connsiteX241" fmla="*/ 1491916 w 4084782"/>
              <a:gd name="connsiteY241" fmla="*/ 2868328 h 3647975"/>
              <a:gd name="connsiteX242" fmla="*/ 1463040 w 4084782"/>
              <a:gd name="connsiteY242" fmla="*/ 2762451 h 3647975"/>
              <a:gd name="connsiteX243" fmla="*/ 1453414 w 4084782"/>
              <a:gd name="connsiteY243" fmla="*/ 2733575 h 3647975"/>
              <a:gd name="connsiteX244" fmla="*/ 1405288 w 4084782"/>
              <a:gd name="connsiteY244" fmla="*/ 2675823 h 3647975"/>
              <a:gd name="connsiteX245" fmla="*/ 1376412 w 4084782"/>
              <a:gd name="connsiteY245" fmla="*/ 2579571 h 3647975"/>
              <a:gd name="connsiteX246" fmla="*/ 1347537 w 4084782"/>
              <a:gd name="connsiteY246" fmla="*/ 2550695 h 3647975"/>
              <a:gd name="connsiteX247" fmla="*/ 1309036 w 4084782"/>
              <a:gd name="connsiteY247" fmla="*/ 2492943 h 3647975"/>
              <a:gd name="connsiteX248" fmla="*/ 1270534 w 4084782"/>
              <a:gd name="connsiteY248" fmla="*/ 2435192 h 3647975"/>
              <a:gd name="connsiteX249" fmla="*/ 1260909 w 4084782"/>
              <a:gd name="connsiteY249" fmla="*/ 2396691 h 3647975"/>
              <a:gd name="connsiteX250" fmla="*/ 1251284 w 4084782"/>
              <a:gd name="connsiteY250" fmla="*/ 2367815 h 3647975"/>
              <a:gd name="connsiteX251" fmla="*/ 1241659 w 4084782"/>
              <a:gd name="connsiteY251" fmla="*/ 2079057 h 3647975"/>
              <a:gd name="connsiteX252" fmla="*/ 1232033 w 4084782"/>
              <a:gd name="connsiteY252" fmla="*/ 2040556 h 3647975"/>
              <a:gd name="connsiteX253" fmla="*/ 1203158 w 4084782"/>
              <a:gd name="connsiteY253" fmla="*/ 1944303 h 3647975"/>
              <a:gd name="connsiteX254" fmla="*/ 1193532 w 4084782"/>
              <a:gd name="connsiteY254" fmla="*/ 1915427 h 3647975"/>
              <a:gd name="connsiteX255" fmla="*/ 1164657 w 4084782"/>
              <a:gd name="connsiteY255" fmla="*/ 1896177 h 3647975"/>
              <a:gd name="connsiteX256" fmla="*/ 1145406 w 4084782"/>
              <a:gd name="connsiteY256" fmla="*/ 1838425 h 3647975"/>
              <a:gd name="connsiteX257" fmla="*/ 1106905 w 4084782"/>
              <a:gd name="connsiteY257" fmla="*/ 1780674 h 3647975"/>
              <a:gd name="connsiteX258" fmla="*/ 1097280 w 4084782"/>
              <a:gd name="connsiteY258" fmla="*/ 1751798 h 3647975"/>
              <a:gd name="connsiteX259" fmla="*/ 1058779 w 4084782"/>
              <a:gd name="connsiteY259" fmla="*/ 1694046 h 3647975"/>
              <a:gd name="connsiteX260" fmla="*/ 1039528 w 4084782"/>
              <a:gd name="connsiteY260" fmla="*/ 1636295 h 3647975"/>
              <a:gd name="connsiteX261" fmla="*/ 1020278 w 4084782"/>
              <a:gd name="connsiteY261" fmla="*/ 1597794 h 3647975"/>
              <a:gd name="connsiteX262" fmla="*/ 1001027 w 4084782"/>
              <a:gd name="connsiteY262" fmla="*/ 1540042 h 3647975"/>
              <a:gd name="connsiteX263" fmla="*/ 991402 w 4084782"/>
              <a:gd name="connsiteY263" fmla="*/ 1203158 h 3647975"/>
              <a:gd name="connsiteX264" fmla="*/ 981777 w 4084782"/>
              <a:gd name="connsiteY264" fmla="*/ 1106905 h 3647975"/>
              <a:gd name="connsiteX265" fmla="*/ 972151 w 4084782"/>
              <a:gd name="connsiteY265" fmla="*/ 413886 h 3647975"/>
              <a:gd name="connsiteX266" fmla="*/ 952901 w 4084782"/>
              <a:gd name="connsiteY266" fmla="*/ 385011 h 3647975"/>
              <a:gd name="connsiteX267" fmla="*/ 914400 w 4084782"/>
              <a:gd name="connsiteY267" fmla="*/ 298383 h 3647975"/>
              <a:gd name="connsiteX268" fmla="*/ 885524 w 4084782"/>
              <a:gd name="connsiteY268" fmla="*/ 288758 h 3647975"/>
              <a:gd name="connsiteX269" fmla="*/ 847023 w 4084782"/>
              <a:gd name="connsiteY269" fmla="*/ 298383 h 3647975"/>
              <a:gd name="connsiteX270" fmla="*/ 789271 w 4084782"/>
              <a:gd name="connsiteY270" fmla="*/ 346509 h 3647975"/>
              <a:gd name="connsiteX271" fmla="*/ 741145 w 4084782"/>
              <a:gd name="connsiteY271" fmla="*/ 433137 h 3647975"/>
              <a:gd name="connsiteX272" fmla="*/ 693019 w 4084782"/>
              <a:gd name="connsiteY272" fmla="*/ 471638 h 3647975"/>
              <a:gd name="connsiteX273" fmla="*/ 664143 w 4084782"/>
              <a:gd name="connsiteY273" fmla="*/ 500514 h 3647975"/>
              <a:gd name="connsiteX274" fmla="*/ 635267 w 4084782"/>
              <a:gd name="connsiteY274" fmla="*/ 519764 h 3647975"/>
              <a:gd name="connsiteX275" fmla="*/ 616017 w 4084782"/>
              <a:gd name="connsiteY275" fmla="*/ 548640 h 3647975"/>
              <a:gd name="connsiteX276" fmla="*/ 606391 w 4084782"/>
              <a:gd name="connsiteY276" fmla="*/ 577516 h 3647975"/>
              <a:gd name="connsiteX277" fmla="*/ 548640 w 4084782"/>
              <a:gd name="connsiteY277" fmla="*/ 616017 h 3647975"/>
              <a:gd name="connsiteX278" fmla="*/ 452387 w 4084782"/>
              <a:gd name="connsiteY278" fmla="*/ 606392 h 3647975"/>
              <a:gd name="connsiteX279" fmla="*/ 423511 w 4084782"/>
              <a:gd name="connsiteY279" fmla="*/ 577516 h 3647975"/>
              <a:gd name="connsiteX280" fmla="*/ 385010 w 4084782"/>
              <a:gd name="connsiteY280" fmla="*/ 548640 h 3647975"/>
              <a:gd name="connsiteX281" fmla="*/ 365760 w 4084782"/>
              <a:gd name="connsiteY281" fmla="*/ 519764 h 3647975"/>
              <a:gd name="connsiteX282" fmla="*/ 336884 w 4084782"/>
              <a:gd name="connsiteY282" fmla="*/ 490888 h 3647975"/>
              <a:gd name="connsiteX283" fmla="*/ 327259 w 4084782"/>
              <a:gd name="connsiteY283" fmla="*/ 462013 h 3647975"/>
              <a:gd name="connsiteX284" fmla="*/ 336884 w 4084782"/>
              <a:gd name="connsiteY284" fmla="*/ 413886 h 3647975"/>
              <a:gd name="connsiteX285" fmla="*/ 365760 w 4084782"/>
              <a:gd name="connsiteY285" fmla="*/ 404261 h 3647975"/>
              <a:gd name="connsiteX286" fmla="*/ 452387 w 4084782"/>
              <a:gd name="connsiteY286" fmla="*/ 385011 h 3647975"/>
              <a:gd name="connsiteX287" fmla="*/ 481263 w 4084782"/>
              <a:gd name="connsiteY287" fmla="*/ 365760 h 3647975"/>
              <a:gd name="connsiteX288" fmla="*/ 500513 w 4084782"/>
              <a:gd name="connsiteY288" fmla="*/ 336884 h 3647975"/>
              <a:gd name="connsiteX289" fmla="*/ 529389 w 4084782"/>
              <a:gd name="connsiteY289" fmla="*/ 308008 h 3647975"/>
              <a:gd name="connsiteX290" fmla="*/ 529389 w 4084782"/>
              <a:gd name="connsiteY290" fmla="*/ 134754 h 3647975"/>
              <a:gd name="connsiteX291" fmla="*/ 510139 w 4084782"/>
              <a:gd name="connsiteY291" fmla="*/ 105878 h 3647975"/>
              <a:gd name="connsiteX292" fmla="*/ 452387 w 4084782"/>
              <a:gd name="connsiteY292" fmla="*/ 86627 h 3647975"/>
              <a:gd name="connsiteX293" fmla="*/ 423511 w 4084782"/>
              <a:gd name="connsiteY293" fmla="*/ 77002 h 3647975"/>
              <a:gd name="connsiteX294" fmla="*/ 385010 w 4084782"/>
              <a:gd name="connsiteY294" fmla="*/ 86627 h 3647975"/>
              <a:gd name="connsiteX295" fmla="*/ 317633 w 4084782"/>
              <a:gd name="connsiteY295" fmla="*/ 125128 h 3647975"/>
              <a:gd name="connsiteX296" fmla="*/ 231006 w 4084782"/>
              <a:gd name="connsiteY296" fmla="*/ 105878 h 3647975"/>
              <a:gd name="connsiteX297" fmla="*/ 173254 w 4084782"/>
              <a:gd name="connsiteY297" fmla="*/ 48126 h 3647975"/>
              <a:gd name="connsiteX298" fmla="*/ 77002 w 4084782"/>
              <a:gd name="connsiteY298" fmla="*/ 9625 h 3647975"/>
              <a:gd name="connsiteX299" fmla="*/ 0 w 4084782"/>
              <a:gd name="connsiteY299" fmla="*/ 0 h 364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4084782" h="3647975">
                <a:moveTo>
                  <a:pt x="0" y="0"/>
                </a:moveTo>
                <a:lnTo>
                  <a:pt x="0" y="0"/>
                </a:lnTo>
                <a:cubicBezTo>
                  <a:pt x="22459" y="16042"/>
                  <a:pt x="51144" y="25805"/>
                  <a:pt x="67377" y="48126"/>
                </a:cubicBezTo>
                <a:cubicBezTo>
                  <a:pt x="78856" y="63909"/>
                  <a:pt x="69076" y="88044"/>
                  <a:pt x="77002" y="105878"/>
                </a:cubicBezTo>
                <a:cubicBezTo>
                  <a:pt x="89541" y="134091"/>
                  <a:pt x="110488" y="136291"/>
                  <a:pt x="134753" y="144379"/>
                </a:cubicBezTo>
                <a:cubicBezTo>
                  <a:pt x="141170" y="154004"/>
                  <a:pt x="145298" y="165637"/>
                  <a:pt x="154004" y="173255"/>
                </a:cubicBezTo>
                <a:cubicBezTo>
                  <a:pt x="171416" y="188490"/>
                  <a:pt x="192505" y="198922"/>
                  <a:pt x="211756" y="211756"/>
                </a:cubicBezTo>
                <a:cubicBezTo>
                  <a:pt x="249073" y="236634"/>
                  <a:pt x="229657" y="227348"/>
                  <a:pt x="269507" y="240632"/>
                </a:cubicBezTo>
                <a:cubicBezTo>
                  <a:pt x="291966" y="237423"/>
                  <a:pt x="316592" y="241152"/>
                  <a:pt x="336884" y="231006"/>
                </a:cubicBezTo>
                <a:cubicBezTo>
                  <a:pt x="345959" y="226469"/>
                  <a:pt x="339335" y="209305"/>
                  <a:pt x="346509" y="202131"/>
                </a:cubicBezTo>
                <a:cubicBezTo>
                  <a:pt x="353683" y="194957"/>
                  <a:pt x="365760" y="195714"/>
                  <a:pt x="375385" y="192505"/>
                </a:cubicBezTo>
                <a:cubicBezTo>
                  <a:pt x="407469" y="195714"/>
                  <a:pt x="442173" y="189035"/>
                  <a:pt x="471638" y="202131"/>
                </a:cubicBezTo>
                <a:cubicBezTo>
                  <a:pt x="480909" y="206252"/>
                  <a:pt x="468241" y="222997"/>
                  <a:pt x="462012" y="231006"/>
                </a:cubicBezTo>
                <a:cubicBezTo>
                  <a:pt x="445298" y="252496"/>
                  <a:pt x="426913" y="273657"/>
                  <a:pt x="404261" y="288758"/>
                </a:cubicBezTo>
                <a:cubicBezTo>
                  <a:pt x="338910" y="332324"/>
                  <a:pt x="420725" y="281440"/>
                  <a:pt x="317633" y="327259"/>
                </a:cubicBezTo>
                <a:cubicBezTo>
                  <a:pt x="205668" y="377022"/>
                  <a:pt x="365206" y="321025"/>
                  <a:pt x="259882" y="356135"/>
                </a:cubicBezTo>
                <a:cubicBezTo>
                  <a:pt x="250257" y="352926"/>
                  <a:pt x="240332" y="350506"/>
                  <a:pt x="231006" y="346509"/>
                </a:cubicBezTo>
                <a:cubicBezTo>
                  <a:pt x="217818" y="340857"/>
                  <a:pt x="206794" y="328558"/>
                  <a:pt x="192505" y="327259"/>
                </a:cubicBezTo>
                <a:cubicBezTo>
                  <a:pt x="169911" y="325205"/>
                  <a:pt x="147587" y="333676"/>
                  <a:pt x="125128" y="336884"/>
                </a:cubicBezTo>
                <a:cubicBezTo>
                  <a:pt x="134658" y="365472"/>
                  <a:pt x="140751" y="400634"/>
                  <a:pt x="163629" y="423512"/>
                </a:cubicBezTo>
                <a:cubicBezTo>
                  <a:pt x="174972" y="434855"/>
                  <a:pt x="189296" y="442762"/>
                  <a:pt x="202130" y="452387"/>
                </a:cubicBezTo>
                <a:cubicBezTo>
                  <a:pt x="241529" y="511484"/>
                  <a:pt x="198378" y="450849"/>
                  <a:pt x="250257" y="510139"/>
                </a:cubicBezTo>
                <a:cubicBezTo>
                  <a:pt x="263785" y="525600"/>
                  <a:pt x="276432" y="541830"/>
                  <a:pt x="288758" y="558265"/>
                </a:cubicBezTo>
                <a:cubicBezTo>
                  <a:pt x="295699" y="567519"/>
                  <a:pt x="300323" y="578495"/>
                  <a:pt x="308008" y="587141"/>
                </a:cubicBezTo>
                <a:cubicBezTo>
                  <a:pt x="326095" y="607489"/>
                  <a:pt x="349425" y="623113"/>
                  <a:pt x="365760" y="644893"/>
                </a:cubicBezTo>
                <a:cubicBezTo>
                  <a:pt x="380799" y="664945"/>
                  <a:pt x="396271" y="694472"/>
                  <a:pt x="423511" y="702644"/>
                </a:cubicBezTo>
                <a:cubicBezTo>
                  <a:pt x="445241" y="709163"/>
                  <a:pt x="468567" y="708211"/>
                  <a:pt x="490888" y="712269"/>
                </a:cubicBezTo>
                <a:cubicBezTo>
                  <a:pt x="517470" y="717102"/>
                  <a:pt x="533530" y="723275"/>
                  <a:pt x="558265" y="731520"/>
                </a:cubicBezTo>
                <a:cubicBezTo>
                  <a:pt x="590349" y="728312"/>
                  <a:pt x="625678" y="736315"/>
                  <a:pt x="654518" y="721895"/>
                </a:cubicBezTo>
                <a:cubicBezTo>
                  <a:pt x="675212" y="711548"/>
                  <a:pt x="693019" y="664143"/>
                  <a:pt x="693019" y="664143"/>
                </a:cubicBezTo>
                <a:cubicBezTo>
                  <a:pt x="696227" y="654518"/>
                  <a:pt x="700829" y="645249"/>
                  <a:pt x="702644" y="635267"/>
                </a:cubicBezTo>
                <a:cubicBezTo>
                  <a:pt x="707271" y="609817"/>
                  <a:pt x="703429" y="582575"/>
                  <a:pt x="712269" y="558265"/>
                </a:cubicBezTo>
                <a:cubicBezTo>
                  <a:pt x="716921" y="545472"/>
                  <a:pt x="731520" y="539014"/>
                  <a:pt x="741145" y="529389"/>
                </a:cubicBezTo>
                <a:cubicBezTo>
                  <a:pt x="748974" y="505903"/>
                  <a:pt x="751362" y="490297"/>
                  <a:pt x="770021" y="471638"/>
                </a:cubicBezTo>
                <a:cubicBezTo>
                  <a:pt x="778201" y="463458"/>
                  <a:pt x="789272" y="458804"/>
                  <a:pt x="798897" y="452387"/>
                </a:cubicBezTo>
                <a:cubicBezTo>
                  <a:pt x="802105" y="442762"/>
                  <a:pt x="798376" y="423512"/>
                  <a:pt x="808522" y="423512"/>
                </a:cubicBezTo>
                <a:cubicBezTo>
                  <a:pt x="825548" y="423512"/>
                  <a:pt x="875816" y="458749"/>
                  <a:pt x="895149" y="471638"/>
                </a:cubicBezTo>
                <a:cubicBezTo>
                  <a:pt x="925343" y="562222"/>
                  <a:pt x="891122" y="434229"/>
                  <a:pt x="885524" y="529389"/>
                </a:cubicBezTo>
                <a:cubicBezTo>
                  <a:pt x="880492" y="614938"/>
                  <a:pt x="888810" y="638786"/>
                  <a:pt x="904774" y="702644"/>
                </a:cubicBezTo>
                <a:cubicBezTo>
                  <a:pt x="901566" y="776438"/>
                  <a:pt x="900814" y="850379"/>
                  <a:pt x="895149" y="924025"/>
                </a:cubicBezTo>
                <a:cubicBezTo>
                  <a:pt x="894371" y="934141"/>
                  <a:pt x="890061" y="943826"/>
                  <a:pt x="885524" y="952901"/>
                </a:cubicBezTo>
                <a:cubicBezTo>
                  <a:pt x="880351" y="963248"/>
                  <a:pt x="872690" y="972152"/>
                  <a:pt x="866273" y="981777"/>
                </a:cubicBezTo>
                <a:cubicBezTo>
                  <a:pt x="863065" y="991402"/>
                  <a:pt x="856648" y="1000507"/>
                  <a:pt x="856648" y="1010653"/>
                </a:cubicBezTo>
                <a:cubicBezTo>
                  <a:pt x="856648" y="1058851"/>
                  <a:pt x="857161" y="1081579"/>
                  <a:pt x="895149" y="1106905"/>
                </a:cubicBezTo>
                <a:cubicBezTo>
                  <a:pt x="903591" y="1112533"/>
                  <a:pt x="914400" y="1113322"/>
                  <a:pt x="924025" y="1116531"/>
                </a:cubicBezTo>
                <a:cubicBezTo>
                  <a:pt x="927233" y="1126156"/>
                  <a:pt x="933650" y="1135260"/>
                  <a:pt x="933650" y="1145406"/>
                </a:cubicBezTo>
                <a:cubicBezTo>
                  <a:pt x="933650" y="1155552"/>
                  <a:pt x="926812" y="1164526"/>
                  <a:pt x="924025" y="1174282"/>
                </a:cubicBezTo>
                <a:cubicBezTo>
                  <a:pt x="920391" y="1187002"/>
                  <a:pt x="920316" y="1200951"/>
                  <a:pt x="914400" y="1212783"/>
                </a:cubicBezTo>
                <a:cubicBezTo>
                  <a:pt x="904053" y="1233477"/>
                  <a:pt x="875899" y="1270535"/>
                  <a:pt x="875899" y="1270535"/>
                </a:cubicBezTo>
                <a:cubicBezTo>
                  <a:pt x="879107" y="1280160"/>
                  <a:pt x="880597" y="1290542"/>
                  <a:pt x="885524" y="1299411"/>
                </a:cubicBezTo>
                <a:cubicBezTo>
                  <a:pt x="896760" y="1319636"/>
                  <a:pt x="924025" y="1357162"/>
                  <a:pt x="924025" y="1357162"/>
                </a:cubicBezTo>
                <a:cubicBezTo>
                  <a:pt x="917608" y="1376413"/>
                  <a:pt x="902533" y="1394746"/>
                  <a:pt x="904774" y="1414914"/>
                </a:cubicBezTo>
                <a:cubicBezTo>
                  <a:pt x="907983" y="1443790"/>
                  <a:pt x="908702" y="1473052"/>
                  <a:pt x="914400" y="1501541"/>
                </a:cubicBezTo>
                <a:cubicBezTo>
                  <a:pt x="918380" y="1521439"/>
                  <a:pt x="927233" y="1540042"/>
                  <a:pt x="933650" y="1559293"/>
                </a:cubicBezTo>
                <a:cubicBezTo>
                  <a:pt x="946932" y="1599139"/>
                  <a:pt x="937651" y="1579730"/>
                  <a:pt x="962526" y="1617044"/>
                </a:cubicBezTo>
                <a:cubicBezTo>
                  <a:pt x="965734" y="1658754"/>
                  <a:pt x="965627" y="1700852"/>
                  <a:pt x="972151" y="1742173"/>
                </a:cubicBezTo>
                <a:cubicBezTo>
                  <a:pt x="975316" y="1762216"/>
                  <a:pt x="984985" y="1780674"/>
                  <a:pt x="991402" y="1799924"/>
                </a:cubicBezTo>
                <a:lnTo>
                  <a:pt x="1010652" y="1857676"/>
                </a:lnTo>
                <a:cubicBezTo>
                  <a:pt x="1020608" y="1887544"/>
                  <a:pt x="1021691" y="1895324"/>
                  <a:pt x="1039528" y="1925053"/>
                </a:cubicBezTo>
                <a:cubicBezTo>
                  <a:pt x="1051431" y="1944892"/>
                  <a:pt x="1078029" y="1982804"/>
                  <a:pt x="1078029" y="1982804"/>
                </a:cubicBezTo>
                <a:cubicBezTo>
                  <a:pt x="1081237" y="2005263"/>
                  <a:pt x="1081135" y="2028451"/>
                  <a:pt x="1087654" y="2050181"/>
                </a:cubicBezTo>
                <a:cubicBezTo>
                  <a:pt x="1090978" y="2061261"/>
                  <a:pt x="1104304" y="2067785"/>
                  <a:pt x="1106905" y="2079057"/>
                </a:cubicBezTo>
                <a:cubicBezTo>
                  <a:pt x="1114155" y="2110475"/>
                  <a:pt x="1110588" y="2143617"/>
                  <a:pt x="1116530" y="2175309"/>
                </a:cubicBezTo>
                <a:cubicBezTo>
                  <a:pt x="1120270" y="2195253"/>
                  <a:pt x="1129364" y="2213810"/>
                  <a:pt x="1135781" y="2233061"/>
                </a:cubicBezTo>
                <a:cubicBezTo>
                  <a:pt x="1149065" y="2272913"/>
                  <a:pt x="1139777" y="2253494"/>
                  <a:pt x="1164657" y="2290813"/>
                </a:cubicBezTo>
                <a:cubicBezTo>
                  <a:pt x="1197007" y="2387863"/>
                  <a:pt x="1147645" y="2237316"/>
                  <a:pt x="1183907" y="2358189"/>
                </a:cubicBezTo>
                <a:cubicBezTo>
                  <a:pt x="1189738" y="2377625"/>
                  <a:pt x="1196741" y="2396690"/>
                  <a:pt x="1203158" y="2415941"/>
                </a:cubicBezTo>
                <a:lnTo>
                  <a:pt x="1212783" y="2444817"/>
                </a:lnTo>
                <a:cubicBezTo>
                  <a:pt x="1215991" y="2480110"/>
                  <a:pt x="1214983" y="2516043"/>
                  <a:pt x="1222408" y="2550695"/>
                </a:cubicBezTo>
                <a:cubicBezTo>
                  <a:pt x="1224832" y="2562006"/>
                  <a:pt x="1236961" y="2569000"/>
                  <a:pt x="1241659" y="2579571"/>
                </a:cubicBezTo>
                <a:cubicBezTo>
                  <a:pt x="1287476" y="2682660"/>
                  <a:pt x="1236592" y="2600848"/>
                  <a:pt x="1280160" y="2666198"/>
                </a:cubicBezTo>
                <a:cubicBezTo>
                  <a:pt x="1283368" y="2675823"/>
                  <a:pt x="1285248" y="2685999"/>
                  <a:pt x="1289785" y="2695074"/>
                </a:cubicBezTo>
                <a:cubicBezTo>
                  <a:pt x="1294958" y="2705421"/>
                  <a:pt x="1304338" y="2713378"/>
                  <a:pt x="1309036" y="2723949"/>
                </a:cubicBezTo>
                <a:cubicBezTo>
                  <a:pt x="1317277" y="2742492"/>
                  <a:pt x="1328286" y="2781701"/>
                  <a:pt x="1328286" y="2781701"/>
                </a:cubicBezTo>
                <a:cubicBezTo>
                  <a:pt x="1331494" y="2804160"/>
                  <a:pt x="1329485" y="2828014"/>
                  <a:pt x="1337911" y="2849078"/>
                </a:cubicBezTo>
                <a:cubicBezTo>
                  <a:pt x="1342966" y="2861717"/>
                  <a:pt x="1358073" y="2867497"/>
                  <a:pt x="1366787" y="2877954"/>
                </a:cubicBezTo>
                <a:cubicBezTo>
                  <a:pt x="1406893" y="2926080"/>
                  <a:pt x="1361975" y="2890786"/>
                  <a:pt x="1414913" y="2926080"/>
                </a:cubicBezTo>
                <a:cubicBezTo>
                  <a:pt x="1418122" y="2938914"/>
                  <a:pt x="1417201" y="2953574"/>
                  <a:pt x="1424539" y="2964581"/>
                </a:cubicBezTo>
                <a:cubicBezTo>
                  <a:pt x="1430956" y="2974206"/>
                  <a:pt x="1445234" y="2975652"/>
                  <a:pt x="1453414" y="2983832"/>
                </a:cubicBezTo>
                <a:cubicBezTo>
                  <a:pt x="1461594" y="2992012"/>
                  <a:pt x="1466248" y="3003082"/>
                  <a:pt x="1472665" y="3012707"/>
                </a:cubicBezTo>
                <a:cubicBezTo>
                  <a:pt x="1475873" y="3025541"/>
                  <a:pt x="1478656" y="3038488"/>
                  <a:pt x="1482290" y="3051208"/>
                </a:cubicBezTo>
                <a:cubicBezTo>
                  <a:pt x="1485077" y="3060964"/>
                  <a:pt x="1490730" y="3070007"/>
                  <a:pt x="1491916" y="3080084"/>
                </a:cubicBezTo>
                <a:cubicBezTo>
                  <a:pt x="1497178" y="3124808"/>
                  <a:pt x="1490619" y="3171150"/>
                  <a:pt x="1501541" y="3214838"/>
                </a:cubicBezTo>
                <a:cubicBezTo>
                  <a:pt x="1507152" y="3237283"/>
                  <a:pt x="1540042" y="3272589"/>
                  <a:pt x="1540042" y="3272589"/>
                </a:cubicBezTo>
                <a:cubicBezTo>
                  <a:pt x="1569252" y="3360221"/>
                  <a:pt x="1524439" y="3221800"/>
                  <a:pt x="1559292" y="3349592"/>
                </a:cubicBezTo>
                <a:cubicBezTo>
                  <a:pt x="1564631" y="3369169"/>
                  <a:pt x="1573622" y="3387657"/>
                  <a:pt x="1578543" y="3407343"/>
                </a:cubicBezTo>
                <a:cubicBezTo>
                  <a:pt x="1581626" y="3419677"/>
                  <a:pt x="1590889" y="3460913"/>
                  <a:pt x="1597793" y="3474720"/>
                </a:cubicBezTo>
                <a:cubicBezTo>
                  <a:pt x="1602966" y="3485067"/>
                  <a:pt x="1610627" y="3493971"/>
                  <a:pt x="1617044" y="3503596"/>
                </a:cubicBezTo>
                <a:cubicBezTo>
                  <a:pt x="1638841" y="3568990"/>
                  <a:pt x="1612863" y="3489659"/>
                  <a:pt x="1645920" y="3599848"/>
                </a:cubicBezTo>
                <a:cubicBezTo>
                  <a:pt x="1648835" y="3609566"/>
                  <a:pt x="1649207" y="3620801"/>
                  <a:pt x="1655545" y="3628724"/>
                </a:cubicBezTo>
                <a:cubicBezTo>
                  <a:pt x="1662772" y="3637757"/>
                  <a:pt x="1674796" y="3641558"/>
                  <a:pt x="1684421" y="3647975"/>
                </a:cubicBezTo>
                <a:cubicBezTo>
                  <a:pt x="1737919" y="3643859"/>
                  <a:pt x="1797739" y="3659784"/>
                  <a:pt x="1838425" y="3619099"/>
                </a:cubicBezTo>
                <a:cubicBezTo>
                  <a:pt x="1846605" y="3610919"/>
                  <a:pt x="1851259" y="3599848"/>
                  <a:pt x="1857676" y="3590223"/>
                </a:cubicBezTo>
                <a:cubicBezTo>
                  <a:pt x="1867322" y="3561283"/>
                  <a:pt x="1865819" y="3557350"/>
                  <a:pt x="1886551" y="3532472"/>
                </a:cubicBezTo>
                <a:cubicBezTo>
                  <a:pt x="1895265" y="3522015"/>
                  <a:pt x="1906713" y="3514053"/>
                  <a:pt x="1915427" y="3503596"/>
                </a:cubicBezTo>
                <a:cubicBezTo>
                  <a:pt x="1922833" y="3494709"/>
                  <a:pt x="1925645" y="3481947"/>
                  <a:pt x="1934678" y="3474720"/>
                </a:cubicBezTo>
                <a:cubicBezTo>
                  <a:pt x="1944543" y="3466828"/>
                  <a:pt x="2009286" y="3455948"/>
                  <a:pt x="2011680" y="3455469"/>
                </a:cubicBezTo>
                <a:cubicBezTo>
                  <a:pt x="2030930" y="3442635"/>
                  <a:pt x="2062114" y="3438917"/>
                  <a:pt x="2069431" y="3416968"/>
                </a:cubicBezTo>
                <a:cubicBezTo>
                  <a:pt x="2082715" y="3377119"/>
                  <a:pt x="2070615" y="3393721"/>
                  <a:pt x="2107932" y="3368842"/>
                </a:cubicBezTo>
                <a:cubicBezTo>
                  <a:pt x="2111141" y="3359217"/>
                  <a:pt x="2116015" y="3349994"/>
                  <a:pt x="2117558" y="3339966"/>
                </a:cubicBezTo>
                <a:cubicBezTo>
                  <a:pt x="2122461" y="3308097"/>
                  <a:pt x="2115608" y="3273809"/>
                  <a:pt x="2127183" y="3243714"/>
                </a:cubicBezTo>
                <a:cubicBezTo>
                  <a:pt x="2132942" y="3228741"/>
                  <a:pt x="2152850" y="3224463"/>
                  <a:pt x="2165684" y="3214838"/>
                </a:cubicBezTo>
                <a:cubicBezTo>
                  <a:pt x="2168892" y="3205213"/>
                  <a:pt x="2168135" y="3193136"/>
                  <a:pt x="2175309" y="3185962"/>
                </a:cubicBezTo>
                <a:cubicBezTo>
                  <a:pt x="2179912" y="3181359"/>
                  <a:pt x="2242353" y="3166795"/>
                  <a:pt x="2242686" y="3166712"/>
                </a:cubicBezTo>
                <a:cubicBezTo>
                  <a:pt x="2252311" y="3160295"/>
                  <a:pt x="2261215" y="3152634"/>
                  <a:pt x="2271562" y="3147461"/>
                </a:cubicBezTo>
                <a:cubicBezTo>
                  <a:pt x="2280637" y="3142924"/>
                  <a:pt x="2292515" y="3144174"/>
                  <a:pt x="2300438" y="3137836"/>
                </a:cubicBezTo>
                <a:cubicBezTo>
                  <a:pt x="2309471" y="3130609"/>
                  <a:pt x="2313271" y="3118585"/>
                  <a:pt x="2319688" y="3108960"/>
                </a:cubicBezTo>
                <a:lnTo>
                  <a:pt x="2290812" y="3022333"/>
                </a:lnTo>
                <a:lnTo>
                  <a:pt x="2281187" y="2993457"/>
                </a:lnTo>
                <a:cubicBezTo>
                  <a:pt x="2284395" y="2970998"/>
                  <a:pt x="2280666" y="2946372"/>
                  <a:pt x="2290812" y="2926080"/>
                </a:cubicBezTo>
                <a:cubicBezTo>
                  <a:pt x="2295350" y="2917005"/>
                  <a:pt x="2293264" y="2962130"/>
                  <a:pt x="2300438" y="2954956"/>
                </a:cubicBezTo>
                <a:cubicBezTo>
                  <a:pt x="2314787" y="2940607"/>
                  <a:pt x="2319688" y="2897204"/>
                  <a:pt x="2319688" y="2897204"/>
                </a:cubicBezTo>
                <a:cubicBezTo>
                  <a:pt x="2322896" y="2874745"/>
                  <a:pt x="2321560" y="2851148"/>
                  <a:pt x="2329313" y="2829827"/>
                </a:cubicBezTo>
                <a:cubicBezTo>
                  <a:pt x="2334795" y="2814751"/>
                  <a:pt x="2349687" y="2804930"/>
                  <a:pt x="2358189" y="2791326"/>
                </a:cubicBezTo>
                <a:cubicBezTo>
                  <a:pt x="2393080" y="2735501"/>
                  <a:pt x="2357062" y="2766410"/>
                  <a:pt x="2406316" y="2733575"/>
                </a:cubicBezTo>
                <a:cubicBezTo>
                  <a:pt x="2412733" y="2723950"/>
                  <a:pt x="2425566" y="2716267"/>
                  <a:pt x="2425566" y="2704699"/>
                </a:cubicBezTo>
                <a:cubicBezTo>
                  <a:pt x="2425566" y="2684407"/>
                  <a:pt x="2406316" y="2646947"/>
                  <a:pt x="2406316" y="2646947"/>
                </a:cubicBezTo>
                <a:cubicBezTo>
                  <a:pt x="2397044" y="2507875"/>
                  <a:pt x="2386741" y="2542528"/>
                  <a:pt x="2406316" y="2454442"/>
                </a:cubicBezTo>
                <a:cubicBezTo>
                  <a:pt x="2409186" y="2441528"/>
                  <a:pt x="2410730" y="2428100"/>
                  <a:pt x="2415941" y="2415941"/>
                </a:cubicBezTo>
                <a:cubicBezTo>
                  <a:pt x="2420498" y="2405308"/>
                  <a:pt x="2428774" y="2396690"/>
                  <a:pt x="2435191" y="2387065"/>
                </a:cubicBezTo>
                <a:cubicBezTo>
                  <a:pt x="2426767" y="2264914"/>
                  <a:pt x="2402573" y="2103472"/>
                  <a:pt x="2425566" y="1973179"/>
                </a:cubicBezTo>
                <a:cubicBezTo>
                  <a:pt x="2427576" y="1961787"/>
                  <a:pt x="2438400" y="1953928"/>
                  <a:pt x="2444817" y="1944303"/>
                </a:cubicBezTo>
                <a:cubicBezTo>
                  <a:pt x="2457651" y="1947511"/>
                  <a:pt x="2472311" y="1946590"/>
                  <a:pt x="2483318" y="1953928"/>
                </a:cubicBezTo>
                <a:cubicBezTo>
                  <a:pt x="2492943" y="1960345"/>
                  <a:pt x="2491594" y="1979146"/>
                  <a:pt x="2502568" y="1982804"/>
                </a:cubicBezTo>
                <a:cubicBezTo>
                  <a:pt x="2515118" y="1986987"/>
                  <a:pt x="2528235" y="1976387"/>
                  <a:pt x="2541069" y="1973179"/>
                </a:cubicBezTo>
                <a:cubicBezTo>
                  <a:pt x="2544277" y="1963554"/>
                  <a:pt x="2542438" y="1950200"/>
                  <a:pt x="2550694" y="1944303"/>
                </a:cubicBezTo>
                <a:cubicBezTo>
                  <a:pt x="2567206" y="1932509"/>
                  <a:pt x="2608446" y="1925053"/>
                  <a:pt x="2608446" y="1925053"/>
                </a:cubicBezTo>
                <a:cubicBezTo>
                  <a:pt x="2629255" y="1862627"/>
                  <a:pt x="2609722" y="1867088"/>
                  <a:pt x="2666198" y="1857676"/>
                </a:cubicBezTo>
                <a:cubicBezTo>
                  <a:pt x="2691713" y="1853424"/>
                  <a:pt x="2717533" y="1851259"/>
                  <a:pt x="2743200" y="1848051"/>
                </a:cubicBezTo>
                <a:cubicBezTo>
                  <a:pt x="2762450" y="1835217"/>
                  <a:pt x="2787069" y="1828058"/>
                  <a:pt x="2800951" y="1809549"/>
                </a:cubicBezTo>
                <a:cubicBezTo>
                  <a:pt x="2810576" y="1796715"/>
                  <a:pt x="2816479" y="1779946"/>
                  <a:pt x="2829827" y="1771048"/>
                </a:cubicBezTo>
                <a:cubicBezTo>
                  <a:pt x="2846711" y="1759792"/>
                  <a:pt x="2887579" y="1751798"/>
                  <a:pt x="2887579" y="1751798"/>
                </a:cubicBezTo>
                <a:cubicBezTo>
                  <a:pt x="2877954" y="1748590"/>
                  <a:pt x="2865877" y="1749347"/>
                  <a:pt x="2858703" y="1742173"/>
                </a:cubicBezTo>
                <a:cubicBezTo>
                  <a:pt x="2809133" y="1692604"/>
                  <a:pt x="2855883" y="1698195"/>
                  <a:pt x="2897204" y="1684421"/>
                </a:cubicBezTo>
                <a:cubicBezTo>
                  <a:pt x="2941596" y="1669624"/>
                  <a:pt x="2916137" y="1676785"/>
                  <a:pt x="2974206" y="1665171"/>
                </a:cubicBezTo>
                <a:cubicBezTo>
                  <a:pt x="2983831" y="1658754"/>
                  <a:pt x="2995464" y="1654626"/>
                  <a:pt x="3003082" y="1645920"/>
                </a:cubicBezTo>
                <a:cubicBezTo>
                  <a:pt x="3018317" y="1628508"/>
                  <a:pt x="3019634" y="1595484"/>
                  <a:pt x="3041583" y="1588168"/>
                </a:cubicBezTo>
                <a:lnTo>
                  <a:pt x="3070459" y="1578543"/>
                </a:lnTo>
                <a:cubicBezTo>
                  <a:pt x="3083293" y="1568918"/>
                  <a:pt x="3097616" y="1561011"/>
                  <a:pt x="3108960" y="1549667"/>
                </a:cubicBezTo>
                <a:cubicBezTo>
                  <a:pt x="3152497" y="1506130"/>
                  <a:pt x="3100870" y="1529906"/>
                  <a:pt x="3157086" y="1511166"/>
                </a:cubicBezTo>
                <a:lnTo>
                  <a:pt x="3214838" y="1434164"/>
                </a:lnTo>
                <a:cubicBezTo>
                  <a:pt x="3224463" y="1421330"/>
                  <a:pt x="3234814" y="1409011"/>
                  <a:pt x="3243713" y="1395663"/>
                </a:cubicBezTo>
                <a:cubicBezTo>
                  <a:pt x="3250130" y="1386038"/>
                  <a:pt x="3255278" y="1375433"/>
                  <a:pt x="3262964" y="1366787"/>
                </a:cubicBezTo>
                <a:cubicBezTo>
                  <a:pt x="3281051" y="1346439"/>
                  <a:pt x="3296366" y="1321211"/>
                  <a:pt x="3320716" y="1309036"/>
                </a:cubicBezTo>
                <a:lnTo>
                  <a:pt x="3359217" y="1289785"/>
                </a:lnTo>
                <a:cubicBezTo>
                  <a:pt x="3394509" y="1236846"/>
                  <a:pt x="3359217" y="1281764"/>
                  <a:pt x="3407343" y="1241659"/>
                </a:cubicBezTo>
                <a:cubicBezTo>
                  <a:pt x="3455411" y="1201603"/>
                  <a:pt x="3414348" y="1220073"/>
                  <a:pt x="3465094" y="1203158"/>
                </a:cubicBezTo>
                <a:cubicBezTo>
                  <a:pt x="3474828" y="1188557"/>
                  <a:pt x="3493970" y="1165332"/>
                  <a:pt x="3493970" y="1145406"/>
                </a:cubicBezTo>
                <a:cubicBezTo>
                  <a:pt x="3493970" y="1135260"/>
                  <a:pt x="3487553" y="1126156"/>
                  <a:pt x="3484345" y="1116531"/>
                </a:cubicBezTo>
                <a:cubicBezTo>
                  <a:pt x="3493970" y="1110114"/>
                  <a:pt x="3501710" y="1098431"/>
                  <a:pt x="3513221" y="1097280"/>
                </a:cubicBezTo>
                <a:cubicBezTo>
                  <a:pt x="3567080" y="1091894"/>
                  <a:pt x="3574453" y="1102808"/>
                  <a:pt x="3609473" y="1126156"/>
                </a:cubicBezTo>
                <a:cubicBezTo>
                  <a:pt x="3619098" y="1116531"/>
                  <a:pt x="3629635" y="1107737"/>
                  <a:pt x="3638349" y="1097280"/>
                </a:cubicBezTo>
                <a:cubicBezTo>
                  <a:pt x="3645755" y="1088393"/>
                  <a:pt x="3649914" y="1077050"/>
                  <a:pt x="3657600" y="1068404"/>
                </a:cubicBezTo>
                <a:cubicBezTo>
                  <a:pt x="3764567" y="948066"/>
                  <a:pt x="3675262" y="1048873"/>
                  <a:pt x="3744227" y="991402"/>
                </a:cubicBezTo>
                <a:cubicBezTo>
                  <a:pt x="3802758" y="942626"/>
                  <a:pt x="3740364" y="978895"/>
                  <a:pt x="3811604" y="943276"/>
                </a:cubicBezTo>
                <a:cubicBezTo>
                  <a:pt x="3874181" y="880699"/>
                  <a:pt x="3823495" y="946081"/>
                  <a:pt x="3830854" y="798897"/>
                </a:cubicBezTo>
                <a:cubicBezTo>
                  <a:pt x="3832175" y="772473"/>
                  <a:pt x="3825006" y="730262"/>
                  <a:pt x="3850105" y="721895"/>
                </a:cubicBezTo>
                <a:cubicBezTo>
                  <a:pt x="3859730" y="718686"/>
                  <a:pt x="3869138" y="714730"/>
                  <a:pt x="3878981" y="712269"/>
                </a:cubicBezTo>
                <a:lnTo>
                  <a:pt x="3955983" y="693019"/>
                </a:lnTo>
                <a:cubicBezTo>
                  <a:pt x="4007314" y="616020"/>
                  <a:pt x="3939944" y="709057"/>
                  <a:pt x="4004109" y="644893"/>
                </a:cubicBezTo>
                <a:cubicBezTo>
                  <a:pt x="4068282" y="580721"/>
                  <a:pt x="3975229" y="648105"/>
                  <a:pt x="4052236" y="596766"/>
                </a:cubicBezTo>
                <a:cubicBezTo>
                  <a:pt x="4054609" y="589646"/>
                  <a:pt x="4068673" y="539015"/>
                  <a:pt x="4081111" y="539015"/>
                </a:cubicBezTo>
                <a:cubicBezTo>
                  <a:pt x="4091257" y="539015"/>
                  <a:pt x="4077824" y="559968"/>
                  <a:pt x="4071486" y="567891"/>
                </a:cubicBezTo>
                <a:cubicBezTo>
                  <a:pt x="4064259" y="576924"/>
                  <a:pt x="4052235" y="580724"/>
                  <a:pt x="4042610" y="587141"/>
                </a:cubicBezTo>
                <a:cubicBezTo>
                  <a:pt x="4036193" y="577516"/>
                  <a:pt x="4034101" y="562561"/>
                  <a:pt x="4023360" y="558265"/>
                </a:cubicBezTo>
                <a:cubicBezTo>
                  <a:pt x="3974000" y="538521"/>
                  <a:pt x="4008551" y="610094"/>
                  <a:pt x="3984859" y="539015"/>
                </a:cubicBezTo>
                <a:cubicBezTo>
                  <a:pt x="3988067" y="529390"/>
                  <a:pt x="3994484" y="499993"/>
                  <a:pt x="3994484" y="510139"/>
                </a:cubicBezTo>
                <a:cubicBezTo>
                  <a:pt x="3994484" y="529655"/>
                  <a:pt x="3994693" y="551033"/>
                  <a:pt x="3984859" y="567891"/>
                </a:cubicBezTo>
                <a:cubicBezTo>
                  <a:pt x="3953516" y="621622"/>
                  <a:pt x="3940419" y="621205"/>
                  <a:pt x="3898231" y="635267"/>
                </a:cubicBezTo>
                <a:cubicBezTo>
                  <a:pt x="3895023" y="644892"/>
                  <a:pt x="3895780" y="656969"/>
                  <a:pt x="3888606" y="664143"/>
                </a:cubicBezTo>
                <a:cubicBezTo>
                  <a:pt x="3881432" y="671317"/>
                  <a:pt x="3868172" y="668140"/>
                  <a:pt x="3859730" y="673768"/>
                </a:cubicBezTo>
                <a:cubicBezTo>
                  <a:pt x="3848404" y="681319"/>
                  <a:pt x="3840479" y="693019"/>
                  <a:pt x="3830854" y="702644"/>
                </a:cubicBezTo>
                <a:cubicBezTo>
                  <a:pt x="3824437" y="715478"/>
                  <a:pt x="3818723" y="728687"/>
                  <a:pt x="3811604" y="741145"/>
                </a:cubicBezTo>
                <a:cubicBezTo>
                  <a:pt x="3805865" y="751189"/>
                  <a:pt x="3797526" y="759674"/>
                  <a:pt x="3792353" y="770021"/>
                </a:cubicBezTo>
                <a:cubicBezTo>
                  <a:pt x="3787816" y="779096"/>
                  <a:pt x="3790984" y="793000"/>
                  <a:pt x="3782728" y="798897"/>
                </a:cubicBezTo>
                <a:cubicBezTo>
                  <a:pt x="3766216" y="810691"/>
                  <a:pt x="3724977" y="818147"/>
                  <a:pt x="3724977" y="818147"/>
                </a:cubicBezTo>
                <a:cubicBezTo>
                  <a:pt x="3718560" y="827772"/>
                  <a:pt x="3713412" y="838377"/>
                  <a:pt x="3705726" y="847023"/>
                </a:cubicBezTo>
                <a:cubicBezTo>
                  <a:pt x="3666556" y="891089"/>
                  <a:pt x="3652120" y="903189"/>
                  <a:pt x="3609473" y="933651"/>
                </a:cubicBezTo>
                <a:cubicBezTo>
                  <a:pt x="3600060" y="940375"/>
                  <a:pt x="3590945" y="947728"/>
                  <a:pt x="3580598" y="952901"/>
                </a:cubicBezTo>
                <a:cubicBezTo>
                  <a:pt x="3571523" y="957438"/>
                  <a:pt x="3561347" y="959318"/>
                  <a:pt x="3551722" y="962526"/>
                </a:cubicBezTo>
                <a:cubicBezTo>
                  <a:pt x="3542097" y="968943"/>
                  <a:pt x="3532259" y="975053"/>
                  <a:pt x="3522846" y="981777"/>
                </a:cubicBezTo>
                <a:cubicBezTo>
                  <a:pt x="3488296" y="1006456"/>
                  <a:pt x="3460852" y="1023379"/>
                  <a:pt x="3445844" y="1068404"/>
                </a:cubicBezTo>
                <a:cubicBezTo>
                  <a:pt x="3442636" y="1078029"/>
                  <a:pt x="3439006" y="1087524"/>
                  <a:pt x="3436219" y="1097280"/>
                </a:cubicBezTo>
                <a:cubicBezTo>
                  <a:pt x="3432585" y="1110000"/>
                  <a:pt x="3431804" y="1123622"/>
                  <a:pt x="3426593" y="1135781"/>
                </a:cubicBezTo>
                <a:cubicBezTo>
                  <a:pt x="3422036" y="1146414"/>
                  <a:pt x="3412516" y="1154310"/>
                  <a:pt x="3407343" y="1164657"/>
                </a:cubicBezTo>
                <a:cubicBezTo>
                  <a:pt x="3391686" y="1195972"/>
                  <a:pt x="3406053" y="1194823"/>
                  <a:pt x="3378467" y="1222408"/>
                </a:cubicBezTo>
                <a:cubicBezTo>
                  <a:pt x="3370287" y="1230588"/>
                  <a:pt x="3359216" y="1235242"/>
                  <a:pt x="3349591" y="1241659"/>
                </a:cubicBezTo>
                <a:cubicBezTo>
                  <a:pt x="3343174" y="1251284"/>
                  <a:pt x="3338521" y="1262355"/>
                  <a:pt x="3330341" y="1270535"/>
                </a:cubicBezTo>
                <a:cubicBezTo>
                  <a:pt x="3300500" y="1300376"/>
                  <a:pt x="3253099" y="1302659"/>
                  <a:pt x="3214838" y="1309036"/>
                </a:cubicBezTo>
                <a:cubicBezTo>
                  <a:pt x="3208421" y="1318661"/>
                  <a:pt x="3202993" y="1329025"/>
                  <a:pt x="3195587" y="1337912"/>
                </a:cubicBezTo>
                <a:cubicBezTo>
                  <a:pt x="3180385" y="1356154"/>
                  <a:pt x="3159465" y="1375223"/>
                  <a:pt x="3137836" y="1386038"/>
                </a:cubicBezTo>
                <a:cubicBezTo>
                  <a:pt x="3128761" y="1390575"/>
                  <a:pt x="3118585" y="1392455"/>
                  <a:pt x="3108960" y="1395663"/>
                </a:cubicBezTo>
                <a:cubicBezTo>
                  <a:pt x="3037266" y="1443460"/>
                  <a:pt x="3125320" y="1382030"/>
                  <a:pt x="3051208" y="1443789"/>
                </a:cubicBezTo>
                <a:cubicBezTo>
                  <a:pt x="3042321" y="1451195"/>
                  <a:pt x="3031219" y="1455634"/>
                  <a:pt x="3022332" y="1463040"/>
                </a:cubicBezTo>
                <a:cubicBezTo>
                  <a:pt x="2995138" y="1485702"/>
                  <a:pt x="2974119" y="1522734"/>
                  <a:pt x="2935705" y="1530417"/>
                </a:cubicBezTo>
                <a:lnTo>
                  <a:pt x="2887579" y="1540042"/>
                </a:lnTo>
                <a:cubicBezTo>
                  <a:pt x="2877954" y="1546459"/>
                  <a:pt x="2870249" y="1558571"/>
                  <a:pt x="2858703" y="1559293"/>
                </a:cubicBezTo>
                <a:cubicBezTo>
                  <a:pt x="2771097" y="1564768"/>
                  <a:pt x="2761707" y="1559045"/>
                  <a:pt x="2704699" y="1540042"/>
                </a:cubicBezTo>
                <a:cubicBezTo>
                  <a:pt x="2679032" y="1543250"/>
                  <a:pt x="2652057" y="1540967"/>
                  <a:pt x="2627697" y="1549667"/>
                </a:cubicBezTo>
                <a:cubicBezTo>
                  <a:pt x="2605908" y="1557449"/>
                  <a:pt x="2591894" y="1580852"/>
                  <a:pt x="2569945" y="1588168"/>
                </a:cubicBezTo>
                <a:cubicBezTo>
                  <a:pt x="2499643" y="1611602"/>
                  <a:pt x="2531879" y="1602498"/>
                  <a:pt x="2473692" y="1617044"/>
                </a:cubicBezTo>
                <a:cubicBezTo>
                  <a:pt x="2386677" y="1660553"/>
                  <a:pt x="2493680" y="1612761"/>
                  <a:pt x="2338939" y="1645920"/>
                </a:cubicBezTo>
                <a:cubicBezTo>
                  <a:pt x="2324909" y="1648926"/>
                  <a:pt x="2313272" y="1658754"/>
                  <a:pt x="2300438" y="1665171"/>
                </a:cubicBezTo>
                <a:cubicBezTo>
                  <a:pt x="2297229" y="1694047"/>
                  <a:pt x="2296510" y="1723309"/>
                  <a:pt x="2290812" y="1751798"/>
                </a:cubicBezTo>
                <a:cubicBezTo>
                  <a:pt x="2286832" y="1771696"/>
                  <a:pt x="2277979" y="1790299"/>
                  <a:pt x="2271562" y="1809549"/>
                </a:cubicBezTo>
                <a:cubicBezTo>
                  <a:pt x="2257399" y="1852038"/>
                  <a:pt x="2266475" y="1829349"/>
                  <a:pt x="2242686" y="1876926"/>
                </a:cubicBezTo>
                <a:cubicBezTo>
                  <a:pt x="2245894" y="1915427"/>
                  <a:pt x="2245597" y="1954382"/>
                  <a:pt x="2252311" y="1992429"/>
                </a:cubicBezTo>
                <a:cubicBezTo>
                  <a:pt x="2255314" y="2009444"/>
                  <a:pt x="2265495" y="2024378"/>
                  <a:pt x="2271562" y="2040556"/>
                </a:cubicBezTo>
                <a:cubicBezTo>
                  <a:pt x="2275124" y="2050056"/>
                  <a:pt x="2277979" y="2059807"/>
                  <a:pt x="2281187" y="2069432"/>
                </a:cubicBezTo>
                <a:cubicBezTo>
                  <a:pt x="2272574" y="2146946"/>
                  <a:pt x="2264706" y="2152021"/>
                  <a:pt x="2281187" y="2223436"/>
                </a:cubicBezTo>
                <a:cubicBezTo>
                  <a:pt x="2285750" y="2243208"/>
                  <a:pt x="2294021" y="2261937"/>
                  <a:pt x="2300438" y="2281187"/>
                </a:cubicBezTo>
                <a:lnTo>
                  <a:pt x="2310063" y="2310063"/>
                </a:lnTo>
                <a:cubicBezTo>
                  <a:pt x="2306855" y="2409524"/>
                  <a:pt x="2306282" y="2509105"/>
                  <a:pt x="2300438" y="2608446"/>
                </a:cubicBezTo>
                <a:cubicBezTo>
                  <a:pt x="2298825" y="2635863"/>
                  <a:pt x="2283132" y="2643056"/>
                  <a:pt x="2271562" y="2666198"/>
                </a:cubicBezTo>
                <a:cubicBezTo>
                  <a:pt x="2231720" y="2745885"/>
                  <a:pt x="2297847" y="2641212"/>
                  <a:pt x="2242686" y="2723949"/>
                </a:cubicBezTo>
                <a:lnTo>
                  <a:pt x="2223436" y="2781701"/>
                </a:lnTo>
                <a:cubicBezTo>
                  <a:pt x="2220228" y="2791326"/>
                  <a:pt x="2216271" y="2800734"/>
                  <a:pt x="2213810" y="2810577"/>
                </a:cubicBezTo>
                <a:cubicBezTo>
                  <a:pt x="2210602" y="2823411"/>
                  <a:pt x="2209396" y="2836919"/>
                  <a:pt x="2204185" y="2849078"/>
                </a:cubicBezTo>
                <a:cubicBezTo>
                  <a:pt x="2199628" y="2859711"/>
                  <a:pt x="2191351" y="2868329"/>
                  <a:pt x="2184934" y="2877954"/>
                </a:cubicBezTo>
                <a:cubicBezTo>
                  <a:pt x="2153432" y="3003964"/>
                  <a:pt x="2203777" y="2830643"/>
                  <a:pt x="2146433" y="2945331"/>
                </a:cubicBezTo>
                <a:cubicBezTo>
                  <a:pt x="2139117" y="2959964"/>
                  <a:pt x="2140776" y="2977586"/>
                  <a:pt x="2136808" y="2993457"/>
                </a:cubicBezTo>
                <a:cubicBezTo>
                  <a:pt x="2129726" y="3021784"/>
                  <a:pt x="2121707" y="3033285"/>
                  <a:pt x="2107932" y="3060834"/>
                </a:cubicBezTo>
                <a:cubicBezTo>
                  <a:pt x="2104724" y="3092918"/>
                  <a:pt x="2107925" y="3126310"/>
                  <a:pt x="2098307" y="3157086"/>
                </a:cubicBezTo>
                <a:cubicBezTo>
                  <a:pt x="2091406" y="3179169"/>
                  <a:pt x="2070153" y="3194144"/>
                  <a:pt x="2059806" y="3214838"/>
                </a:cubicBezTo>
                <a:cubicBezTo>
                  <a:pt x="2053389" y="3227672"/>
                  <a:pt x="2046208" y="3240151"/>
                  <a:pt x="2040556" y="3253339"/>
                </a:cubicBezTo>
                <a:cubicBezTo>
                  <a:pt x="2036559" y="3262665"/>
                  <a:pt x="2035857" y="3273346"/>
                  <a:pt x="2030930" y="3282215"/>
                </a:cubicBezTo>
                <a:cubicBezTo>
                  <a:pt x="2019694" y="3302439"/>
                  <a:pt x="1992429" y="3339966"/>
                  <a:pt x="1992429" y="3339966"/>
                </a:cubicBezTo>
                <a:cubicBezTo>
                  <a:pt x="1989221" y="3349591"/>
                  <a:pt x="1986801" y="3359516"/>
                  <a:pt x="1982804" y="3368842"/>
                </a:cubicBezTo>
                <a:cubicBezTo>
                  <a:pt x="1967426" y="3404724"/>
                  <a:pt x="1946814" y="3440683"/>
                  <a:pt x="1915427" y="3465095"/>
                </a:cubicBezTo>
                <a:cubicBezTo>
                  <a:pt x="1897165" y="3479299"/>
                  <a:pt x="1880121" y="3497985"/>
                  <a:pt x="1857676" y="3503596"/>
                </a:cubicBezTo>
                <a:cubicBezTo>
                  <a:pt x="1770830" y="3525307"/>
                  <a:pt x="1805773" y="3514479"/>
                  <a:pt x="1751798" y="3532472"/>
                </a:cubicBezTo>
                <a:cubicBezTo>
                  <a:pt x="1742173" y="3522847"/>
                  <a:pt x="1730473" y="3514922"/>
                  <a:pt x="1722922" y="3503596"/>
                </a:cubicBezTo>
                <a:cubicBezTo>
                  <a:pt x="1665041" y="3416774"/>
                  <a:pt x="1769774" y="3536717"/>
                  <a:pt x="1694046" y="3445844"/>
                </a:cubicBezTo>
                <a:cubicBezTo>
                  <a:pt x="1632288" y="3371735"/>
                  <a:pt x="1693713" y="3459782"/>
                  <a:pt x="1645920" y="3388093"/>
                </a:cubicBezTo>
                <a:cubicBezTo>
                  <a:pt x="1642711" y="3307882"/>
                  <a:pt x="1644026" y="3227363"/>
                  <a:pt x="1636294" y="3147461"/>
                </a:cubicBezTo>
                <a:cubicBezTo>
                  <a:pt x="1634339" y="3127263"/>
                  <a:pt x="1628300" y="3106593"/>
                  <a:pt x="1617044" y="3089709"/>
                </a:cubicBezTo>
                <a:lnTo>
                  <a:pt x="1597793" y="3060834"/>
                </a:lnTo>
                <a:cubicBezTo>
                  <a:pt x="1573603" y="2988260"/>
                  <a:pt x="1606232" y="3077710"/>
                  <a:pt x="1568918" y="3003082"/>
                </a:cubicBezTo>
                <a:cubicBezTo>
                  <a:pt x="1564381" y="2994007"/>
                  <a:pt x="1565630" y="2982129"/>
                  <a:pt x="1559292" y="2974206"/>
                </a:cubicBezTo>
                <a:cubicBezTo>
                  <a:pt x="1552066" y="2965173"/>
                  <a:pt x="1540042" y="2961373"/>
                  <a:pt x="1530417" y="2954956"/>
                </a:cubicBezTo>
                <a:cubicBezTo>
                  <a:pt x="1527208" y="2945331"/>
                  <a:pt x="1525328" y="2935155"/>
                  <a:pt x="1520791" y="2926080"/>
                </a:cubicBezTo>
                <a:cubicBezTo>
                  <a:pt x="1497265" y="2879029"/>
                  <a:pt x="1504013" y="2916715"/>
                  <a:pt x="1491916" y="2868328"/>
                </a:cubicBezTo>
                <a:cubicBezTo>
                  <a:pt x="1464709" y="2759504"/>
                  <a:pt x="1504333" y="2886328"/>
                  <a:pt x="1463040" y="2762451"/>
                </a:cubicBezTo>
                <a:cubicBezTo>
                  <a:pt x="1459831" y="2752826"/>
                  <a:pt x="1460588" y="2740749"/>
                  <a:pt x="1453414" y="2733575"/>
                </a:cubicBezTo>
                <a:cubicBezTo>
                  <a:pt x="1416359" y="2696519"/>
                  <a:pt x="1432090" y="2716025"/>
                  <a:pt x="1405288" y="2675823"/>
                </a:cubicBezTo>
                <a:cubicBezTo>
                  <a:pt x="1400926" y="2658373"/>
                  <a:pt x="1384225" y="2587384"/>
                  <a:pt x="1376412" y="2579571"/>
                </a:cubicBezTo>
                <a:lnTo>
                  <a:pt x="1347537" y="2550695"/>
                </a:lnTo>
                <a:cubicBezTo>
                  <a:pt x="1329128" y="2495472"/>
                  <a:pt x="1351093" y="2547016"/>
                  <a:pt x="1309036" y="2492943"/>
                </a:cubicBezTo>
                <a:cubicBezTo>
                  <a:pt x="1294832" y="2474680"/>
                  <a:pt x="1270534" y="2435192"/>
                  <a:pt x="1270534" y="2435192"/>
                </a:cubicBezTo>
                <a:cubicBezTo>
                  <a:pt x="1267326" y="2422358"/>
                  <a:pt x="1264543" y="2409411"/>
                  <a:pt x="1260909" y="2396691"/>
                </a:cubicBezTo>
                <a:cubicBezTo>
                  <a:pt x="1258122" y="2386935"/>
                  <a:pt x="1251898" y="2377942"/>
                  <a:pt x="1251284" y="2367815"/>
                </a:cubicBezTo>
                <a:cubicBezTo>
                  <a:pt x="1245458" y="2271685"/>
                  <a:pt x="1247314" y="2175197"/>
                  <a:pt x="1241659" y="2079057"/>
                </a:cubicBezTo>
                <a:cubicBezTo>
                  <a:pt x="1240882" y="2065851"/>
                  <a:pt x="1234399" y="2053571"/>
                  <a:pt x="1232033" y="2040556"/>
                </a:cubicBezTo>
                <a:cubicBezTo>
                  <a:pt x="1207026" y="1903023"/>
                  <a:pt x="1242001" y="2021989"/>
                  <a:pt x="1203158" y="1944303"/>
                </a:cubicBezTo>
                <a:cubicBezTo>
                  <a:pt x="1198621" y="1935228"/>
                  <a:pt x="1199870" y="1923350"/>
                  <a:pt x="1193532" y="1915427"/>
                </a:cubicBezTo>
                <a:cubicBezTo>
                  <a:pt x="1186306" y="1906394"/>
                  <a:pt x="1174282" y="1902594"/>
                  <a:pt x="1164657" y="1896177"/>
                </a:cubicBezTo>
                <a:cubicBezTo>
                  <a:pt x="1158240" y="1876926"/>
                  <a:pt x="1156662" y="1855309"/>
                  <a:pt x="1145406" y="1838425"/>
                </a:cubicBezTo>
                <a:lnTo>
                  <a:pt x="1106905" y="1780674"/>
                </a:lnTo>
                <a:cubicBezTo>
                  <a:pt x="1103697" y="1771049"/>
                  <a:pt x="1102207" y="1760667"/>
                  <a:pt x="1097280" y="1751798"/>
                </a:cubicBezTo>
                <a:cubicBezTo>
                  <a:pt x="1086044" y="1731573"/>
                  <a:pt x="1066096" y="1715995"/>
                  <a:pt x="1058779" y="1694046"/>
                </a:cubicBezTo>
                <a:cubicBezTo>
                  <a:pt x="1052362" y="1674796"/>
                  <a:pt x="1048603" y="1654445"/>
                  <a:pt x="1039528" y="1636295"/>
                </a:cubicBezTo>
                <a:cubicBezTo>
                  <a:pt x="1033111" y="1623461"/>
                  <a:pt x="1025607" y="1611116"/>
                  <a:pt x="1020278" y="1597794"/>
                </a:cubicBezTo>
                <a:cubicBezTo>
                  <a:pt x="1012742" y="1578953"/>
                  <a:pt x="1001027" y="1540042"/>
                  <a:pt x="1001027" y="1540042"/>
                </a:cubicBezTo>
                <a:cubicBezTo>
                  <a:pt x="997819" y="1427747"/>
                  <a:pt x="996390" y="1315388"/>
                  <a:pt x="991402" y="1203158"/>
                </a:cubicBezTo>
                <a:cubicBezTo>
                  <a:pt x="989970" y="1170945"/>
                  <a:pt x="982563" y="1139140"/>
                  <a:pt x="981777" y="1106905"/>
                </a:cubicBezTo>
                <a:cubicBezTo>
                  <a:pt x="976144" y="875945"/>
                  <a:pt x="981385" y="644730"/>
                  <a:pt x="972151" y="413886"/>
                </a:cubicBezTo>
                <a:cubicBezTo>
                  <a:pt x="971689" y="402327"/>
                  <a:pt x="957599" y="395582"/>
                  <a:pt x="952901" y="385011"/>
                </a:cubicBezTo>
                <a:cubicBezTo>
                  <a:pt x="943978" y="364934"/>
                  <a:pt x="936933" y="316409"/>
                  <a:pt x="914400" y="298383"/>
                </a:cubicBezTo>
                <a:cubicBezTo>
                  <a:pt x="906477" y="292045"/>
                  <a:pt x="895149" y="291966"/>
                  <a:pt x="885524" y="288758"/>
                </a:cubicBezTo>
                <a:cubicBezTo>
                  <a:pt x="872690" y="291966"/>
                  <a:pt x="859182" y="293172"/>
                  <a:pt x="847023" y="298383"/>
                </a:cubicBezTo>
                <a:cubicBezTo>
                  <a:pt x="823574" y="308433"/>
                  <a:pt x="806615" y="329166"/>
                  <a:pt x="789271" y="346509"/>
                </a:cubicBezTo>
                <a:cubicBezTo>
                  <a:pt x="758558" y="438652"/>
                  <a:pt x="789172" y="375505"/>
                  <a:pt x="741145" y="433137"/>
                </a:cubicBezTo>
                <a:cubicBezTo>
                  <a:pt x="707655" y="473325"/>
                  <a:pt x="740421" y="455837"/>
                  <a:pt x="693019" y="471638"/>
                </a:cubicBezTo>
                <a:cubicBezTo>
                  <a:pt x="683394" y="481263"/>
                  <a:pt x="674600" y="491800"/>
                  <a:pt x="664143" y="500514"/>
                </a:cubicBezTo>
                <a:cubicBezTo>
                  <a:pt x="655256" y="507920"/>
                  <a:pt x="643447" y="511584"/>
                  <a:pt x="635267" y="519764"/>
                </a:cubicBezTo>
                <a:cubicBezTo>
                  <a:pt x="627087" y="527944"/>
                  <a:pt x="621190" y="538293"/>
                  <a:pt x="616017" y="548640"/>
                </a:cubicBezTo>
                <a:cubicBezTo>
                  <a:pt x="611480" y="557715"/>
                  <a:pt x="613565" y="570342"/>
                  <a:pt x="606391" y="577516"/>
                </a:cubicBezTo>
                <a:cubicBezTo>
                  <a:pt x="590031" y="593876"/>
                  <a:pt x="548640" y="616017"/>
                  <a:pt x="548640" y="616017"/>
                </a:cubicBezTo>
                <a:cubicBezTo>
                  <a:pt x="516556" y="612809"/>
                  <a:pt x="483205" y="615875"/>
                  <a:pt x="452387" y="606392"/>
                </a:cubicBezTo>
                <a:cubicBezTo>
                  <a:pt x="439377" y="602389"/>
                  <a:pt x="433846" y="586375"/>
                  <a:pt x="423511" y="577516"/>
                </a:cubicBezTo>
                <a:cubicBezTo>
                  <a:pt x="411331" y="567076"/>
                  <a:pt x="397844" y="558265"/>
                  <a:pt x="385010" y="548640"/>
                </a:cubicBezTo>
                <a:cubicBezTo>
                  <a:pt x="378593" y="539015"/>
                  <a:pt x="373166" y="528651"/>
                  <a:pt x="365760" y="519764"/>
                </a:cubicBezTo>
                <a:cubicBezTo>
                  <a:pt x="357046" y="509307"/>
                  <a:pt x="344435" y="502214"/>
                  <a:pt x="336884" y="490888"/>
                </a:cubicBezTo>
                <a:cubicBezTo>
                  <a:pt x="331256" y="482446"/>
                  <a:pt x="330467" y="471638"/>
                  <a:pt x="327259" y="462013"/>
                </a:cubicBezTo>
                <a:cubicBezTo>
                  <a:pt x="330467" y="445971"/>
                  <a:pt x="327809" y="427498"/>
                  <a:pt x="336884" y="413886"/>
                </a:cubicBezTo>
                <a:cubicBezTo>
                  <a:pt x="342512" y="405444"/>
                  <a:pt x="356004" y="407048"/>
                  <a:pt x="365760" y="404261"/>
                </a:cubicBezTo>
                <a:cubicBezTo>
                  <a:pt x="397477" y="395199"/>
                  <a:pt x="419306" y="391627"/>
                  <a:pt x="452387" y="385011"/>
                </a:cubicBezTo>
                <a:cubicBezTo>
                  <a:pt x="462012" y="378594"/>
                  <a:pt x="473083" y="373940"/>
                  <a:pt x="481263" y="365760"/>
                </a:cubicBezTo>
                <a:cubicBezTo>
                  <a:pt x="489443" y="357580"/>
                  <a:pt x="493107" y="345771"/>
                  <a:pt x="500513" y="336884"/>
                </a:cubicBezTo>
                <a:cubicBezTo>
                  <a:pt x="509227" y="326427"/>
                  <a:pt x="519764" y="317633"/>
                  <a:pt x="529389" y="308008"/>
                </a:cubicBezTo>
                <a:cubicBezTo>
                  <a:pt x="552100" y="239875"/>
                  <a:pt x="549989" y="258356"/>
                  <a:pt x="529389" y="134754"/>
                </a:cubicBezTo>
                <a:cubicBezTo>
                  <a:pt x="527487" y="123343"/>
                  <a:pt x="519949" y="112009"/>
                  <a:pt x="510139" y="105878"/>
                </a:cubicBezTo>
                <a:cubicBezTo>
                  <a:pt x="492931" y="95123"/>
                  <a:pt x="471638" y="93044"/>
                  <a:pt x="452387" y="86627"/>
                </a:cubicBezTo>
                <a:lnTo>
                  <a:pt x="423511" y="77002"/>
                </a:lnTo>
                <a:cubicBezTo>
                  <a:pt x="410677" y="80210"/>
                  <a:pt x="396496" y="80064"/>
                  <a:pt x="385010" y="86627"/>
                </a:cubicBezTo>
                <a:cubicBezTo>
                  <a:pt x="295807" y="137600"/>
                  <a:pt x="418876" y="99818"/>
                  <a:pt x="317633" y="125128"/>
                </a:cubicBezTo>
                <a:cubicBezTo>
                  <a:pt x="288757" y="118711"/>
                  <a:pt x="259068" y="115232"/>
                  <a:pt x="231006" y="105878"/>
                </a:cubicBezTo>
                <a:cubicBezTo>
                  <a:pt x="196981" y="94536"/>
                  <a:pt x="197701" y="72573"/>
                  <a:pt x="173254" y="48126"/>
                </a:cubicBezTo>
                <a:cubicBezTo>
                  <a:pt x="149822" y="24694"/>
                  <a:pt x="105268" y="14336"/>
                  <a:pt x="77002" y="9625"/>
                </a:cubicBezTo>
                <a:cubicBezTo>
                  <a:pt x="61178" y="6988"/>
                  <a:pt x="12834" y="1604"/>
                  <a:pt x="0" y="0"/>
                </a:cubicBezTo>
                <a:close/>
              </a:path>
            </a:pathLst>
          </a:custGeom>
          <a:solidFill>
            <a:srgbClr val="36FA3B"/>
          </a:solidFill>
          <a:ln>
            <a:solidFill>
              <a:srgbClr val="36FA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 15"/>
          <p:cNvSpPr/>
          <p:nvPr/>
        </p:nvSpPr>
        <p:spPr>
          <a:xfrm>
            <a:off x="6015789" y="3359217"/>
            <a:ext cx="1337912" cy="1126156"/>
          </a:xfrm>
          <a:custGeom>
            <a:avLst/>
            <a:gdLst>
              <a:gd name="connsiteX0" fmla="*/ 0 w 1337912"/>
              <a:gd name="connsiteY0" fmla="*/ 1106905 h 1126156"/>
              <a:gd name="connsiteX1" fmla="*/ 0 w 1337912"/>
              <a:gd name="connsiteY1" fmla="*/ 1106905 h 1126156"/>
              <a:gd name="connsiteX2" fmla="*/ 28876 w 1337912"/>
              <a:gd name="connsiteY2" fmla="*/ 1029903 h 1126156"/>
              <a:gd name="connsiteX3" fmla="*/ 48127 w 1337912"/>
              <a:gd name="connsiteY3" fmla="*/ 943276 h 1126156"/>
              <a:gd name="connsiteX4" fmla="*/ 67377 w 1337912"/>
              <a:gd name="connsiteY4" fmla="*/ 904775 h 1126156"/>
              <a:gd name="connsiteX5" fmla="*/ 86628 w 1337912"/>
              <a:gd name="connsiteY5" fmla="*/ 875899 h 1126156"/>
              <a:gd name="connsiteX6" fmla="*/ 125129 w 1337912"/>
              <a:gd name="connsiteY6" fmla="*/ 866274 h 1126156"/>
              <a:gd name="connsiteX7" fmla="*/ 269508 w 1337912"/>
              <a:gd name="connsiteY7" fmla="*/ 875899 h 1126156"/>
              <a:gd name="connsiteX8" fmla="*/ 298384 w 1337912"/>
              <a:gd name="connsiteY8" fmla="*/ 904775 h 1126156"/>
              <a:gd name="connsiteX9" fmla="*/ 356135 w 1337912"/>
              <a:gd name="connsiteY9" fmla="*/ 933650 h 1126156"/>
              <a:gd name="connsiteX10" fmla="*/ 375386 w 1337912"/>
              <a:gd name="connsiteY10" fmla="*/ 770021 h 1126156"/>
              <a:gd name="connsiteX11" fmla="*/ 413887 w 1337912"/>
              <a:gd name="connsiteY11" fmla="*/ 683394 h 1126156"/>
              <a:gd name="connsiteX12" fmla="*/ 423512 w 1337912"/>
              <a:gd name="connsiteY12" fmla="*/ 654518 h 1126156"/>
              <a:gd name="connsiteX13" fmla="*/ 481264 w 1337912"/>
              <a:gd name="connsiteY13" fmla="*/ 664143 h 1126156"/>
              <a:gd name="connsiteX14" fmla="*/ 500514 w 1337912"/>
              <a:gd name="connsiteY14" fmla="*/ 693019 h 1126156"/>
              <a:gd name="connsiteX15" fmla="*/ 529390 w 1337912"/>
              <a:gd name="connsiteY15" fmla="*/ 664143 h 1126156"/>
              <a:gd name="connsiteX16" fmla="*/ 558266 w 1337912"/>
              <a:gd name="connsiteY16" fmla="*/ 644892 h 1126156"/>
              <a:gd name="connsiteX17" fmla="*/ 567891 w 1337912"/>
              <a:gd name="connsiteY17" fmla="*/ 596766 h 1126156"/>
              <a:gd name="connsiteX18" fmla="*/ 577516 w 1337912"/>
              <a:gd name="connsiteY18" fmla="*/ 539015 h 1126156"/>
              <a:gd name="connsiteX19" fmla="*/ 606392 w 1337912"/>
              <a:gd name="connsiteY19" fmla="*/ 471638 h 1126156"/>
              <a:gd name="connsiteX20" fmla="*/ 616017 w 1337912"/>
              <a:gd name="connsiteY20" fmla="*/ 433137 h 1126156"/>
              <a:gd name="connsiteX21" fmla="*/ 673769 w 1337912"/>
              <a:gd name="connsiteY21" fmla="*/ 442762 h 1126156"/>
              <a:gd name="connsiteX22" fmla="*/ 731520 w 1337912"/>
              <a:gd name="connsiteY22" fmla="*/ 481263 h 1126156"/>
              <a:gd name="connsiteX23" fmla="*/ 779647 w 1337912"/>
              <a:gd name="connsiteY23" fmla="*/ 365760 h 1126156"/>
              <a:gd name="connsiteX24" fmla="*/ 808523 w 1337912"/>
              <a:gd name="connsiteY24" fmla="*/ 327259 h 1126156"/>
              <a:gd name="connsiteX25" fmla="*/ 856649 w 1337912"/>
              <a:gd name="connsiteY25" fmla="*/ 259882 h 1126156"/>
              <a:gd name="connsiteX26" fmla="*/ 885525 w 1337912"/>
              <a:gd name="connsiteY26" fmla="*/ 279132 h 1126156"/>
              <a:gd name="connsiteX27" fmla="*/ 904775 w 1337912"/>
              <a:gd name="connsiteY27" fmla="*/ 308008 h 1126156"/>
              <a:gd name="connsiteX28" fmla="*/ 933651 w 1337912"/>
              <a:gd name="connsiteY28" fmla="*/ 279132 h 1126156"/>
              <a:gd name="connsiteX29" fmla="*/ 943276 w 1337912"/>
              <a:gd name="connsiteY29" fmla="*/ 240631 h 1126156"/>
              <a:gd name="connsiteX30" fmla="*/ 981777 w 1337912"/>
              <a:gd name="connsiteY30" fmla="*/ 211756 h 1126156"/>
              <a:gd name="connsiteX31" fmla="*/ 1001028 w 1337912"/>
              <a:gd name="connsiteY31" fmla="*/ 182880 h 1126156"/>
              <a:gd name="connsiteX32" fmla="*/ 1029904 w 1337912"/>
              <a:gd name="connsiteY32" fmla="*/ 202130 h 1126156"/>
              <a:gd name="connsiteX33" fmla="*/ 1049154 w 1337912"/>
              <a:gd name="connsiteY33" fmla="*/ 173255 h 1126156"/>
              <a:gd name="connsiteX34" fmla="*/ 1097280 w 1337912"/>
              <a:gd name="connsiteY34" fmla="*/ 86627 h 1126156"/>
              <a:gd name="connsiteX35" fmla="*/ 1126156 w 1337912"/>
              <a:gd name="connsiteY35" fmla="*/ 67377 h 1126156"/>
              <a:gd name="connsiteX36" fmla="*/ 1155032 w 1337912"/>
              <a:gd name="connsiteY36" fmla="*/ 77002 h 1126156"/>
              <a:gd name="connsiteX37" fmla="*/ 1203158 w 1337912"/>
              <a:gd name="connsiteY37" fmla="*/ 28876 h 1126156"/>
              <a:gd name="connsiteX38" fmla="*/ 1212784 w 1337912"/>
              <a:gd name="connsiteY38" fmla="*/ 0 h 1126156"/>
              <a:gd name="connsiteX39" fmla="*/ 1241659 w 1337912"/>
              <a:gd name="connsiteY39" fmla="*/ 9625 h 1126156"/>
              <a:gd name="connsiteX40" fmla="*/ 1289786 w 1337912"/>
              <a:gd name="connsiteY40" fmla="*/ 19250 h 1126156"/>
              <a:gd name="connsiteX41" fmla="*/ 1309036 w 1337912"/>
              <a:gd name="connsiteY41" fmla="*/ 48126 h 1126156"/>
              <a:gd name="connsiteX42" fmla="*/ 1337912 w 1337912"/>
              <a:gd name="connsiteY42" fmla="*/ 57751 h 1126156"/>
              <a:gd name="connsiteX43" fmla="*/ 1309036 w 1337912"/>
              <a:gd name="connsiteY43" fmla="*/ 86627 h 1126156"/>
              <a:gd name="connsiteX44" fmla="*/ 1289786 w 1337912"/>
              <a:gd name="connsiteY44" fmla="*/ 115503 h 1126156"/>
              <a:gd name="connsiteX45" fmla="*/ 1222409 w 1337912"/>
              <a:gd name="connsiteY45" fmla="*/ 154004 h 1126156"/>
              <a:gd name="connsiteX46" fmla="*/ 1193533 w 1337912"/>
              <a:gd name="connsiteY46" fmla="*/ 173255 h 1126156"/>
              <a:gd name="connsiteX47" fmla="*/ 1155032 w 1337912"/>
              <a:gd name="connsiteY47" fmla="*/ 182880 h 1126156"/>
              <a:gd name="connsiteX48" fmla="*/ 1126156 w 1337912"/>
              <a:gd name="connsiteY48" fmla="*/ 192505 h 1126156"/>
              <a:gd name="connsiteX49" fmla="*/ 1097280 w 1337912"/>
              <a:gd name="connsiteY49" fmla="*/ 211756 h 1126156"/>
              <a:gd name="connsiteX50" fmla="*/ 1068405 w 1337912"/>
              <a:gd name="connsiteY50" fmla="*/ 221381 h 1126156"/>
              <a:gd name="connsiteX51" fmla="*/ 1029904 w 1337912"/>
              <a:gd name="connsiteY51" fmla="*/ 279132 h 1126156"/>
              <a:gd name="connsiteX52" fmla="*/ 1020278 w 1337912"/>
              <a:gd name="connsiteY52" fmla="*/ 308008 h 1126156"/>
              <a:gd name="connsiteX53" fmla="*/ 962527 w 1337912"/>
              <a:gd name="connsiteY53" fmla="*/ 336884 h 1126156"/>
              <a:gd name="connsiteX54" fmla="*/ 914400 w 1337912"/>
              <a:gd name="connsiteY54" fmla="*/ 385010 h 1126156"/>
              <a:gd name="connsiteX55" fmla="*/ 856649 w 1337912"/>
              <a:gd name="connsiteY55" fmla="*/ 442762 h 1126156"/>
              <a:gd name="connsiteX56" fmla="*/ 789272 w 1337912"/>
              <a:gd name="connsiteY56" fmla="*/ 529389 h 1126156"/>
              <a:gd name="connsiteX57" fmla="*/ 770022 w 1337912"/>
              <a:gd name="connsiteY57" fmla="*/ 558265 h 1126156"/>
              <a:gd name="connsiteX58" fmla="*/ 731520 w 1337912"/>
              <a:gd name="connsiteY58" fmla="*/ 596766 h 1126156"/>
              <a:gd name="connsiteX59" fmla="*/ 693019 w 1337912"/>
              <a:gd name="connsiteY59" fmla="*/ 654518 h 1126156"/>
              <a:gd name="connsiteX60" fmla="*/ 635268 w 1337912"/>
              <a:gd name="connsiteY60" fmla="*/ 702644 h 1126156"/>
              <a:gd name="connsiteX61" fmla="*/ 606392 w 1337912"/>
              <a:gd name="connsiteY61" fmla="*/ 712269 h 1126156"/>
              <a:gd name="connsiteX62" fmla="*/ 548640 w 1337912"/>
              <a:gd name="connsiteY62" fmla="*/ 750770 h 1126156"/>
              <a:gd name="connsiteX63" fmla="*/ 519765 w 1337912"/>
              <a:gd name="connsiteY63" fmla="*/ 779646 h 1126156"/>
              <a:gd name="connsiteX64" fmla="*/ 442763 w 1337912"/>
              <a:gd name="connsiteY64" fmla="*/ 818147 h 1126156"/>
              <a:gd name="connsiteX65" fmla="*/ 413887 w 1337912"/>
              <a:gd name="connsiteY65" fmla="*/ 847023 h 1126156"/>
              <a:gd name="connsiteX66" fmla="*/ 404262 w 1337912"/>
              <a:gd name="connsiteY66" fmla="*/ 875899 h 1126156"/>
              <a:gd name="connsiteX67" fmla="*/ 365760 w 1337912"/>
              <a:gd name="connsiteY67" fmla="*/ 933650 h 1126156"/>
              <a:gd name="connsiteX68" fmla="*/ 346510 w 1337912"/>
              <a:gd name="connsiteY68" fmla="*/ 962526 h 1126156"/>
              <a:gd name="connsiteX69" fmla="*/ 250257 w 1337912"/>
              <a:gd name="connsiteY69" fmla="*/ 1020278 h 1126156"/>
              <a:gd name="connsiteX70" fmla="*/ 221382 w 1337912"/>
              <a:gd name="connsiteY70" fmla="*/ 1039528 h 1126156"/>
              <a:gd name="connsiteX71" fmla="*/ 163630 w 1337912"/>
              <a:gd name="connsiteY71" fmla="*/ 1049154 h 1126156"/>
              <a:gd name="connsiteX72" fmla="*/ 77003 w 1337912"/>
              <a:gd name="connsiteY72" fmla="*/ 1106905 h 1126156"/>
              <a:gd name="connsiteX73" fmla="*/ 48127 w 1337912"/>
              <a:gd name="connsiteY73" fmla="*/ 1126156 h 1126156"/>
              <a:gd name="connsiteX74" fmla="*/ 0 w 1337912"/>
              <a:gd name="connsiteY74" fmla="*/ 1106905 h 112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337912" h="1126156">
                <a:moveTo>
                  <a:pt x="0" y="1106905"/>
                </a:moveTo>
                <a:lnTo>
                  <a:pt x="0" y="1106905"/>
                </a:lnTo>
                <a:cubicBezTo>
                  <a:pt x="9625" y="1081238"/>
                  <a:pt x="20814" y="1056103"/>
                  <a:pt x="28876" y="1029903"/>
                </a:cubicBezTo>
                <a:cubicBezTo>
                  <a:pt x="39327" y="995938"/>
                  <a:pt x="35965" y="975708"/>
                  <a:pt x="48127" y="943276"/>
                </a:cubicBezTo>
                <a:cubicBezTo>
                  <a:pt x="53165" y="929841"/>
                  <a:pt x="60258" y="917233"/>
                  <a:pt x="67377" y="904775"/>
                </a:cubicBezTo>
                <a:cubicBezTo>
                  <a:pt x="73116" y="894731"/>
                  <a:pt x="77003" y="882316"/>
                  <a:pt x="86628" y="875899"/>
                </a:cubicBezTo>
                <a:cubicBezTo>
                  <a:pt x="97635" y="868561"/>
                  <a:pt x="112295" y="869482"/>
                  <a:pt x="125129" y="866274"/>
                </a:cubicBezTo>
                <a:cubicBezTo>
                  <a:pt x="173255" y="869482"/>
                  <a:pt x="222423" y="865436"/>
                  <a:pt x="269508" y="875899"/>
                </a:cubicBezTo>
                <a:cubicBezTo>
                  <a:pt x="282796" y="878852"/>
                  <a:pt x="287927" y="896061"/>
                  <a:pt x="298384" y="904775"/>
                </a:cubicBezTo>
                <a:cubicBezTo>
                  <a:pt x="323262" y="925507"/>
                  <a:pt x="327195" y="924004"/>
                  <a:pt x="356135" y="933650"/>
                </a:cubicBezTo>
                <a:cubicBezTo>
                  <a:pt x="384663" y="848066"/>
                  <a:pt x="344342" y="976980"/>
                  <a:pt x="375386" y="770021"/>
                </a:cubicBezTo>
                <a:cubicBezTo>
                  <a:pt x="382037" y="725678"/>
                  <a:pt x="392647" y="715252"/>
                  <a:pt x="413887" y="683394"/>
                </a:cubicBezTo>
                <a:cubicBezTo>
                  <a:pt x="417095" y="673769"/>
                  <a:pt x="416338" y="661692"/>
                  <a:pt x="423512" y="654518"/>
                </a:cubicBezTo>
                <a:cubicBezTo>
                  <a:pt x="447423" y="630607"/>
                  <a:pt x="462120" y="651380"/>
                  <a:pt x="481264" y="664143"/>
                </a:cubicBezTo>
                <a:cubicBezTo>
                  <a:pt x="487681" y="673768"/>
                  <a:pt x="488946" y="693019"/>
                  <a:pt x="500514" y="693019"/>
                </a:cubicBezTo>
                <a:cubicBezTo>
                  <a:pt x="514126" y="693019"/>
                  <a:pt x="518933" y="672857"/>
                  <a:pt x="529390" y="664143"/>
                </a:cubicBezTo>
                <a:cubicBezTo>
                  <a:pt x="538277" y="656737"/>
                  <a:pt x="548641" y="651309"/>
                  <a:pt x="558266" y="644892"/>
                </a:cubicBezTo>
                <a:cubicBezTo>
                  <a:pt x="561474" y="628850"/>
                  <a:pt x="564965" y="612862"/>
                  <a:pt x="567891" y="596766"/>
                </a:cubicBezTo>
                <a:cubicBezTo>
                  <a:pt x="571382" y="577565"/>
                  <a:pt x="573282" y="558066"/>
                  <a:pt x="577516" y="539015"/>
                </a:cubicBezTo>
                <a:cubicBezTo>
                  <a:pt x="586207" y="499908"/>
                  <a:pt x="590344" y="514433"/>
                  <a:pt x="606392" y="471638"/>
                </a:cubicBezTo>
                <a:cubicBezTo>
                  <a:pt x="611037" y="459252"/>
                  <a:pt x="612809" y="445971"/>
                  <a:pt x="616017" y="433137"/>
                </a:cubicBezTo>
                <a:cubicBezTo>
                  <a:pt x="635268" y="436345"/>
                  <a:pt x="655754" y="435256"/>
                  <a:pt x="673769" y="442762"/>
                </a:cubicBezTo>
                <a:cubicBezTo>
                  <a:pt x="695125" y="451660"/>
                  <a:pt x="731520" y="481263"/>
                  <a:pt x="731520" y="481263"/>
                </a:cubicBezTo>
                <a:cubicBezTo>
                  <a:pt x="758112" y="401486"/>
                  <a:pt x="745770" y="413187"/>
                  <a:pt x="779647" y="365760"/>
                </a:cubicBezTo>
                <a:cubicBezTo>
                  <a:pt x="788971" y="352706"/>
                  <a:pt x="798898" y="340093"/>
                  <a:pt x="808523" y="327259"/>
                </a:cubicBezTo>
                <a:cubicBezTo>
                  <a:pt x="830981" y="259882"/>
                  <a:pt x="808522" y="275924"/>
                  <a:pt x="856649" y="259882"/>
                </a:cubicBezTo>
                <a:cubicBezTo>
                  <a:pt x="866274" y="266299"/>
                  <a:pt x="877345" y="270952"/>
                  <a:pt x="885525" y="279132"/>
                </a:cubicBezTo>
                <a:cubicBezTo>
                  <a:pt x="893705" y="287312"/>
                  <a:pt x="893207" y="308008"/>
                  <a:pt x="904775" y="308008"/>
                </a:cubicBezTo>
                <a:cubicBezTo>
                  <a:pt x="918387" y="308008"/>
                  <a:pt x="924026" y="288757"/>
                  <a:pt x="933651" y="279132"/>
                </a:cubicBezTo>
                <a:cubicBezTo>
                  <a:pt x="936859" y="266298"/>
                  <a:pt x="935587" y="251396"/>
                  <a:pt x="943276" y="240631"/>
                </a:cubicBezTo>
                <a:cubicBezTo>
                  <a:pt x="952600" y="227577"/>
                  <a:pt x="970434" y="223099"/>
                  <a:pt x="981777" y="211756"/>
                </a:cubicBezTo>
                <a:cubicBezTo>
                  <a:pt x="989957" y="203576"/>
                  <a:pt x="994611" y="192505"/>
                  <a:pt x="1001028" y="182880"/>
                </a:cubicBezTo>
                <a:cubicBezTo>
                  <a:pt x="1010653" y="189297"/>
                  <a:pt x="1018561" y="204399"/>
                  <a:pt x="1029904" y="202130"/>
                </a:cubicBezTo>
                <a:cubicBezTo>
                  <a:pt x="1041247" y="199861"/>
                  <a:pt x="1044456" y="183826"/>
                  <a:pt x="1049154" y="173255"/>
                </a:cubicBezTo>
                <a:cubicBezTo>
                  <a:pt x="1077597" y="109257"/>
                  <a:pt x="1050778" y="125379"/>
                  <a:pt x="1097280" y="86627"/>
                </a:cubicBezTo>
                <a:cubicBezTo>
                  <a:pt x="1106167" y="79221"/>
                  <a:pt x="1116531" y="73794"/>
                  <a:pt x="1126156" y="67377"/>
                </a:cubicBezTo>
                <a:cubicBezTo>
                  <a:pt x="1135781" y="70585"/>
                  <a:pt x="1144886" y="77002"/>
                  <a:pt x="1155032" y="77002"/>
                </a:cubicBezTo>
                <a:cubicBezTo>
                  <a:pt x="1189048" y="77002"/>
                  <a:pt x="1191352" y="56424"/>
                  <a:pt x="1203158" y="28876"/>
                </a:cubicBezTo>
                <a:cubicBezTo>
                  <a:pt x="1207155" y="19550"/>
                  <a:pt x="1209575" y="9625"/>
                  <a:pt x="1212784" y="0"/>
                </a:cubicBezTo>
                <a:cubicBezTo>
                  <a:pt x="1222409" y="3208"/>
                  <a:pt x="1231816" y="7164"/>
                  <a:pt x="1241659" y="9625"/>
                </a:cubicBezTo>
                <a:cubicBezTo>
                  <a:pt x="1257531" y="13593"/>
                  <a:pt x="1275582" y="11133"/>
                  <a:pt x="1289786" y="19250"/>
                </a:cubicBezTo>
                <a:cubicBezTo>
                  <a:pt x="1299830" y="24989"/>
                  <a:pt x="1300003" y="40899"/>
                  <a:pt x="1309036" y="48126"/>
                </a:cubicBezTo>
                <a:cubicBezTo>
                  <a:pt x="1316959" y="54464"/>
                  <a:pt x="1328287" y="54543"/>
                  <a:pt x="1337912" y="57751"/>
                </a:cubicBezTo>
                <a:cubicBezTo>
                  <a:pt x="1328287" y="67376"/>
                  <a:pt x="1317750" y="76170"/>
                  <a:pt x="1309036" y="86627"/>
                </a:cubicBezTo>
                <a:cubicBezTo>
                  <a:pt x="1301630" y="95514"/>
                  <a:pt x="1297966" y="107323"/>
                  <a:pt x="1289786" y="115503"/>
                </a:cubicBezTo>
                <a:cubicBezTo>
                  <a:pt x="1274151" y="131139"/>
                  <a:pt x="1240027" y="143937"/>
                  <a:pt x="1222409" y="154004"/>
                </a:cubicBezTo>
                <a:cubicBezTo>
                  <a:pt x="1212365" y="159743"/>
                  <a:pt x="1204166" y="168698"/>
                  <a:pt x="1193533" y="173255"/>
                </a:cubicBezTo>
                <a:cubicBezTo>
                  <a:pt x="1181374" y="178466"/>
                  <a:pt x="1167752" y="179246"/>
                  <a:pt x="1155032" y="182880"/>
                </a:cubicBezTo>
                <a:cubicBezTo>
                  <a:pt x="1145276" y="185667"/>
                  <a:pt x="1135781" y="189297"/>
                  <a:pt x="1126156" y="192505"/>
                </a:cubicBezTo>
                <a:cubicBezTo>
                  <a:pt x="1116531" y="198922"/>
                  <a:pt x="1107627" y="206582"/>
                  <a:pt x="1097280" y="211756"/>
                </a:cubicBezTo>
                <a:cubicBezTo>
                  <a:pt x="1088205" y="216293"/>
                  <a:pt x="1075579" y="214207"/>
                  <a:pt x="1068405" y="221381"/>
                </a:cubicBezTo>
                <a:cubicBezTo>
                  <a:pt x="1052045" y="237741"/>
                  <a:pt x="1037221" y="257183"/>
                  <a:pt x="1029904" y="279132"/>
                </a:cubicBezTo>
                <a:cubicBezTo>
                  <a:pt x="1026695" y="288757"/>
                  <a:pt x="1026616" y="300085"/>
                  <a:pt x="1020278" y="308008"/>
                </a:cubicBezTo>
                <a:cubicBezTo>
                  <a:pt x="1006707" y="324972"/>
                  <a:pt x="981551" y="330543"/>
                  <a:pt x="962527" y="336884"/>
                </a:cubicBezTo>
                <a:cubicBezTo>
                  <a:pt x="911188" y="413891"/>
                  <a:pt x="978572" y="320838"/>
                  <a:pt x="914400" y="385010"/>
                </a:cubicBezTo>
                <a:cubicBezTo>
                  <a:pt x="842763" y="456647"/>
                  <a:pt x="924704" y="397391"/>
                  <a:pt x="856649" y="442762"/>
                </a:cubicBezTo>
                <a:cubicBezTo>
                  <a:pt x="759334" y="588736"/>
                  <a:pt x="864668" y="438914"/>
                  <a:pt x="789272" y="529389"/>
                </a:cubicBezTo>
                <a:cubicBezTo>
                  <a:pt x="781866" y="538276"/>
                  <a:pt x="777550" y="549482"/>
                  <a:pt x="770022" y="558265"/>
                </a:cubicBezTo>
                <a:cubicBezTo>
                  <a:pt x="758210" y="572045"/>
                  <a:pt x="742858" y="582593"/>
                  <a:pt x="731520" y="596766"/>
                </a:cubicBezTo>
                <a:cubicBezTo>
                  <a:pt x="717067" y="614832"/>
                  <a:pt x="709379" y="638158"/>
                  <a:pt x="693019" y="654518"/>
                </a:cubicBezTo>
                <a:cubicBezTo>
                  <a:pt x="671731" y="675807"/>
                  <a:pt x="662071" y="689243"/>
                  <a:pt x="635268" y="702644"/>
                </a:cubicBezTo>
                <a:cubicBezTo>
                  <a:pt x="626193" y="707181"/>
                  <a:pt x="616017" y="709061"/>
                  <a:pt x="606392" y="712269"/>
                </a:cubicBezTo>
                <a:cubicBezTo>
                  <a:pt x="564753" y="774730"/>
                  <a:pt x="615577" y="712521"/>
                  <a:pt x="548640" y="750770"/>
                </a:cubicBezTo>
                <a:cubicBezTo>
                  <a:pt x="536821" y="757523"/>
                  <a:pt x="531249" y="772338"/>
                  <a:pt x="519765" y="779646"/>
                </a:cubicBezTo>
                <a:cubicBezTo>
                  <a:pt x="495555" y="795053"/>
                  <a:pt x="442763" y="818147"/>
                  <a:pt x="442763" y="818147"/>
                </a:cubicBezTo>
                <a:cubicBezTo>
                  <a:pt x="433138" y="827772"/>
                  <a:pt x="421438" y="835697"/>
                  <a:pt x="413887" y="847023"/>
                </a:cubicBezTo>
                <a:cubicBezTo>
                  <a:pt x="408259" y="855465"/>
                  <a:pt x="409189" y="867030"/>
                  <a:pt x="404262" y="875899"/>
                </a:cubicBezTo>
                <a:cubicBezTo>
                  <a:pt x="393026" y="896124"/>
                  <a:pt x="378594" y="914400"/>
                  <a:pt x="365760" y="933650"/>
                </a:cubicBezTo>
                <a:cubicBezTo>
                  <a:pt x="359343" y="943275"/>
                  <a:pt x="356135" y="956109"/>
                  <a:pt x="346510" y="962526"/>
                </a:cubicBezTo>
                <a:cubicBezTo>
                  <a:pt x="205230" y="1056712"/>
                  <a:pt x="353849" y="961082"/>
                  <a:pt x="250257" y="1020278"/>
                </a:cubicBezTo>
                <a:cubicBezTo>
                  <a:pt x="240213" y="1026017"/>
                  <a:pt x="232356" y="1035870"/>
                  <a:pt x="221382" y="1039528"/>
                </a:cubicBezTo>
                <a:cubicBezTo>
                  <a:pt x="202867" y="1045700"/>
                  <a:pt x="182881" y="1045945"/>
                  <a:pt x="163630" y="1049154"/>
                </a:cubicBezTo>
                <a:lnTo>
                  <a:pt x="77003" y="1106905"/>
                </a:lnTo>
                <a:cubicBezTo>
                  <a:pt x="67378" y="1113322"/>
                  <a:pt x="59102" y="1122498"/>
                  <a:pt x="48127" y="1126156"/>
                </a:cubicBezTo>
                <a:lnTo>
                  <a:pt x="0" y="1106905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 16"/>
          <p:cNvSpPr/>
          <p:nvPr/>
        </p:nvSpPr>
        <p:spPr>
          <a:xfrm>
            <a:off x="5157282" y="4889634"/>
            <a:ext cx="417031" cy="1406285"/>
          </a:xfrm>
          <a:custGeom>
            <a:avLst/>
            <a:gdLst>
              <a:gd name="connsiteX0" fmla="*/ 377244 w 417031"/>
              <a:gd name="connsiteY0" fmla="*/ 0 h 1406285"/>
              <a:gd name="connsiteX1" fmla="*/ 377244 w 417031"/>
              <a:gd name="connsiteY1" fmla="*/ 0 h 1406285"/>
              <a:gd name="connsiteX2" fmla="*/ 290617 w 417031"/>
              <a:gd name="connsiteY2" fmla="*/ 48126 h 1406285"/>
              <a:gd name="connsiteX3" fmla="*/ 280992 w 417031"/>
              <a:gd name="connsiteY3" fmla="*/ 77002 h 1406285"/>
              <a:gd name="connsiteX4" fmla="*/ 309867 w 417031"/>
              <a:gd name="connsiteY4" fmla="*/ 279132 h 1406285"/>
              <a:gd name="connsiteX5" fmla="*/ 329118 w 417031"/>
              <a:gd name="connsiteY5" fmla="*/ 308008 h 1406285"/>
              <a:gd name="connsiteX6" fmla="*/ 290617 w 417031"/>
              <a:gd name="connsiteY6" fmla="*/ 317633 h 1406285"/>
              <a:gd name="connsiteX7" fmla="*/ 271366 w 417031"/>
              <a:gd name="connsiteY7" fmla="*/ 346509 h 1406285"/>
              <a:gd name="connsiteX8" fmla="*/ 242491 w 417031"/>
              <a:gd name="connsiteY8" fmla="*/ 365760 h 1406285"/>
              <a:gd name="connsiteX9" fmla="*/ 213615 w 417031"/>
              <a:gd name="connsiteY9" fmla="*/ 423511 h 1406285"/>
              <a:gd name="connsiteX10" fmla="*/ 271366 w 417031"/>
              <a:gd name="connsiteY10" fmla="*/ 452387 h 1406285"/>
              <a:gd name="connsiteX11" fmla="*/ 300242 w 417031"/>
              <a:gd name="connsiteY11" fmla="*/ 471638 h 1406285"/>
              <a:gd name="connsiteX12" fmla="*/ 309867 w 417031"/>
              <a:gd name="connsiteY12" fmla="*/ 539014 h 1406285"/>
              <a:gd name="connsiteX13" fmla="*/ 280992 w 417031"/>
              <a:gd name="connsiteY13" fmla="*/ 558265 h 1406285"/>
              <a:gd name="connsiteX14" fmla="*/ 261741 w 417031"/>
              <a:gd name="connsiteY14" fmla="*/ 587141 h 1406285"/>
              <a:gd name="connsiteX15" fmla="*/ 203990 w 417031"/>
              <a:gd name="connsiteY15" fmla="*/ 644892 h 1406285"/>
              <a:gd name="connsiteX16" fmla="*/ 203990 w 417031"/>
              <a:gd name="connsiteY16" fmla="*/ 750770 h 1406285"/>
              <a:gd name="connsiteX17" fmla="*/ 232865 w 417031"/>
              <a:gd name="connsiteY17" fmla="*/ 760395 h 1406285"/>
              <a:gd name="connsiteX18" fmla="*/ 261741 w 417031"/>
              <a:gd name="connsiteY18" fmla="*/ 779646 h 1406285"/>
              <a:gd name="connsiteX19" fmla="*/ 194364 w 417031"/>
              <a:gd name="connsiteY19" fmla="*/ 818147 h 1406285"/>
              <a:gd name="connsiteX20" fmla="*/ 155863 w 417031"/>
              <a:gd name="connsiteY20" fmla="*/ 856648 h 1406285"/>
              <a:gd name="connsiteX21" fmla="*/ 146238 w 417031"/>
              <a:gd name="connsiteY21" fmla="*/ 885524 h 1406285"/>
              <a:gd name="connsiteX22" fmla="*/ 136613 w 417031"/>
              <a:gd name="connsiteY22" fmla="*/ 943275 h 1406285"/>
              <a:gd name="connsiteX23" fmla="*/ 107737 w 417031"/>
              <a:gd name="connsiteY23" fmla="*/ 952901 h 1406285"/>
              <a:gd name="connsiteX24" fmla="*/ 49985 w 417031"/>
              <a:gd name="connsiteY24" fmla="*/ 962526 h 1406285"/>
              <a:gd name="connsiteX25" fmla="*/ 21110 w 417031"/>
              <a:gd name="connsiteY25" fmla="*/ 981777 h 1406285"/>
              <a:gd name="connsiteX26" fmla="*/ 11484 w 417031"/>
              <a:gd name="connsiteY26" fmla="*/ 1116530 h 1406285"/>
              <a:gd name="connsiteX27" fmla="*/ 21110 w 417031"/>
              <a:gd name="connsiteY27" fmla="*/ 1145406 h 1406285"/>
              <a:gd name="connsiteX28" fmla="*/ 21110 w 417031"/>
              <a:gd name="connsiteY28" fmla="*/ 1232033 h 1406285"/>
              <a:gd name="connsiteX29" fmla="*/ 11484 w 417031"/>
              <a:gd name="connsiteY29" fmla="*/ 1260909 h 1406285"/>
              <a:gd name="connsiteX30" fmla="*/ 1859 w 417031"/>
              <a:gd name="connsiteY30" fmla="*/ 1299410 h 1406285"/>
              <a:gd name="connsiteX31" fmla="*/ 88486 w 417031"/>
              <a:gd name="connsiteY31" fmla="*/ 1386038 h 1406285"/>
              <a:gd name="connsiteX32" fmla="*/ 98112 w 417031"/>
              <a:gd name="connsiteY32" fmla="*/ 1309035 h 1406285"/>
              <a:gd name="connsiteX33" fmla="*/ 117362 w 417031"/>
              <a:gd name="connsiteY33" fmla="*/ 1251284 h 1406285"/>
              <a:gd name="connsiteX34" fmla="*/ 126987 w 417031"/>
              <a:gd name="connsiteY34" fmla="*/ 1203158 h 1406285"/>
              <a:gd name="connsiteX35" fmla="*/ 155863 w 417031"/>
              <a:gd name="connsiteY35" fmla="*/ 1183907 h 1406285"/>
              <a:gd name="connsiteX36" fmla="*/ 203990 w 417031"/>
              <a:gd name="connsiteY36" fmla="*/ 1126155 h 1406285"/>
              <a:gd name="connsiteX37" fmla="*/ 223240 w 417031"/>
              <a:gd name="connsiteY37" fmla="*/ 1078029 h 1406285"/>
              <a:gd name="connsiteX38" fmla="*/ 242491 w 417031"/>
              <a:gd name="connsiteY38" fmla="*/ 1049153 h 1406285"/>
              <a:gd name="connsiteX39" fmla="*/ 252116 w 417031"/>
              <a:gd name="connsiteY39" fmla="*/ 952901 h 1406285"/>
              <a:gd name="connsiteX40" fmla="*/ 290617 w 417031"/>
              <a:gd name="connsiteY40" fmla="*/ 895149 h 1406285"/>
              <a:gd name="connsiteX41" fmla="*/ 329118 w 417031"/>
              <a:gd name="connsiteY41" fmla="*/ 808522 h 1406285"/>
              <a:gd name="connsiteX42" fmla="*/ 338743 w 417031"/>
              <a:gd name="connsiteY42" fmla="*/ 779646 h 1406285"/>
              <a:gd name="connsiteX43" fmla="*/ 357994 w 417031"/>
              <a:gd name="connsiteY43" fmla="*/ 750770 h 1406285"/>
              <a:gd name="connsiteX44" fmla="*/ 367619 w 417031"/>
              <a:gd name="connsiteY44" fmla="*/ 683393 h 1406285"/>
              <a:gd name="connsiteX45" fmla="*/ 386870 w 417031"/>
              <a:gd name="connsiteY45" fmla="*/ 587141 h 1406285"/>
              <a:gd name="connsiteX46" fmla="*/ 396495 w 417031"/>
              <a:gd name="connsiteY46" fmla="*/ 529389 h 1406285"/>
              <a:gd name="connsiteX47" fmla="*/ 406120 w 417031"/>
              <a:gd name="connsiteY47" fmla="*/ 308008 h 1406285"/>
              <a:gd name="connsiteX48" fmla="*/ 406120 w 417031"/>
              <a:gd name="connsiteY48" fmla="*/ 125128 h 1406285"/>
              <a:gd name="connsiteX49" fmla="*/ 377244 w 417031"/>
              <a:gd name="connsiteY49" fmla="*/ 48126 h 1406285"/>
              <a:gd name="connsiteX50" fmla="*/ 377244 w 417031"/>
              <a:gd name="connsiteY50" fmla="*/ 0 h 14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17031" h="1406285">
                <a:moveTo>
                  <a:pt x="377244" y="0"/>
                </a:moveTo>
                <a:lnTo>
                  <a:pt x="377244" y="0"/>
                </a:lnTo>
                <a:cubicBezTo>
                  <a:pt x="348368" y="16042"/>
                  <a:pt x="316411" y="27491"/>
                  <a:pt x="290617" y="48126"/>
                </a:cubicBezTo>
                <a:cubicBezTo>
                  <a:pt x="282694" y="54464"/>
                  <a:pt x="280992" y="66856"/>
                  <a:pt x="280992" y="77002"/>
                </a:cubicBezTo>
                <a:cubicBezTo>
                  <a:pt x="280992" y="102141"/>
                  <a:pt x="279982" y="234305"/>
                  <a:pt x="309867" y="279132"/>
                </a:cubicBezTo>
                <a:lnTo>
                  <a:pt x="329118" y="308008"/>
                </a:lnTo>
                <a:cubicBezTo>
                  <a:pt x="316284" y="311216"/>
                  <a:pt x="301624" y="310295"/>
                  <a:pt x="290617" y="317633"/>
                </a:cubicBezTo>
                <a:cubicBezTo>
                  <a:pt x="280992" y="324050"/>
                  <a:pt x="279546" y="338329"/>
                  <a:pt x="271366" y="346509"/>
                </a:cubicBezTo>
                <a:cubicBezTo>
                  <a:pt x="263186" y="354689"/>
                  <a:pt x="252116" y="359343"/>
                  <a:pt x="242491" y="365760"/>
                </a:cubicBezTo>
                <a:cubicBezTo>
                  <a:pt x="238437" y="371841"/>
                  <a:pt x="208633" y="411056"/>
                  <a:pt x="213615" y="423511"/>
                </a:cubicBezTo>
                <a:cubicBezTo>
                  <a:pt x="219356" y="437864"/>
                  <a:pt x="259209" y="448335"/>
                  <a:pt x="271366" y="452387"/>
                </a:cubicBezTo>
                <a:cubicBezTo>
                  <a:pt x="280991" y="458804"/>
                  <a:pt x="292062" y="463458"/>
                  <a:pt x="300242" y="471638"/>
                </a:cubicBezTo>
                <a:cubicBezTo>
                  <a:pt x="321279" y="492674"/>
                  <a:pt x="328649" y="510841"/>
                  <a:pt x="309867" y="539014"/>
                </a:cubicBezTo>
                <a:cubicBezTo>
                  <a:pt x="303450" y="548639"/>
                  <a:pt x="290617" y="551848"/>
                  <a:pt x="280992" y="558265"/>
                </a:cubicBezTo>
                <a:cubicBezTo>
                  <a:pt x="274575" y="567890"/>
                  <a:pt x="269427" y="578495"/>
                  <a:pt x="261741" y="587141"/>
                </a:cubicBezTo>
                <a:cubicBezTo>
                  <a:pt x="243654" y="607489"/>
                  <a:pt x="203990" y="644892"/>
                  <a:pt x="203990" y="644892"/>
                </a:cubicBezTo>
                <a:cubicBezTo>
                  <a:pt x="190859" y="684282"/>
                  <a:pt x="181185" y="699459"/>
                  <a:pt x="203990" y="750770"/>
                </a:cubicBezTo>
                <a:cubicBezTo>
                  <a:pt x="208111" y="760041"/>
                  <a:pt x="223240" y="757187"/>
                  <a:pt x="232865" y="760395"/>
                </a:cubicBezTo>
                <a:cubicBezTo>
                  <a:pt x="242490" y="766812"/>
                  <a:pt x="259472" y="768302"/>
                  <a:pt x="261741" y="779646"/>
                </a:cubicBezTo>
                <a:cubicBezTo>
                  <a:pt x="268823" y="815053"/>
                  <a:pt x="203761" y="816268"/>
                  <a:pt x="194364" y="818147"/>
                </a:cubicBezTo>
                <a:cubicBezTo>
                  <a:pt x="168697" y="895150"/>
                  <a:pt x="207198" y="805313"/>
                  <a:pt x="155863" y="856648"/>
                </a:cubicBezTo>
                <a:cubicBezTo>
                  <a:pt x="148689" y="863822"/>
                  <a:pt x="148439" y="875620"/>
                  <a:pt x="146238" y="885524"/>
                </a:cubicBezTo>
                <a:cubicBezTo>
                  <a:pt x="142005" y="904575"/>
                  <a:pt x="146296" y="926330"/>
                  <a:pt x="136613" y="943275"/>
                </a:cubicBezTo>
                <a:cubicBezTo>
                  <a:pt x="131579" y="952084"/>
                  <a:pt x="117641" y="950700"/>
                  <a:pt x="107737" y="952901"/>
                </a:cubicBezTo>
                <a:cubicBezTo>
                  <a:pt x="88686" y="957135"/>
                  <a:pt x="69236" y="959318"/>
                  <a:pt x="49985" y="962526"/>
                </a:cubicBezTo>
                <a:cubicBezTo>
                  <a:pt x="40360" y="968943"/>
                  <a:pt x="28516" y="972890"/>
                  <a:pt x="21110" y="981777"/>
                </a:cubicBezTo>
                <a:cubicBezTo>
                  <a:pt x="-13823" y="1023698"/>
                  <a:pt x="3268" y="1063125"/>
                  <a:pt x="11484" y="1116530"/>
                </a:cubicBezTo>
                <a:cubicBezTo>
                  <a:pt x="13027" y="1126558"/>
                  <a:pt x="17901" y="1135781"/>
                  <a:pt x="21110" y="1145406"/>
                </a:cubicBezTo>
                <a:cubicBezTo>
                  <a:pt x="-2366" y="1239302"/>
                  <a:pt x="21110" y="1122057"/>
                  <a:pt x="21110" y="1232033"/>
                </a:cubicBezTo>
                <a:cubicBezTo>
                  <a:pt x="21110" y="1242179"/>
                  <a:pt x="14271" y="1251153"/>
                  <a:pt x="11484" y="1260909"/>
                </a:cubicBezTo>
                <a:cubicBezTo>
                  <a:pt x="7850" y="1273629"/>
                  <a:pt x="5067" y="1286576"/>
                  <a:pt x="1859" y="1299410"/>
                </a:cubicBezTo>
                <a:cubicBezTo>
                  <a:pt x="4133" y="1317604"/>
                  <a:pt x="-3624" y="1457679"/>
                  <a:pt x="88486" y="1386038"/>
                </a:cubicBezTo>
                <a:cubicBezTo>
                  <a:pt x="108905" y="1370157"/>
                  <a:pt x="92692" y="1334328"/>
                  <a:pt x="98112" y="1309035"/>
                </a:cubicBezTo>
                <a:cubicBezTo>
                  <a:pt x="102364" y="1289194"/>
                  <a:pt x="113383" y="1271182"/>
                  <a:pt x="117362" y="1251284"/>
                </a:cubicBezTo>
                <a:cubicBezTo>
                  <a:pt x="120570" y="1235242"/>
                  <a:pt x="118870" y="1217362"/>
                  <a:pt x="126987" y="1203158"/>
                </a:cubicBezTo>
                <a:cubicBezTo>
                  <a:pt x="132726" y="1193114"/>
                  <a:pt x="146238" y="1190324"/>
                  <a:pt x="155863" y="1183907"/>
                </a:cubicBezTo>
                <a:cubicBezTo>
                  <a:pt x="180883" y="1108852"/>
                  <a:pt x="141054" y="1210071"/>
                  <a:pt x="203990" y="1126155"/>
                </a:cubicBezTo>
                <a:cubicBezTo>
                  <a:pt x="214357" y="1112333"/>
                  <a:pt x="215513" y="1093483"/>
                  <a:pt x="223240" y="1078029"/>
                </a:cubicBezTo>
                <a:cubicBezTo>
                  <a:pt x="228413" y="1067682"/>
                  <a:pt x="236074" y="1058778"/>
                  <a:pt x="242491" y="1049153"/>
                </a:cubicBezTo>
                <a:cubicBezTo>
                  <a:pt x="245699" y="1017069"/>
                  <a:pt x="242498" y="983677"/>
                  <a:pt x="252116" y="952901"/>
                </a:cubicBezTo>
                <a:cubicBezTo>
                  <a:pt x="259017" y="930818"/>
                  <a:pt x="290617" y="895149"/>
                  <a:pt x="290617" y="895149"/>
                </a:cubicBezTo>
                <a:cubicBezTo>
                  <a:pt x="313525" y="826423"/>
                  <a:pt x="298611" y="854282"/>
                  <a:pt x="329118" y="808522"/>
                </a:cubicBezTo>
                <a:cubicBezTo>
                  <a:pt x="332326" y="798897"/>
                  <a:pt x="334206" y="788721"/>
                  <a:pt x="338743" y="779646"/>
                </a:cubicBezTo>
                <a:cubicBezTo>
                  <a:pt x="343916" y="769299"/>
                  <a:pt x="354670" y="761850"/>
                  <a:pt x="357994" y="750770"/>
                </a:cubicBezTo>
                <a:cubicBezTo>
                  <a:pt x="364513" y="729040"/>
                  <a:pt x="364169" y="705816"/>
                  <a:pt x="367619" y="683393"/>
                </a:cubicBezTo>
                <a:cubicBezTo>
                  <a:pt x="389609" y="540454"/>
                  <a:pt x="365603" y="693474"/>
                  <a:pt x="386870" y="587141"/>
                </a:cubicBezTo>
                <a:cubicBezTo>
                  <a:pt x="390698" y="568004"/>
                  <a:pt x="393287" y="548640"/>
                  <a:pt x="396495" y="529389"/>
                </a:cubicBezTo>
                <a:cubicBezTo>
                  <a:pt x="399703" y="455595"/>
                  <a:pt x="401365" y="381718"/>
                  <a:pt x="406120" y="308008"/>
                </a:cubicBezTo>
                <a:cubicBezTo>
                  <a:pt x="414551" y="177328"/>
                  <a:pt x="425745" y="282130"/>
                  <a:pt x="406120" y="125128"/>
                </a:cubicBezTo>
                <a:cubicBezTo>
                  <a:pt x="402185" y="93645"/>
                  <a:pt x="399942" y="70824"/>
                  <a:pt x="377244" y="48126"/>
                </a:cubicBezTo>
                <a:lnTo>
                  <a:pt x="377244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/>
        </p:nvSpPr>
        <p:spPr>
          <a:xfrm>
            <a:off x="4263992" y="3426594"/>
            <a:ext cx="837397" cy="2975140"/>
          </a:xfrm>
          <a:custGeom>
            <a:avLst/>
            <a:gdLst>
              <a:gd name="connsiteX0" fmla="*/ 0 w 837397"/>
              <a:gd name="connsiteY0" fmla="*/ 0 h 2975140"/>
              <a:gd name="connsiteX1" fmla="*/ 0 w 837397"/>
              <a:gd name="connsiteY1" fmla="*/ 0 h 2975140"/>
              <a:gd name="connsiteX2" fmla="*/ 96252 w 837397"/>
              <a:gd name="connsiteY2" fmla="*/ 77002 h 2975140"/>
              <a:gd name="connsiteX3" fmla="*/ 105877 w 837397"/>
              <a:gd name="connsiteY3" fmla="*/ 115503 h 2975140"/>
              <a:gd name="connsiteX4" fmla="*/ 67376 w 837397"/>
              <a:gd name="connsiteY4" fmla="*/ 240631 h 2975140"/>
              <a:gd name="connsiteX5" fmla="*/ 38501 w 837397"/>
              <a:gd name="connsiteY5" fmla="*/ 259882 h 2975140"/>
              <a:gd name="connsiteX6" fmla="*/ 67376 w 837397"/>
              <a:gd name="connsiteY6" fmla="*/ 269507 h 2975140"/>
              <a:gd name="connsiteX7" fmla="*/ 134753 w 837397"/>
              <a:gd name="connsiteY7" fmla="*/ 279132 h 2975140"/>
              <a:gd name="connsiteX8" fmla="*/ 144379 w 837397"/>
              <a:gd name="connsiteY8" fmla="*/ 317633 h 2975140"/>
              <a:gd name="connsiteX9" fmla="*/ 134753 w 837397"/>
              <a:gd name="connsiteY9" fmla="*/ 519764 h 2975140"/>
              <a:gd name="connsiteX10" fmla="*/ 221381 w 837397"/>
              <a:gd name="connsiteY10" fmla="*/ 529389 h 2975140"/>
              <a:gd name="connsiteX11" fmla="*/ 192505 w 837397"/>
              <a:gd name="connsiteY11" fmla="*/ 664143 h 2975140"/>
              <a:gd name="connsiteX12" fmla="*/ 163629 w 837397"/>
              <a:gd name="connsiteY12" fmla="*/ 693019 h 2975140"/>
              <a:gd name="connsiteX13" fmla="*/ 154004 w 837397"/>
              <a:gd name="connsiteY13" fmla="*/ 721894 h 2975140"/>
              <a:gd name="connsiteX14" fmla="*/ 134753 w 837397"/>
              <a:gd name="connsiteY14" fmla="*/ 760395 h 2975140"/>
              <a:gd name="connsiteX15" fmla="*/ 182880 w 837397"/>
              <a:gd name="connsiteY15" fmla="*/ 808522 h 2975140"/>
              <a:gd name="connsiteX16" fmla="*/ 182880 w 837397"/>
              <a:gd name="connsiteY16" fmla="*/ 933650 h 2975140"/>
              <a:gd name="connsiteX17" fmla="*/ 163629 w 837397"/>
              <a:gd name="connsiteY17" fmla="*/ 962526 h 2975140"/>
              <a:gd name="connsiteX18" fmla="*/ 211755 w 837397"/>
              <a:gd name="connsiteY18" fmla="*/ 972151 h 2975140"/>
              <a:gd name="connsiteX19" fmla="*/ 231006 w 837397"/>
              <a:gd name="connsiteY19" fmla="*/ 1145406 h 2975140"/>
              <a:gd name="connsiteX20" fmla="*/ 259882 w 837397"/>
              <a:gd name="connsiteY20" fmla="*/ 1309035 h 2975140"/>
              <a:gd name="connsiteX21" fmla="*/ 298383 w 837397"/>
              <a:gd name="connsiteY21" fmla="*/ 1318661 h 2975140"/>
              <a:gd name="connsiteX22" fmla="*/ 317633 w 837397"/>
              <a:gd name="connsiteY22" fmla="*/ 1357162 h 2975140"/>
              <a:gd name="connsiteX23" fmla="*/ 346509 w 837397"/>
              <a:gd name="connsiteY23" fmla="*/ 1482290 h 2975140"/>
              <a:gd name="connsiteX24" fmla="*/ 365760 w 837397"/>
              <a:gd name="connsiteY24" fmla="*/ 1511166 h 2975140"/>
              <a:gd name="connsiteX25" fmla="*/ 356134 w 837397"/>
              <a:gd name="connsiteY25" fmla="*/ 1645920 h 2975140"/>
              <a:gd name="connsiteX26" fmla="*/ 327259 w 837397"/>
              <a:gd name="connsiteY26" fmla="*/ 1665170 h 2975140"/>
              <a:gd name="connsiteX27" fmla="*/ 279132 w 837397"/>
              <a:gd name="connsiteY27" fmla="*/ 1694046 h 2975140"/>
              <a:gd name="connsiteX28" fmla="*/ 356134 w 837397"/>
              <a:gd name="connsiteY28" fmla="*/ 1703671 h 2975140"/>
              <a:gd name="connsiteX29" fmla="*/ 375385 w 837397"/>
              <a:gd name="connsiteY29" fmla="*/ 1761423 h 2975140"/>
              <a:gd name="connsiteX30" fmla="*/ 385010 w 837397"/>
              <a:gd name="connsiteY30" fmla="*/ 1857675 h 2975140"/>
              <a:gd name="connsiteX31" fmla="*/ 462012 w 837397"/>
              <a:gd name="connsiteY31" fmla="*/ 1867301 h 2975140"/>
              <a:gd name="connsiteX32" fmla="*/ 442762 w 837397"/>
              <a:gd name="connsiteY32" fmla="*/ 2002054 h 2975140"/>
              <a:gd name="connsiteX33" fmla="*/ 433136 w 837397"/>
              <a:gd name="connsiteY33" fmla="*/ 2040555 h 2975140"/>
              <a:gd name="connsiteX34" fmla="*/ 471637 w 837397"/>
              <a:gd name="connsiteY34" fmla="*/ 2175309 h 2975140"/>
              <a:gd name="connsiteX35" fmla="*/ 519764 w 837397"/>
              <a:gd name="connsiteY35" fmla="*/ 2184934 h 2975140"/>
              <a:gd name="connsiteX36" fmla="*/ 510139 w 837397"/>
              <a:gd name="connsiteY36" fmla="*/ 2252311 h 2975140"/>
              <a:gd name="connsiteX37" fmla="*/ 500513 w 837397"/>
              <a:gd name="connsiteY37" fmla="*/ 2281187 h 2975140"/>
              <a:gd name="connsiteX38" fmla="*/ 558265 w 837397"/>
              <a:gd name="connsiteY38" fmla="*/ 2290812 h 2975140"/>
              <a:gd name="connsiteX39" fmla="*/ 567890 w 837397"/>
              <a:gd name="connsiteY39" fmla="*/ 2387065 h 2975140"/>
              <a:gd name="connsiteX40" fmla="*/ 606391 w 837397"/>
              <a:gd name="connsiteY40" fmla="*/ 2396690 h 2975140"/>
              <a:gd name="connsiteX41" fmla="*/ 616016 w 837397"/>
              <a:gd name="connsiteY41" fmla="*/ 2512193 h 2975140"/>
              <a:gd name="connsiteX42" fmla="*/ 635267 w 837397"/>
              <a:gd name="connsiteY42" fmla="*/ 2550694 h 2975140"/>
              <a:gd name="connsiteX43" fmla="*/ 654517 w 837397"/>
              <a:gd name="connsiteY43" fmla="*/ 2656572 h 2975140"/>
              <a:gd name="connsiteX44" fmla="*/ 721894 w 837397"/>
              <a:gd name="connsiteY44" fmla="*/ 2666198 h 2975140"/>
              <a:gd name="connsiteX45" fmla="*/ 779646 w 837397"/>
              <a:gd name="connsiteY45" fmla="*/ 2772075 h 2975140"/>
              <a:gd name="connsiteX46" fmla="*/ 808522 w 837397"/>
              <a:gd name="connsiteY46" fmla="*/ 2897204 h 2975140"/>
              <a:gd name="connsiteX47" fmla="*/ 837397 w 837397"/>
              <a:gd name="connsiteY47" fmla="*/ 2887579 h 2975140"/>
              <a:gd name="connsiteX48" fmla="*/ 789271 w 837397"/>
              <a:gd name="connsiteY48" fmla="*/ 2974206 h 2975140"/>
              <a:gd name="connsiteX49" fmla="*/ 760395 w 837397"/>
              <a:gd name="connsiteY49" fmla="*/ 2954955 h 2975140"/>
              <a:gd name="connsiteX50" fmla="*/ 750770 w 837397"/>
              <a:gd name="connsiteY50" fmla="*/ 2926080 h 2975140"/>
              <a:gd name="connsiteX51" fmla="*/ 721894 w 837397"/>
              <a:gd name="connsiteY51" fmla="*/ 2868328 h 2975140"/>
              <a:gd name="connsiteX52" fmla="*/ 702644 w 837397"/>
              <a:gd name="connsiteY52" fmla="*/ 2791326 h 2975140"/>
              <a:gd name="connsiteX53" fmla="*/ 664143 w 837397"/>
              <a:gd name="connsiteY53" fmla="*/ 2723949 h 2975140"/>
              <a:gd name="connsiteX54" fmla="*/ 654517 w 837397"/>
              <a:gd name="connsiteY54" fmla="*/ 2695073 h 2975140"/>
              <a:gd name="connsiteX55" fmla="*/ 635267 w 837397"/>
              <a:gd name="connsiteY55" fmla="*/ 2541069 h 2975140"/>
              <a:gd name="connsiteX56" fmla="*/ 625642 w 837397"/>
              <a:gd name="connsiteY56" fmla="*/ 2512193 h 2975140"/>
              <a:gd name="connsiteX57" fmla="*/ 596766 w 837397"/>
              <a:gd name="connsiteY57" fmla="*/ 2425566 h 2975140"/>
              <a:gd name="connsiteX58" fmla="*/ 577515 w 837397"/>
              <a:gd name="connsiteY58" fmla="*/ 2358189 h 2975140"/>
              <a:gd name="connsiteX59" fmla="*/ 548640 w 837397"/>
              <a:gd name="connsiteY59" fmla="*/ 2329313 h 2975140"/>
              <a:gd name="connsiteX60" fmla="*/ 519764 w 837397"/>
              <a:gd name="connsiteY60" fmla="*/ 2261937 h 2975140"/>
              <a:gd name="connsiteX61" fmla="*/ 481263 w 837397"/>
              <a:gd name="connsiteY61" fmla="*/ 2204185 h 2975140"/>
              <a:gd name="connsiteX62" fmla="*/ 471637 w 837397"/>
              <a:gd name="connsiteY62" fmla="*/ 2175309 h 2975140"/>
              <a:gd name="connsiteX63" fmla="*/ 433136 w 837397"/>
              <a:gd name="connsiteY63" fmla="*/ 2107932 h 2975140"/>
              <a:gd name="connsiteX64" fmla="*/ 394635 w 837397"/>
              <a:gd name="connsiteY64" fmla="*/ 2021305 h 2975140"/>
              <a:gd name="connsiteX65" fmla="*/ 375385 w 837397"/>
              <a:gd name="connsiteY65" fmla="*/ 1963553 h 2975140"/>
              <a:gd name="connsiteX66" fmla="*/ 365760 w 837397"/>
              <a:gd name="connsiteY66" fmla="*/ 1934678 h 2975140"/>
              <a:gd name="connsiteX67" fmla="*/ 346509 w 837397"/>
              <a:gd name="connsiteY67" fmla="*/ 1905802 h 2975140"/>
              <a:gd name="connsiteX68" fmla="*/ 308008 w 837397"/>
              <a:gd name="connsiteY68" fmla="*/ 1828800 h 2975140"/>
              <a:gd name="connsiteX69" fmla="*/ 298383 w 837397"/>
              <a:gd name="connsiteY69" fmla="*/ 1790299 h 2975140"/>
              <a:gd name="connsiteX70" fmla="*/ 269507 w 837397"/>
              <a:gd name="connsiteY70" fmla="*/ 1713297 h 2975140"/>
              <a:gd name="connsiteX71" fmla="*/ 259882 w 837397"/>
              <a:gd name="connsiteY71" fmla="*/ 1684421 h 2975140"/>
              <a:gd name="connsiteX72" fmla="*/ 240631 w 837397"/>
              <a:gd name="connsiteY72" fmla="*/ 1405288 h 2975140"/>
              <a:gd name="connsiteX73" fmla="*/ 231006 w 837397"/>
              <a:gd name="connsiteY73" fmla="*/ 1376412 h 2975140"/>
              <a:gd name="connsiteX74" fmla="*/ 221381 w 837397"/>
              <a:gd name="connsiteY74" fmla="*/ 1337911 h 2975140"/>
              <a:gd name="connsiteX75" fmla="*/ 211755 w 837397"/>
              <a:gd name="connsiteY75" fmla="*/ 1260909 h 2975140"/>
              <a:gd name="connsiteX76" fmla="*/ 202130 w 837397"/>
              <a:gd name="connsiteY76" fmla="*/ 1193532 h 2975140"/>
              <a:gd name="connsiteX77" fmla="*/ 192505 w 837397"/>
              <a:gd name="connsiteY77" fmla="*/ 1135781 h 2975140"/>
              <a:gd name="connsiteX78" fmla="*/ 173254 w 837397"/>
              <a:gd name="connsiteY78" fmla="*/ 1078029 h 2975140"/>
              <a:gd name="connsiteX79" fmla="*/ 163629 w 837397"/>
              <a:gd name="connsiteY79" fmla="*/ 1049153 h 2975140"/>
              <a:gd name="connsiteX80" fmla="*/ 144379 w 837397"/>
              <a:gd name="connsiteY80" fmla="*/ 1010652 h 2975140"/>
              <a:gd name="connsiteX81" fmla="*/ 134753 w 837397"/>
              <a:gd name="connsiteY81" fmla="*/ 952901 h 2975140"/>
              <a:gd name="connsiteX82" fmla="*/ 125128 w 837397"/>
              <a:gd name="connsiteY82" fmla="*/ 924025 h 2975140"/>
              <a:gd name="connsiteX83" fmla="*/ 115503 w 837397"/>
              <a:gd name="connsiteY83" fmla="*/ 856648 h 2975140"/>
              <a:gd name="connsiteX84" fmla="*/ 105877 w 837397"/>
              <a:gd name="connsiteY84" fmla="*/ 818147 h 2975140"/>
              <a:gd name="connsiteX85" fmla="*/ 96252 w 837397"/>
              <a:gd name="connsiteY85" fmla="*/ 770021 h 2975140"/>
              <a:gd name="connsiteX86" fmla="*/ 77002 w 837397"/>
              <a:gd name="connsiteY86" fmla="*/ 712269 h 2975140"/>
              <a:gd name="connsiteX87" fmla="*/ 48126 w 837397"/>
              <a:gd name="connsiteY87" fmla="*/ 635267 h 2975140"/>
              <a:gd name="connsiteX88" fmla="*/ 38501 w 837397"/>
              <a:gd name="connsiteY88" fmla="*/ 539014 h 2975140"/>
              <a:gd name="connsiteX89" fmla="*/ 28875 w 837397"/>
              <a:gd name="connsiteY89" fmla="*/ 500513 h 2975140"/>
              <a:gd name="connsiteX90" fmla="*/ 19250 w 837397"/>
              <a:gd name="connsiteY90" fmla="*/ 452387 h 2975140"/>
              <a:gd name="connsiteX91" fmla="*/ 0 w 837397"/>
              <a:gd name="connsiteY91" fmla="*/ 0 h 297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837397" h="2975140">
                <a:moveTo>
                  <a:pt x="0" y="0"/>
                </a:moveTo>
                <a:lnTo>
                  <a:pt x="0" y="0"/>
                </a:lnTo>
                <a:cubicBezTo>
                  <a:pt x="32084" y="25667"/>
                  <a:pt x="68488" y="46714"/>
                  <a:pt x="96252" y="77002"/>
                </a:cubicBezTo>
                <a:cubicBezTo>
                  <a:pt x="105191" y="86754"/>
                  <a:pt x="105877" y="102274"/>
                  <a:pt x="105877" y="115503"/>
                </a:cubicBezTo>
                <a:cubicBezTo>
                  <a:pt x="105877" y="195751"/>
                  <a:pt x="114417" y="201429"/>
                  <a:pt x="67376" y="240631"/>
                </a:cubicBezTo>
                <a:cubicBezTo>
                  <a:pt x="58489" y="248037"/>
                  <a:pt x="48126" y="253465"/>
                  <a:pt x="38501" y="259882"/>
                </a:cubicBezTo>
                <a:cubicBezTo>
                  <a:pt x="48126" y="263090"/>
                  <a:pt x="57427" y="267517"/>
                  <a:pt x="67376" y="269507"/>
                </a:cubicBezTo>
                <a:cubicBezTo>
                  <a:pt x="89622" y="273956"/>
                  <a:pt x="115514" y="267108"/>
                  <a:pt x="134753" y="279132"/>
                </a:cubicBezTo>
                <a:cubicBezTo>
                  <a:pt x="145971" y="286143"/>
                  <a:pt x="141170" y="304799"/>
                  <a:pt x="144379" y="317633"/>
                </a:cubicBezTo>
                <a:cubicBezTo>
                  <a:pt x="141170" y="385010"/>
                  <a:pt x="111701" y="456372"/>
                  <a:pt x="134753" y="519764"/>
                </a:cubicBezTo>
                <a:cubicBezTo>
                  <a:pt x="144682" y="547068"/>
                  <a:pt x="205265" y="505215"/>
                  <a:pt x="221381" y="529389"/>
                </a:cubicBezTo>
                <a:cubicBezTo>
                  <a:pt x="246873" y="567627"/>
                  <a:pt x="219607" y="631621"/>
                  <a:pt x="192505" y="664143"/>
                </a:cubicBezTo>
                <a:cubicBezTo>
                  <a:pt x="183791" y="674600"/>
                  <a:pt x="173254" y="683394"/>
                  <a:pt x="163629" y="693019"/>
                </a:cubicBezTo>
                <a:cubicBezTo>
                  <a:pt x="160421" y="702644"/>
                  <a:pt x="158001" y="712569"/>
                  <a:pt x="154004" y="721894"/>
                </a:cubicBezTo>
                <a:cubicBezTo>
                  <a:pt x="148352" y="735082"/>
                  <a:pt x="134753" y="746046"/>
                  <a:pt x="134753" y="760395"/>
                </a:cubicBezTo>
                <a:cubicBezTo>
                  <a:pt x="134753" y="781784"/>
                  <a:pt x="170047" y="799966"/>
                  <a:pt x="182880" y="808522"/>
                </a:cubicBezTo>
                <a:cubicBezTo>
                  <a:pt x="193892" y="863585"/>
                  <a:pt x="200361" y="869552"/>
                  <a:pt x="182880" y="933650"/>
                </a:cubicBezTo>
                <a:cubicBezTo>
                  <a:pt x="179836" y="944811"/>
                  <a:pt x="170046" y="952901"/>
                  <a:pt x="163629" y="962526"/>
                </a:cubicBezTo>
                <a:cubicBezTo>
                  <a:pt x="179671" y="965734"/>
                  <a:pt x="208206" y="956181"/>
                  <a:pt x="211755" y="972151"/>
                </a:cubicBezTo>
                <a:cubicBezTo>
                  <a:pt x="254274" y="1163489"/>
                  <a:pt x="140502" y="1115239"/>
                  <a:pt x="231006" y="1145406"/>
                </a:cubicBezTo>
                <a:cubicBezTo>
                  <a:pt x="294920" y="1241281"/>
                  <a:pt x="172799" y="1047791"/>
                  <a:pt x="259882" y="1309035"/>
                </a:cubicBezTo>
                <a:cubicBezTo>
                  <a:pt x="264065" y="1321585"/>
                  <a:pt x="285549" y="1315452"/>
                  <a:pt x="298383" y="1318661"/>
                </a:cubicBezTo>
                <a:cubicBezTo>
                  <a:pt x="304800" y="1331495"/>
                  <a:pt x="316738" y="1342842"/>
                  <a:pt x="317633" y="1357162"/>
                </a:cubicBezTo>
                <a:cubicBezTo>
                  <a:pt x="325974" y="1490614"/>
                  <a:pt x="263999" y="1461663"/>
                  <a:pt x="346509" y="1482290"/>
                </a:cubicBezTo>
                <a:cubicBezTo>
                  <a:pt x="352926" y="1491915"/>
                  <a:pt x="365081" y="1499618"/>
                  <a:pt x="365760" y="1511166"/>
                </a:cubicBezTo>
                <a:cubicBezTo>
                  <a:pt x="368404" y="1556121"/>
                  <a:pt x="367056" y="1602232"/>
                  <a:pt x="356134" y="1645920"/>
                </a:cubicBezTo>
                <a:cubicBezTo>
                  <a:pt x="353328" y="1657142"/>
                  <a:pt x="337068" y="1659039"/>
                  <a:pt x="327259" y="1665170"/>
                </a:cubicBezTo>
                <a:cubicBezTo>
                  <a:pt x="311394" y="1675085"/>
                  <a:pt x="295174" y="1684421"/>
                  <a:pt x="279132" y="1694046"/>
                </a:cubicBezTo>
                <a:cubicBezTo>
                  <a:pt x="304799" y="1697254"/>
                  <a:pt x="334943" y="1688837"/>
                  <a:pt x="356134" y="1703671"/>
                </a:cubicBezTo>
                <a:cubicBezTo>
                  <a:pt x="372758" y="1715308"/>
                  <a:pt x="375385" y="1761423"/>
                  <a:pt x="375385" y="1761423"/>
                </a:cubicBezTo>
                <a:cubicBezTo>
                  <a:pt x="378593" y="1793507"/>
                  <a:pt x="364592" y="1832719"/>
                  <a:pt x="385010" y="1857675"/>
                </a:cubicBezTo>
                <a:cubicBezTo>
                  <a:pt x="401390" y="1877695"/>
                  <a:pt x="448978" y="1844958"/>
                  <a:pt x="462012" y="1867301"/>
                </a:cubicBezTo>
                <a:cubicBezTo>
                  <a:pt x="484154" y="1905259"/>
                  <a:pt x="454236" y="1961897"/>
                  <a:pt x="442762" y="2002054"/>
                </a:cubicBezTo>
                <a:cubicBezTo>
                  <a:pt x="439128" y="2014774"/>
                  <a:pt x="436345" y="2027721"/>
                  <a:pt x="433136" y="2040555"/>
                </a:cubicBezTo>
                <a:cubicBezTo>
                  <a:pt x="514938" y="2095090"/>
                  <a:pt x="391652" y="2002011"/>
                  <a:pt x="471637" y="2175309"/>
                </a:cubicBezTo>
                <a:cubicBezTo>
                  <a:pt x="478493" y="2190163"/>
                  <a:pt x="503722" y="2181726"/>
                  <a:pt x="519764" y="2184934"/>
                </a:cubicBezTo>
                <a:cubicBezTo>
                  <a:pt x="516556" y="2207393"/>
                  <a:pt x="514588" y="2230065"/>
                  <a:pt x="510139" y="2252311"/>
                </a:cubicBezTo>
                <a:cubicBezTo>
                  <a:pt x="508149" y="2262260"/>
                  <a:pt x="492590" y="2274849"/>
                  <a:pt x="500513" y="2281187"/>
                </a:cubicBezTo>
                <a:cubicBezTo>
                  <a:pt x="515753" y="2293379"/>
                  <a:pt x="539014" y="2287604"/>
                  <a:pt x="558265" y="2290812"/>
                </a:cubicBezTo>
                <a:cubicBezTo>
                  <a:pt x="561473" y="2322896"/>
                  <a:pt x="554547" y="2357711"/>
                  <a:pt x="567890" y="2387065"/>
                </a:cubicBezTo>
                <a:cubicBezTo>
                  <a:pt x="573364" y="2399108"/>
                  <a:pt x="601642" y="2384343"/>
                  <a:pt x="606391" y="2396690"/>
                </a:cubicBezTo>
                <a:cubicBezTo>
                  <a:pt x="620260" y="2432749"/>
                  <a:pt x="608896" y="2474220"/>
                  <a:pt x="616016" y="2512193"/>
                </a:cubicBezTo>
                <a:cubicBezTo>
                  <a:pt x="618660" y="2526296"/>
                  <a:pt x="628850" y="2537860"/>
                  <a:pt x="635267" y="2550694"/>
                </a:cubicBezTo>
                <a:cubicBezTo>
                  <a:pt x="641684" y="2585987"/>
                  <a:pt x="632994" y="2627875"/>
                  <a:pt x="654517" y="2656572"/>
                </a:cubicBezTo>
                <a:cubicBezTo>
                  <a:pt x="668129" y="2674722"/>
                  <a:pt x="708550" y="2647850"/>
                  <a:pt x="721894" y="2666198"/>
                </a:cubicBezTo>
                <a:cubicBezTo>
                  <a:pt x="815750" y="2795249"/>
                  <a:pt x="657992" y="2747745"/>
                  <a:pt x="779646" y="2772075"/>
                </a:cubicBezTo>
                <a:cubicBezTo>
                  <a:pt x="767721" y="2950949"/>
                  <a:pt x="727280" y="2932022"/>
                  <a:pt x="808522" y="2897204"/>
                </a:cubicBezTo>
                <a:cubicBezTo>
                  <a:pt x="817847" y="2893207"/>
                  <a:pt x="827772" y="2890787"/>
                  <a:pt x="837397" y="2887579"/>
                </a:cubicBezTo>
                <a:cubicBezTo>
                  <a:pt x="832131" y="2929711"/>
                  <a:pt x="849799" y="2982853"/>
                  <a:pt x="789271" y="2974206"/>
                </a:cubicBezTo>
                <a:cubicBezTo>
                  <a:pt x="777819" y="2972570"/>
                  <a:pt x="770020" y="2961372"/>
                  <a:pt x="760395" y="2954955"/>
                </a:cubicBezTo>
                <a:cubicBezTo>
                  <a:pt x="757187" y="2945330"/>
                  <a:pt x="755307" y="2935155"/>
                  <a:pt x="750770" y="2926080"/>
                </a:cubicBezTo>
                <a:cubicBezTo>
                  <a:pt x="724489" y="2873517"/>
                  <a:pt x="736409" y="2921549"/>
                  <a:pt x="721894" y="2868328"/>
                </a:cubicBezTo>
                <a:cubicBezTo>
                  <a:pt x="714933" y="2842803"/>
                  <a:pt x="717320" y="2813340"/>
                  <a:pt x="702644" y="2791326"/>
                </a:cubicBezTo>
                <a:cubicBezTo>
                  <a:pt x="683309" y="2762323"/>
                  <a:pt x="678799" y="2758146"/>
                  <a:pt x="664143" y="2723949"/>
                </a:cubicBezTo>
                <a:cubicBezTo>
                  <a:pt x="660146" y="2714623"/>
                  <a:pt x="657726" y="2704698"/>
                  <a:pt x="654517" y="2695073"/>
                </a:cubicBezTo>
                <a:cubicBezTo>
                  <a:pt x="651181" y="2665045"/>
                  <a:pt x="642134" y="2575404"/>
                  <a:pt x="635267" y="2541069"/>
                </a:cubicBezTo>
                <a:cubicBezTo>
                  <a:pt x="633277" y="2531120"/>
                  <a:pt x="627843" y="2522097"/>
                  <a:pt x="625642" y="2512193"/>
                </a:cubicBezTo>
                <a:cubicBezTo>
                  <a:pt x="608351" y="2434387"/>
                  <a:pt x="630257" y="2475804"/>
                  <a:pt x="596766" y="2425566"/>
                </a:cubicBezTo>
                <a:cubicBezTo>
                  <a:pt x="595481" y="2420427"/>
                  <a:pt x="583040" y="2366477"/>
                  <a:pt x="577515" y="2358189"/>
                </a:cubicBezTo>
                <a:cubicBezTo>
                  <a:pt x="569964" y="2346863"/>
                  <a:pt x="558265" y="2338938"/>
                  <a:pt x="548640" y="2329313"/>
                </a:cubicBezTo>
                <a:cubicBezTo>
                  <a:pt x="538683" y="2299444"/>
                  <a:pt x="537602" y="2291668"/>
                  <a:pt x="519764" y="2261937"/>
                </a:cubicBezTo>
                <a:cubicBezTo>
                  <a:pt x="507861" y="2242098"/>
                  <a:pt x="488580" y="2226134"/>
                  <a:pt x="481263" y="2204185"/>
                </a:cubicBezTo>
                <a:cubicBezTo>
                  <a:pt x="478054" y="2194560"/>
                  <a:pt x="476174" y="2184384"/>
                  <a:pt x="471637" y="2175309"/>
                </a:cubicBezTo>
                <a:cubicBezTo>
                  <a:pt x="436915" y="2105865"/>
                  <a:pt x="466880" y="2192291"/>
                  <a:pt x="433136" y="2107932"/>
                </a:cubicBezTo>
                <a:cubicBezTo>
                  <a:pt x="398772" y="2022024"/>
                  <a:pt x="431673" y="2076860"/>
                  <a:pt x="394635" y="2021305"/>
                </a:cubicBezTo>
                <a:lnTo>
                  <a:pt x="375385" y="1963553"/>
                </a:lnTo>
                <a:cubicBezTo>
                  <a:pt x="372177" y="1953928"/>
                  <a:pt x="371388" y="1943120"/>
                  <a:pt x="365760" y="1934678"/>
                </a:cubicBezTo>
                <a:cubicBezTo>
                  <a:pt x="359343" y="1925053"/>
                  <a:pt x="352049" y="1915958"/>
                  <a:pt x="346509" y="1905802"/>
                </a:cubicBezTo>
                <a:cubicBezTo>
                  <a:pt x="332767" y="1880609"/>
                  <a:pt x="308008" y="1828800"/>
                  <a:pt x="308008" y="1828800"/>
                </a:cubicBezTo>
                <a:cubicBezTo>
                  <a:pt x="304800" y="1815966"/>
                  <a:pt x="302566" y="1802849"/>
                  <a:pt x="298383" y="1790299"/>
                </a:cubicBezTo>
                <a:cubicBezTo>
                  <a:pt x="289714" y="1764293"/>
                  <a:pt x="278875" y="1739059"/>
                  <a:pt x="269507" y="1713297"/>
                </a:cubicBezTo>
                <a:cubicBezTo>
                  <a:pt x="266040" y="1703762"/>
                  <a:pt x="263090" y="1694046"/>
                  <a:pt x="259882" y="1684421"/>
                </a:cubicBezTo>
                <a:cubicBezTo>
                  <a:pt x="256884" y="1627470"/>
                  <a:pt x="251934" y="1478757"/>
                  <a:pt x="240631" y="1405288"/>
                </a:cubicBezTo>
                <a:cubicBezTo>
                  <a:pt x="239088" y="1395260"/>
                  <a:pt x="233793" y="1386168"/>
                  <a:pt x="231006" y="1376412"/>
                </a:cubicBezTo>
                <a:cubicBezTo>
                  <a:pt x="227372" y="1363692"/>
                  <a:pt x="223556" y="1350960"/>
                  <a:pt x="221381" y="1337911"/>
                </a:cubicBezTo>
                <a:cubicBezTo>
                  <a:pt x="217128" y="1312396"/>
                  <a:pt x="215174" y="1286549"/>
                  <a:pt x="211755" y="1260909"/>
                </a:cubicBezTo>
                <a:cubicBezTo>
                  <a:pt x="208757" y="1238421"/>
                  <a:pt x="205580" y="1215955"/>
                  <a:pt x="202130" y="1193532"/>
                </a:cubicBezTo>
                <a:cubicBezTo>
                  <a:pt x="199163" y="1174243"/>
                  <a:pt x="197238" y="1154714"/>
                  <a:pt x="192505" y="1135781"/>
                </a:cubicBezTo>
                <a:cubicBezTo>
                  <a:pt x="187583" y="1116095"/>
                  <a:pt x="179671" y="1097280"/>
                  <a:pt x="173254" y="1078029"/>
                </a:cubicBezTo>
                <a:cubicBezTo>
                  <a:pt x="170046" y="1068404"/>
                  <a:pt x="168166" y="1058228"/>
                  <a:pt x="163629" y="1049153"/>
                </a:cubicBezTo>
                <a:lnTo>
                  <a:pt x="144379" y="1010652"/>
                </a:lnTo>
                <a:cubicBezTo>
                  <a:pt x="141170" y="991402"/>
                  <a:pt x="138987" y="971952"/>
                  <a:pt x="134753" y="952901"/>
                </a:cubicBezTo>
                <a:cubicBezTo>
                  <a:pt x="132552" y="942997"/>
                  <a:pt x="127118" y="933974"/>
                  <a:pt x="125128" y="924025"/>
                </a:cubicBezTo>
                <a:cubicBezTo>
                  <a:pt x="120679" y="901779"/>
                  <a:pt x="119561" y="878969"/>
                  <a:pt x="115503" y="856648"/>
                </a:cubicBezTo>
                <a:cubicBezTo>
                  <a:pt x="113137" y="843633"/>
                  <a:pt x="108747" y="831061"/>
                  <a:pt x="105877" y="818147"/>
                </a:cubicBezTo>
                <a:cubicBezTo>
                  <a:pt x="102328" y="802177"/>
                  <a:pt x="100556" y="785804"/>
                  <a:pt x="96252" y="770021"/>
                </a:cubicBezTo>
                <a:cubicBezTo>
                  <a:pt x="90913" y="750444"/>
                  <a:pt x="83419" y="731520"/>
                  <a:pt x="77002" y="712269"/>
                </a:cubicBezTo>
                <a:cubicBezTo>
                  <a:pt x="61918" y="667018"/>
                  <a:pt x="71133" y="692787"/>
                  <a:pt x="48126" y="635267"/>
                </a:cubicBezTo>
                <a:cubicBezTo>
                  <a:pt x="44918" y="603183"/>
                  <a:pt x="43061" y="570934"/>
                  <a:pt x="38501" y="539014"/>
                </a:cubicBezTo>
                <a:cubicBezTo>
                  <a:pt x="36630" y="525918"/>
                  <a:pt x="31745" y="513427"/>
                  <a:pt x="28875" y="500513"/>
                </a:cubicBezTo>
                <a:cubicBezTo>
                  <a:pt x="25326" y="484543"/>
                  <a:pt x="22458" y="468429"/>
                  <a:pt x="19250" y="452387"/>
                </a:cubicBezTo>
                <a:cubicBezTo>
                  <a:pt x="1997" y="228091"/>
                  <a:pt x="3208" y="75398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 18"/>
          <p:cNvSpPr/>
          <p:nvPr/>
        </p:nvSpPr>
        <p:spPr>
          <a:xfrm>
            <a:off x="4534306" y="3128593"/>
            <a:ext cx="807984" cy="260135"/>
          </a:xfrm>
          <a:custGeom>
            <a:avLst/>
            <a:gdLst>
              <a:gd name="connsiteX0" fmla="*/ 0 w 807984"/>
              <a:gd name="connsiteY0" fmla="*/ 144379 h 260135"/>
              <a:gd name="connsiteX1" fmla="*/ 0 w 807984"/>
              <a:gd name="connsiteY1" fmla="*/ 144379 h 260135"/>
              <a:gd name="connsiteX2" fmla="*/ 125128 w 807984"/>
              <a:gd name="connsiteY2" fmla="*/ 77002 h 260135"/>
              <a:gd name="connsiteX3" fmla="*/ 144379 w 807984"/>
              <a:gd name="connsiteY3" fmla="*/ 48126 h 260135"/>
              <a:gd name="connsiteX4" fmla="*/ 173255 w 807984"/>
              <a:gd name="connsiteY4" fmla="*/ 28876 h 260135"/>
              <a:gd name="connsiteX5" fmla="*/ 211756 w 807984"/>
              <a:gd name="connsiteY5" fmla="*/ 115503 h 260135"/>
              <a:gd name="connsiteX6" fmla="*/ 221381 w 807984"/>
              <a:gd name="connsiteY6" fmla="*/ 86627 h 260135"/>
              <a:gd name="connsiteX7" fmla="*/ 240631 w 807984"/>
              <a:gd name="connsiteY7" fmla="*/ 48126 h 260135"/>
              <a:gd name="connsiteX8" fmla="*/ 269507 w 807984"/>
              <a:gd name="connsiteY8" fmla="*/ 57752 h 260135"/>
              <a:gd name="connsiteX9" fmla="*/ 279133 w 807984"/>
              <a:gd name="connsiteY9" fmla="*/ 86627 h 260135"/>
              <a:gd name="connsiteX10" fmla="*/ 308008 w 807984"/>
              <a:gd name="connsiteY10" fmla="*/ 144379 h 260135"/>
              <a:gd name="connsiteX11" fmla="*/ 317634 w 807984"/>
              <a:gd name="connsiteY11" fmla="*/ 96253 h 260135"/>
              <a:gd name="connsiteX12" fmla="*/ 336884 w 807984"/>
              <a:gd name="connsiteY12" fmla="*/ 134754 h 260135"/>
              <a:gd name="connsiteX13" fmla="*/ 346509 w 807984"/>
              <a:gd name="connsiteY13" fmla="*/ 96253 h 260135"/>
              <a:gd name="connsiteX14" fmla="*/ 365760 w 807984"/>
              <a:gd name="connsiteY14" fmla="*/ 67377 h 260135"/>
              <a:gd name="connsiteX15" fmla="*/ 394636 w 807984"/>
              <a:gd name="connsiteY15" fmla="*/ 86627 h 260135"/>
              <a:gd name="connsiteX16" fmla="*/ 404261 w 807984"/>
              <a:gd name="connsiteY16" fmla="*/ 125128 h 260135"/>
              <a:gd name="connsiteX17" fmla="*/ 423511 w 807984"/>
              <a:gd name="connsiteY17" fmla="*/ 163629 h 260135"/>
              <a:gd name="connsiteX18" fmla="*/ 433137 w 807984"/>
              <a:gd name="connsiteY18" fmla="*/ 105878 h 260135"/>
              <a:gd name="connsiteX19" fmla="*/ 442762 w 807984"/>
              <a:gd name="connsiteY19" fmla="*/ 67377 h 260135"/>
              <a:gd name="connsiteX20" fmla="*/ 471638 w 807984"/>
              <a:gd name="connsiteY20" fmla="*/ 57752 h 260135"/>
              <a:gd name="connsiteX21" fmla="*/ 490888 w 807984"/>
              <a:gd name="connsiteY21" fmla="*/ 96253 h 260135"/>
              <a:gd name="connsiteX22" fmla="*/ 500514 w 807984"/>
              <a:gd name="connsiteY22" fmla="*/ 125128 h 260135"/>
              <a:gd name="connsiteX23" fmla="*/ 510139 w 807984"/>
              <a:gd name="connsiteY23" fmla="*/ 57752 h 260135"/>
              <a:gd name="connsiteX24" fmla="*/ 519764 w 807984"/>
              <a:gd name="connsiteY24" fmla="*/ 28876 h 260135"/>
              <a:gd name="connsiteX25" fmla="*/ 548640 w 807984"/>
              <a:gd name="connsiteY25" fmla="*/ 48126 h 260135"/>
              <a:gd name="connsiteX26" fmla="*/ 567890 w 807984"/>
              <a:gd name="connsiteY26" fmla="*/ 105878 h 260135"/>
              <a:gd name="connsiteX27" fmla="*/ 596766 w 807984"/>
              <a:gd name="connsiteY27" fmla="*/ 86627 h 260135"/>
              <a:gd name="connsiteX28" fmla="*/ 625642 w 807984"/>
              <a:gd name="connsiteY28" fmla="*/ 86627 h 260135"/>
              <a:gd name="connsiteX29" fmla="*/ 635267 w 807984"/>
              <a:gd name="connsiteY29" fmla="*/ 115503 h 260135"/>
              <a:gd name="connsiteX30" fmla="*/ 654518 w 807984"/>
              <a:gd name="connsiteY30" fmla="*/ 144379 h 260135"/>
              <a:gd name="connsiteX31" fmla="*/ 664143 w 807984"/>
              <a:gd name="connsiteY31" fmla="*/ 86627 h 260135"/>
              <a:gd name="connsiteX32" fmla="*/ 693019 w 807984"/>
              <a:gd name="connsiteY32" fmla="*/ 115503 h 260135"/>
              <a:gd name="connsiteX33" fmla="*/ 721895 w 807984"/>
              <a:gd name="connsiteY33" fmla="*/ 105878 h 260135"/>
              <a:gd name="connsiteX34" fmla="*/ 731520 w 807984"/>
              <a:gd name="connsiteY34" fmla="*/ 28876 h 260135"/>
              <a:gd name="connsiteX35" fmla="*/ 741145 w 807984"/>
              <a:gd name="connsiteY35" fmla="*/ 0 h 260135"/>
              <a:gd name="connsiteX36" fmla="*/ 789271 w 807984"/>
              <a:gd name="connsiteY36" fmla="*/ 67377 h 260135"/>
              <a:gd name="connsiteX37" fmla="*/ 789271 w 807984"/>
              <a:gd name="connsiteY37" fmla="*/ 163629 h 260135"/>
              <a:gd name="connsiteX38" fmla="*/ 596766 w 807984"/>
              <a:gd name="connsiteY38" fmla="*/ 211756 h 260135"/>
              <a:gd name="connsiteX39" fmla="*/ 558265 w 807984"/>
              <a:gd name="connsiteY39" fmla="*/ 231006 h 260135"/>
              <a:gd name="connsiteX40" fmla="*/ 490888 w 807984"/>
              <a:gd name="connsiteY40" fmla="*/ 240632 h 260135"/>
              <a:gd name="connsiteX41" fmla="*/ 462013 w 807984"/>
              <a:gd name="connsiteY41" fmla="*/ 259882 h 260135"/>
              <a:gd name="connsiteX42" fmla="*/ 259882 w 807984"/>
              <a:gd name="connsiteY42" fmla="*/ 240632 h 260135"/>
              <a:gd name="connsiteX43" fmla="*/ 231006 w 807984"/>
              <a:gd name="connsiteY43" fmla="*/ 221381 h 260135"/>
              <a:gd name="connsiteX44" fmla="*/ 211756 w 807984"/>
              <a:gd name="connsiteY44" fmla="*/ 192505 h 260135"/>
              <a:gd name="connsiteX45" fmla="*/ 182880 w 807984"/>
              <a:gd name="connsiteY45" fmla="*/ 182880 h 260135"/>
              <a:gd name="connsiteX46" fmla="*/ 154004 w 807984"/>
              <a:gd name="connsiteY46" fmla="*/ 163629 h 260135"/>
              <a:gd name="connsiteX47" fmla="*/ 86627 w 807984"/>
              <a:gd name="connsiteY47" fmla="*/ 144379 h 260135"/>
              <a:gd name="connsiteX48" fmla="*/ 0 w 807984"/>
              <a:gd name="connsiteY48" fmla="*/ 144379 h 26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7984" h="260135">
                <a:moveTo>
                  <a:pt x="0" y="144379"/>
                </a:moveTo>
                <a:lnTo>
                  <a:pt x="0" y="144379"/>
                </a:lnTo>
                <a:cubicBezTo>
                  <a:pt x="41709" y="121920"/>
                  <a:pt x="85712" y="103279"/>
                  <a:pt x="125128" y="77002"/>
                </a:cubicBezTo>
                <a:cubicBezTo>
                  <a:pt x="134753" y="70585"/>
                  <a:pt x="136199" y="56306"/>
                  <a:pt x="144379" y="48126"/>
                </a:cubicBezTo>
                <a:cubicBezTo>
                  <a:pt x="152559" y="39946"/>
                  <a:pt x="163630" y="35293"/>
                  <a:pt x="173255" y="28876"/>
                </a:cubicBezTo>
                <a:cubicBezTo>
                  <a:pt x="237506" y="50293"/>
                  <a:pt x="173243" y="19224"/>
                  <a:pt x="211756" y="115503"/>
                </a:cubicBezTo>
                <a:cubicBezTo>
                  <a:pt x="215524" y="124923"/>
                  <a:pt x="217384" y="95953"/>
                  <a:pt x="221381" y="86627"/>
                </a:cubicBezTo>
                <a:cubicBezTo>
                  <a:pt x="227033" y="73439"/>
                  <a:pt x="234214" y="60960"/>
                  <a:pt x="240631" y="48126"/>
                </a:cubicBezTo>
                <a:cubicBezTo>
                  <a:pt x="250256" y="51335"/>
                  <a:pt x="262333" y="50578"/>
                  <a:pt x="269507" y="57752"/>
                </a:cubicBezTo>
                <a:cubicBezTo>
                  <a:pt x="276681" y="64926"/>
                  <a:pt x="274596" y="77552"/>
                  <a:pt x="279133" y="86627"/>
                </a:cubicBezTo>
                <a:cubicBezTo>
                  <a:pt x="316446" y="161251"/>
                  <a:pt x="283819" y="71808"/>
                  <a:pt x="308008" y="144379"/>
                </a:cubicBezTo>
                <a:cubicBezTo>
                  <a:pt x="311217" y="128337"/>
                  <a:pt x="302114" y="101426"/>
                  <a:pt x="317634" y="96253"/>
                </a:cubicBezTo>
                <a:cubicBezTo>
                  <a:pt x="331246" y="91716"/>
                  <a:pt x="322536" y="134754"/>
                  <a:pt x="336884" y="134754"/>
                </a:cubicBezTo>
                <a:cubicBezTo>
                  <a:pt x="350113" y="134754"/>
                  <a:pt x="341298" y="108412"/>
                  <a:pt x="346509" y="96253"/>
                </a:cubicBezTo>
                <a:cubicBezTo>
                  <a:pt x="351066" y="85620"/>
                  <a:pt x="359343" y="77002"/>
                  <a:pt x="365760" y="67377"/>
                </a:cubicBezTo>
                <a:cubicBezTo>
                  <a:pt x="375385" y="73794"/>
                  <a:pt x="388219" y="77002"/>
                  <a:pt x="394636" y="86627"/>
                </a:cubicBezTo>
                <a:cubicBezTo>
                  <a:pt x="401974" y="97634"/>
                  <a:pt x="399616" y="112742"/>
                  <a:pt x="404261" y="125128"/>
                </a:cubicBezTo>
                <a:cubicBezTo>
                  <a:pt x="409299" y="138563"/>
                  <a:pt x="417094" y="150795"/>
                  <a:pt x="423511" y="163629"/>
                </a:cubicBezTo>
                <a:cubicBezTo>
                  <a:pt x="426720" y="144379"/>
                  <a:pt x="429309" y="125015"/>
                  <a:pt x="433137" y="105878"/>
                </a:cubicBezTo>
                <a:cubicBezTo>
                  <a:pt x="435731" y="92906"/>
                  <a:pt x="434498" y="77707"/>
                  <a:pt x="442762" y="67377"/>
                </a:cubicBezTo>
                <a:cubicBezTo>
                  <a:pt x="449100" y="59454"/>
                  <a:pt x="462013" y="60960"/>
                  <a:pt x="471638" y="57752"/>
                </a:cubicBezTo>
                <a:cubicBezTo>
                  <a:pt x="478055" y="70586"/>
                  <a:pt x="485236" y="83065"/>
                  <a:pt x="490888" y="96253"/>
                </a:cubicBezTo>
                <a:cubicBezTo>
                  <a:pt x="494885" y="105578"/>
                  <a:pt x="495977" y="134203"/>
                  <a:pt x="500514" y="125128"/>
                </a:cubicBezTo>
                <a:cubicBezTo>
                  <a:pt x="510660" y="104837"/>
                  <a:pt x="505690" y="79998"/>
                  <a:pt x="510139" y="57752"/>
                </a:cubicBezTo>
                <a:cubicBezTo>
                  <a:pt x="512129" y="47803"/>
                  <a:pt x="516556" y="38501"/>
                  <a:pt x="519764" y="28876"/>
                </a:cubicBezTo>
                <a:cubicBezTo>
                  <a:pt x="529389" y="35293"/>
                  <a:pt x="542509" y="38316"/>
                  <a:pt x="548640" y="48126"/>
                </a:cubicBezTo>
                <a:cubicBezTo>
                  <a:pt x="559395" y="65334"/>
                  <a:pt x="567890" y="105878"/>
                  <a:pt x="567890" y="105878"/>
                </a:cubicBezTo>
                <a:cubicBezTo>
                  <a:pt x="577515" y="99461"/>
                  <a:pt x="586025" y="82331"/>
                  <a:pt x="596766" y="86627"/>
                </a:cubicBezTo>
                <a:cubicBezTo>
                  <a:pt x="631084" y="100354"/>
                  <a:pt x="604100" y="172797"/>
                  <a:pt x="625642" y="86627"/>
                </a:cubicBezTo>
                <a:cubicBezTo>
                  <a:pt x="628850" y="96252"/>
                  <a:pt x="630730" y="106428"/>
                  <a:pt x="635267" y="115503"/>
                </a:cubicBezTo>
                <a:cubicBezTo>
                  <a:pt x="640440" y="125850"/>
                  <a:pt x="646338" y="152559"/>
                  <a:pt x="654518" y="144379"/>
                </a:cubicBezTo>
                <a:cubicBezTo>
                  <a:pt x="668318" y="130579"/>
                  <a:pt x="660935" y="105878"/>
                  <a:pt x="664143" y="86627"/>
                </a:cubicBezTo>
                <a:cubicBezTo>
                  <a:pt x="673768" y="96252"/>
                  <a:pt x="680105" y="111198"/>
                  <a:pt x="693019" y="115503"/>
                </a:cubicBezTo>
                <a:cubicBezTo>
                  <a:pt x="702644" y="118711"/>
                  <a:pt x="717774" y="115149"/>
                  <a:pt x="721895" y="105878"/>
                </a:cubicBezTo>
                <a:cubicBezTo>
                  <a:pt x="732401" y="82240"/>
                  <a:pt x="726893" y="54326"/>
                  <a:pt x="731520" y="28876"/>
                </a:cubicBezTo>
                <a:cubicBezTo>
                  <a:pt x="733335" y="18894"/>
                  <a:pt x="737937" y="9625"/>
                  <a:pt x="741145" y="0"/>
                </a:cubicBezTo>
                <a:cubicBezTo>
                  <a:pt x="783033" y="13962"/>
                  <a:pt x="779289" y="4158"/>
                  <a:pt x="789271" y="67377"/>
                </a:cubicBezTo>
                <a:cubicBezTo>
                  <a:pt x="820480" y="265030"/>
                  <a:pt x="807081" y="217054"/>
                  <a:pt x="789271" y="163629"/>
                </a:cubicBezTo>
                <a:cubicBezTo>
                  <a:pt x="763987" y="264769"/>
                  <a:pt x="796799" y="185665"/>
                  <a:pt x="596766" y="211756"/>
                </a:cubicBezTo>
                <a:cubicBezTo>
                  <a:pt x="582538" y="213612"/>
                  <a:pt x="572108" y="227231"/>
                  <a:pt x="558265" y="231006"/>
                </a:cubicBezTo>
                <a:cubicBezTo>
                  <a:pt x="536377" y="236975"/>
                  <a:pt x="513347" y="237423"/>
                  <a:pt x="490888" y="240632"/>
                </a:cubicBezTo>
                <a:cubicBezTo>
                  <a:pt x="481263" y="247049"/>
                  <a:pt x="473558" y="259160"/>
                  <a:pt x="462013" y="259882"/>
                </a:cubicBezTo>
                <a:cubicBezTo>
                  <a:pt x="423315" y="262301"/>
                  <a:pt x="309002" y="246772"/>
                  <a:pt x="259882" y="240632"/>
                </a:cubicBezTo>
                <a:cubicBezTo>
                  <a:pt x="250257" y="234215"/>
                  <a:pt x="239186" y="229561"/>
                  <a:pt x="231006" y="221381"/>
                </a:cubicBezTo>
                <a:cubicBezTo>
                  <a:pt x="222826" y="213201"/>
                  <a:pt x="220789" y="199732"/>
                  <a:pt x="211756" y="192505"/>
                </a:cubicBezTo>
                <a:cubicBezTo>
                  <a:pt x="203833" y="186167"/>
                  <a:pt x="192505" y="186088"/>
                  <a:pt x="182880" y="182880"/>
                </a:cubicBezTo>
                <a:cubicBezTo>
                  <a:pt x="173255" y="176463"/>
                  <a:pt x="164351" y="168802"/>
                  <a:pt x="154004" y="163629"/>
                </a:cubicBezTo>
                <a:cubicBezTo>
                  <a:pt x="143980" y="158617"/>
                  <a:pt x="94028" y="144996"/>
                  <a:pt x="86627" y="144379"/>
                </a:cubicBezTo>
                <a:cubicBezTo>
                  <a:pt x="61048" y="142247"/>
                  <a:pt x="14438" y="144379"/>
                  <a:pt x="0" y="144379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reeform 19"/>
          <p:cNvSpPr/>
          <p:nvPr/>
        </p:nvSpPr>
        <p:spPr>
          <a:xfrm>
            <a:off x="5428917" y="3358591"/>
            <a:ext cx="807984" cy="260135"/>
          </a:xfrm>
          <a:custGeom>
            <a:avLst/>
            <a:gdLst>
              <a:gd name="connsiteX0" fmla="*/ 0 w 807984"/>
              <a:gd name="connsiteY0" fmla="*/ 144379 h 260135"/>
              <a:gd name="connsiteX1" fmla="*/ 0 w 807984"/>
              <a:gd name="connsiteY1" fmla="*/ 144379 h 260135"/>
              <a:gd name="connsiteX2" fmla="*/ 125128 w 807984"/>
              <a:gd name="connsiteY2" fmla="*/ 77002 h 260135"/>
              <a:gd name="connsiteX3" fmla="*/ 144379 w 807984"/>
              <a:gd name="connsiteY3" fmla="*/ 48126 h 260135"/>
              <a:gd name="connsiteX4" fmla="*/ 173255 w 807984"/>
              <a:gd name="connsiteY4" fmla="*/ 28876 h 260135"/>
              <a:gd name="connsiteX5" fmla="*/ 211756 w 807984"/>
              <a:gd name="connsiteY5" fmla="*/ 115503 h 260135"/>
              <a:gd name="connsiteX6" fmla="*/ 221381 w 807984"/>
              <a:gd name="connsiteY6" fmla="*/ 86627 h 260135"/>
              <a:gd name="connsiteX7" fmla="*/ 240631 w 807984"/>
              <a:gd name="connsiteY7" fmla="*/ 48126 h 260135"/>
              <a:gd name="connsiteX8" fmla="*/ 269507 w 807984"/>
              <a:gd name="connsiteY8" fmla="*/ 57752 h 260135"/>
              <a:gd name="connsiteX9" fmla="*/ 279133 w 807984"/>
              <a:gd name="connsiteY9" fmla="*/ 86627 h 260135"/>
              <a:gd name="connsiteX10" fmla="*/ 308008 w 807984"/>
              <a:gd name="connsiteY10" fmla="*/ 144379 h 260135"/>
              <a:gd name="connsiteX11" fmla="*/ 317634 w 807984"/>
              <a:gd name="connsiteY11" fmla="*/ 96253 h 260135"/>
              <a:gd name="connsiteX12" fmla="*/ 336884 w 807984"/>
              <a:gd name="connsiteY12" fmla="*/ 134754 h 260135"/>
              <a:gd name="connsiteX13" fmla="*/ 346509 w 807984"/>
              <a:gd name="connsiteY13" fmla="*/ 96253 h 260135"/>
              <a:gd name="connsiteX14" fmla="*/ 365760 w 807984"/>
              <a:gd name="connsiteY14" fmla="*/ 67377 h 260135"/>
              <a:gd name="connsiteX15" fmla="*/ 394636 w 807984"/>
              <a:gd name="connsiteY15" fmla="*/ 86627 h 260135"/>
              <a:gd name="connsiteX16" fmla="*/ 404261 w 807984"/>
              <a:gd name="connsiteY16" fmla="*/ 125128 h 260135"/>
              <a:gd name="connsiteX17" fmla="*/ 423511 w 807984"/>
              <a:gd name="connsiteY17" fmla="*/ 163629 h 260135"/>
              <a:gd name="connsiteX18" fmla="*/ 433137 w 807984"/>
              <a:gd name="connsiteY18" fmla="*/ 105878 h 260135"/>
              <a:gd name="connsiteX19" fmla="*/ 442762 w 807984"/>
              <a:gd name="connsiteY19" fmla="*/ 67377 h 260135"/>
              <a:gd name="connsiteX20" fmla="*/ 471638 w 807984"/>
              <a:gd name="connsiteY20" fmla="*/ 57752 h 260135"/>
              <a:gd name="connsiteX21" fmla="*/ 490888 w 807984"/>
              <a:gd name="connsiteY21" fmla="*/ 96253 h 260135"/>
              <a:gd name="connsiteX22" fmla="*/ 500514 w 807984"/>
              <a:gd name="connsiteY22" fmla="*/ 125128 h 260135"/>
              <a:gd name="connsiteX23" fmla="*/ 510139 w 807984"/>
              <a:gd name="connsiteY23" fmla="*/ 57752 h 260135"/>
              <a:gd name="connsiteX24" fmla="*/ 519764 w 807984"/>
              <a:gd name="connsiteY24" fmla="*/ 28876 h 260135"/>
              <a:gd name="connsiteX25" fmla="*/ 548640 w 807984"/>
              <a:gd name="connsiteY25" fmla="*/ 48126 h 260135"/>
              <a:gd name="connsiteX26" fmla="*/ 567890 w 807984"/>
              <a:gd name="connsiteY26" fmla="*/ 105878 h 260135"/>
              <a:gd name="connsiteX27" fmla="*/ 596766 w 807984"/>
              <a:gd name="connsiteY27" fmla="*/ 86627 h 260135"/>
              <a:gd name="connsiteX28" fmla="*/ 625642 w 807984"/>
              <a:gd name="connsiteY28" fmla="*/ 86627 h 260135"/>
              <a:gd name="connsiteX29" fmla="*/ 635267 w 807984"/>
              <a:gd name="connsiteY29" fmla="*/ 115503 h 260135"/>
              <a:gd name="connsiteX30" fmla="*/ 654518 w 807984"/>
              <a:gd name="connsiteY30" fmla="*/ 144379 h 260135"/>
              <a:gd name="connsiteX31" fmla="*/ 664143 w 807984"/>
              <a:gd name="connsiteY31" fmla="*/ 86627 h 260135"/>
              <a:gd name="connsiteX32" fmla="*/ 693019 w 807984"/>
              <a:gd name="connsiteY32" fmla="*/ 115503 h 260135"/>
              <a:gd name="connsiteX33" fmla="*/ 721895 w 807984"/>
              <a:gd name="connsiteY33" fmla="*/ 105878 h 260135"/>
              <a:gd name="connsiteX34" fmla="*/ 731520 w 807984"/>
              <a:gd name="connsiteY34" fmla="*/ 28876 h 260135"/>
              <a:gd name="connsiteX35" fmla="*/ 741145 w 807984"/>
              <a:gd name="connsiteY35" fmla="*/ 0 h 260135"/>
              <a:gd name="connsiteX36" fmla="*/ 789271 w 807984"/>
              <a:gd name="connsiteY36" fmla="*/ 67377 h 260135"/>
              <a:gd name="connsiteX37" fmla="*/ 789271 w 807984"/>
              <a:gd name="connsiteY37" fmla="*/ 163629 h 260135"/>
              <a:gd name="connsiteX38" fmla="*/ 596766 w 807984"/>
              <a:gd name="connsiteY38" fmla="*/ 211756 h 260135"/>
              <a:gd name="connsiteX39" fmla="*/ 558265 w 807984"/>
              <a:gd name="connsiteY39" fmla="*/ 231006 h 260135"/>
              <a:gd name="connsiteX40" fmla="*/ 490888 w 807984"/>
              <a:gd name="connsiteY40" fmla="*/ 240632 h 260135"/>
              <a:gd name="connsiteX41" fmla="*/ 462013 w 807984"/>
              <a:gd name="connsiteY41" fmla="*/ 259882 h 260135"/>
              <a:gd name="connsiteX42" fmla="*/ 259882 w 807984"/>
              <a:gd name="connsiteY42" fmla="*/ 240632 h 260135"/>
              <a:gd name="connsiteX43" fmla="*/ 231006 w 807984"/>
              <a:gd name="connsiteY43" fmla="*/ 221381 h 260135"/>
              <a:gd name="connsiteX44" fmla="*/ 211756 w 807984"/>
              <a:gd name="connsiteY44" fmla="*/ 192505 h 260135"/>
              <a:gd name="connsiteX45" fmla="*/ 182880 w 807984"/>
              <a:gd name="connsiteY45" fmla="*/ 182880 h 260135"/>
              <a:gd name="connsiteX46" fmla="*/ 154004 w 807984"/>
              <a:gd name="connsiteY46" fmla="*/ 163629 h 260135"/>
              <a:gd name="connsiteX47" fmla="*/ 86627 w 807984"/>
              <a:gd name="connsiteY47" fmla="*/ 144379 h 260135"/>
              <a:gd name="connsiteX48" fmla="*/ 0 w 807984"/>
              <a:gd name="connsiteY48" fmla="*/ 144379 h 26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7984" h="260135">
                <a:moveTo>
                  <a:pt x="0" y="144379"/>
                </a:moveTo>
                <a:lnTo>
                  <a:pt x="0" y="144379"/>
                </a:lnTo>
                <a:cubicBezTo>
                  <a:pt x="41709" y="121920"/>
                  <a:pt x="85712" y="103279"/>
                  <a:pt x="125128" y="77002"/>
                </a:cubicBezTo>
                <a:cubicBezTo>
                  <a:pt x="134753" y="70585"/>
                  <a:pt x="136199" y="56306"/>
                  <a:pt x="144379" y="48126"/>
                </a:cubicBezTo>
                <a:cubicBezTo>
                  <a:pt x="152559" y="39946"/>
                  <a:pt x="163630" y="35293"/>
                  <a:pt x="173255" y="28876"/>
                </a:cubicBezTo>
                <a:cubicBezTo>
                  <a:pt x="237506" y="50293"/>
                  <a:pt x="173243" y="19224"/>
                  <a:pt x="211756" y="115503"/>
                </a:cubicBezTo>
                <a:cubicBezTo>
                  <a:pt x="215524" y="124923"/>
                  <a:pt x="217384" y="95953"/>
                  <a:pt x="221381" y="86627"/>
                </a:cubicBezTo>
                <a:cubicBezTo>
                  <a:pt x="227033" y="73439"/>
                  <a:pt x="234214" y="60960"/>
                  <a:pt x="240631" y="48126"/>
                </a:cubicBezTo>
                <a:cubicBezTo>
                  <a:pt x="250256" y="51335"/>
                  <a:pt x="262333" y="50578"/>
                  <a:pt x="269507" y="57752"/>
                </a:cubicBezTo>
                <a:cubicBezTo>
                  <a:pt x="276681" y="64926"/>
                  <a:pt x="274596" y="77552"/>
                  <a:pt x="279133" y="86627"/>
                </a:cubicBezTo>
                <a:cubicBezTo>
                  <a:pt x="316446" y="161251"/>
                  <a:pt x="283819" y="71808"/>
                  <a:pt x="308008" y="144379"/>
                </a:cubicBezTo>
                <a:cubicBezTo>
                  <a:pt x="311217" y="128337"/>
                  <a:pt x="302114" y="101426"/>
                  <a:pt x="317634" y="96253"/>
                </a:cubicBezTo>
                <a:cubicBezTo>
                  <a:pt x="331246" y="91716"/>
                  <a:pt x="322536" y="134754"/>
                  <a:pt x="336884" y="134754"/>
                </a:cubicBezTo>
                <a:cubicBezTo>
                  <a:pt x="350113" y="134754"/>
                  <a:pt x="341298" y="108412"/>
                  <a:pt x="346509" y="96253"/>
                </a:cubicBezTo>
                <a:cubicBezTo>
                  <a:pt x="351066" y="85620"/>
                  <a:pt x="359343" y="77002"/>
                  <a:pt x="365760" y="67377"/>
                </a:cubicBezTo>
                <a:cubicBezTo>
                  <a:pt x="375385" y="73794"/>
                  <a:pt x="388219" y="77002"/>
                  <a:pt x="394636" y="86627"/>
                </a:cubicBezTo>
                <a:cubicBezTo>
                  <a:pt x="401974" y="97634"/>
                  <a:pt x="399616" y="112742"/>
                  <a:pt x="404261" y="125128"/>
                </a:cubicBezTo>
                <a:cubicBezTo>
                  <a:pt x="409299" y="138563"/>
                  <a:pt x="417094" y="150795"/>
                  <a:pt x="423511" y="163629"/>
                </a:cubicBezTo>
                <a:cubicBezTo>
                  <a:pt x="426720" y="144379"/>
                  <a:pt x="429309" y="125015"/>
                  <a:pt x="433137" y="105878"/>
                </a:cubicBezTo>
                <a:cubicBezTo>
                  <a:pt x="435731" y="92906"/>
                  <a:pt x="434498" y="77707"/>
                  <a:pt x="442762" y="67377"/>
                </a:cubicBezTo>
                <a:cubicBezTo>
                  <a:pt x="449100" y="59454"/>
                  <a:pt x="462013" y="60960"/>
                  <a:pt x="471638" y="57752"/>
                </a:cubicBezTo>
                <a:cubicBezTo>
                  <a:pt x="478055" y="70586"/>
                  <a:pt x="485236" y="83065"/>
                  <a:pt x="490888" y="96253"/>
                </a:cubicBezTo>
                <a:cubicBezTo>
                  <a:pt x="494885" y="105578"/>
                  <a:pt x="495977" y="134203"/>
                  <a:pt x="500514" y="125128"/>
                </a:cubicBezTo>
                <a:cubicBezTo>
                  <a:pt x="510660" y="104837"/>
                  <a:pt x="505690" y="79998"/>
                  <a:pt x="510139" y="57752"/>
                </a:cubicBezTo>
                <a:cubicBezTo>
                  <a:pt x="512129" y="47803"/>
                  <a:pt x="516556" y="38501"/>
                  <a:pt x="519764" y="28876"/>
                </a:cubicBezTo>
                <a:cubicBezTo>
                  <a:pt x="529389" y="35293"/>
                  <a:pt x="542509" y="38316"/>
                  <a:pt x="548640" y="48126"/>
                </a:cubicBezTo>
                <a:cubicBezTo>
                  <a:pt x="559395" y="65334"/>
                  <a:pt x="567890" y="105878"/>
                  <a:pt x="567890" y="105878"/>
                </a:cubicBezTo>
                <a:cubicBezTo>
                  <a:pt x="577515" y="99461"/>
                  <a:pt x="586025" y="82331"/>
                  <a:pt x="596766" y="86627"/>
                </a:cubicBezTo>
                <a:cubicBezTo>
                  <a:pt x="631084" y="100354"/>
                  <a:pt x="604100" y="172797"/>
                  <a:pt x="625642" y="86627"/>
                </a:cubicBezTo>
                <a:cubicBezTo>
                  <a:pt x="628850" y="96252"/>
                  <a:pt x="630730" y="106428"/>
                  <a:pt x="635267" y="115503"/>
                </a:cubicBezTo>
                <a:cubicBezTo>
                  <a:pt x="640440" y="125850"/>
                  <a:pt x="646338" y="152559"/>
                  <a:pt x="654518" y="144379"/>
                </a:cubicBezTo>
                <a:cubicBezTo>
                  <a:pt x="668318" y="130579"/>
                  <a:pt x="660935" y="105878"/>
                  <a:pt x="664143" y="86627"/>
                </a:cubicBezTo>
                <a:cubicBezTo>
                  <a:pt x="673768" y="96252"/>
                  <a:pt x="680105" y="111198"/>
                  <a:pt x="693019" y="115503"/>
                </a:cubicBezTo>
                <a:cubicBezTo>
                  <a:pt x="702644" y="118711"/>
                  <a:pt x="717774" y="115149"/>
                  <a:pt x="721895" y="105878"/>
                </a:cubicBezTo>
                <a:cubicBezTo>
                  <a:pt x="732401" y="82240"/>
                  <a:pt x="726893" y="54326"/>
                  <a:pt x="731520" y="28876"/>
                </a:cubicBezTo>
                <a:cubicBezTo>
                  <a:pt x="733335" y="18894"/>
                  <a:pt x="737937" y="9625"/>
                  <a:pt x="741145" y="0"/>
                </a:cubicBezTo>
                <a:cubicBezTo>
                  <a:pt x="783033" y="13962"/>
                  <a:pt x="779289" y="4158"/>
                  <a:pt x="789271" y="67377"/>
                </a:cubicBezTo>
                <a:cubicBezTo>
                  <a:pt x="820480" y="265030"/>
                  <a:pt x="807081" y="217054"/>
                  <a:pt x="789271" y="163629"/>
                </a:cubicBezTo>
                <a:cubicBezTo>
                  <a:pt x="763987" y="264769"/>
                  <a:pt x="796799" y="185665"/>
                  <a:pt x="596766" y="211756"/>
                </a:cubicBezTo>
                <a:cubicBezTo>
                  <a:pt x="582538" y="213612"/>
                  <a:pt x="572108" y="227231"/>
                  <a:pt x="558265" y="231006"/>
                </a:cubicBezTo>
                <a:cubicBezTo>
                  <a:pt x="536377" y="236975"/>
                  <a:pt x="513347" y="237423"/>
                  <a:pt x="490888" y="240632"/>
                </a:cubicBezTo>
                <a:cubicBezTo>
                  <a:pt x="481263" y="247049"/>
                  <a:pt x="473558" y="259160"/>
                  <a:pt x="462013" y="259882"/>
                </a:cubicBezTo>
                <a:cubicBezTo>
                  <a:pt x="423315" y="262301"/>
                  <a:pt x="309002" y="246772"/>
                  <a:pt x="259882" y="240632"/>
                </a:cubicBezTo>
                <a:cubicBezTo>
                  <a:pt x="250257" y="234215"/>
                  <a:pt x="239186" y="229561"/>
                  <a:pt x="231006" y="221381"/>
                </a:cubicBezTo>
                <a:cubicBezTo>
                  <a:pt x="222826" y="213201"/>
                  <a:pt x="220789" y="199732"/>
                  <a:pt x="211756" y="192505"/>
                </a:cubicBezTo>
                <a:cubicBezTo>
                  <a:pt x="203833" y="186167"/>
                  <a:pt x="192505" y="186088"/>
                  <a:pt x="182880" y="182880"/>
                </a:cubicBezTo>
                <a:cubicBezTo>
                  <a:pt x="173255" y="176463"/>
                  <a:pt x="164351" y="168802"/>
                  <a:pt x="154004" y="163629"/>
                </a:cubicBezTo>
                <a:cubicBezTo>
                  <a:pt x="143980" y="158617"/>
                  <a:pt x="94028" y="144996"/>
                  <a:pt x="86627" y="144379"/>
                </a:cubicBezTo>
                <a:cubicBezTo>
                  <a:pt x="61048" y="142247"/>
                  <a:pt x="14438" y="144379"/>
                  <a:pt x="0" y="144379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ounded Rectangle 20"/>
          <p:cNvSpPr/>
          <p:nvPr/>
        </p:nvSpPr>
        <p:spPr>
          <a:xfrm>
            <a:off x="6160168" y="0"/>
            <a:ext cx="4042611" cy="62564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భారతదేశం </a:t>
            </a:r>
            <a:r>
              <a:rPr lang="en-IN" sz="24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te-IN" sz="24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భౌగోళిక </a:t>
            </a:r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స్వరూపాలు </a:t>
            </a:r>
            <a:endParaRPr lang="en-IN" sz="2400" dirty="0"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 rot="2193766">
            <a:off x="5271143" y="1385249"/>
            <a:ext cx="177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హిమాలయాలు</a:t>
            </a:r>
            <a:r>
              <a:rPr lang="en-IN" dirty="0"/>
              <a:t> </a:t>
            </a:r>
          </a:p>
        </p:txBody>
      </p:sp>
      <p:sp>
        <p:nvSpPr>
          <p:cNvPr id="23" name="Rectangle 22"/>
          <p:cNvSpPr/>
          <p:nvPr/>
        </p:nvSpPr>
        <p:spPr>
          <a:xfrm rot="1512472">
            <a:off x="4876788" y="2356406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latin typeface="NATS" pitchFamily="2" charset="0"/>
                <a:cs typeface="NATS" pitchFamily="2" charset="0"/>
              </a:rPr>
              <a:t>గంగా</a:t>
            </a:r>
            <a:r>
              <a:rPr lang="en-IN" dirty="0">
                <a:latin typeface="NATS" pitchFamily="2" charset="0"/>
                <a:cs typeface="NATS" pitchFamily="2" charset="0"/>
              </a:rPr>
              <a:t>  </a:t>
            </a:r>
            <a:r>
              <a:rPr lang="en-IN" dirty="0" err="1">
                <a:latin typeface="NATS" pitchFamily="2" charset="0"/>
                <a:cs typeface="NATS" pitchFamily="2" charset="0"/>
              </a:rPr>
              <a:t>సింధు</a:t>
            </a:r>
            <a:r>
              <a:rPr lang="en-IN" dirty="0"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latin typeface="NATS" pitchFamily="2" charset="0"/>
                <a:cs typeface="NATS" pitchFamily="2" charset="0"/>
              </a:rPr>
              <a:t>మైదానాలు</a:t>
            </a:r>
            <a:r>
              <a:rPr lang="en-IN" dirty="0"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62375" y="4001425"/>
            <a:ext cx="1628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దక్కన్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పీఠభూమి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 rot="17929198">
            <a:off x="3728185" y="2118614"/>
            <a:ext cx="1085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థార్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ఎడారి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 rot="18731078">
            <a:off x="5877225" y="3560502"/>
            <a:ext cx="157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తూర్పు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కనుమలు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 rot="4829030">
            <a:off x="3767665" y="4471189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పశ్చిమ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కనుమలు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 rot="7688934">
            <a:off x="5057716" y="4738355"/>
            <a:ext cx="2023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తూర్పు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తీర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మైదానాలు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 rot="4561610">
            <a:off x="3364939" y="4738354"/>
            <a:ext cx="2013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పశ్చిమ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తీర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 </a:t>
            </a:r>
            <a:r>
              <a:rPr lang="en-IN" dirty="0" err="1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మైదానాలు</a:t>
            </a:r>
            <a:r>
              <a:rPr lang="en-IN" dirty="0">
                <a:solidFill>
                  <a:srgbClr val="002060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 rot="15972244">
            <a:off x="7206037" y="5051348"/>
            <a:ext cx="2347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అండమాన్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నికోబర్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దీవులు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64328" y="5671936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లక్ష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దీవులు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95442" y="2886503"/>
            <a:ext cx="7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వింధ్య</a:t>
            </a:r>
            <a:r>
              <a:rPr lang="en-IN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18273" y="3099910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సాత్పురా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5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8" grpId="0"/>
      <p:bldP spid="30" grpId="0"/>
      <p:bldP spid="31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accent5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301" y="144379"/>
            <a:ext cx="8354729" cy="662129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179419" y="144379"/>
            <a:ext cx="4042611" cy="93365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భారతదేశం </a:t>
            </a:r>
            <a:r>
              <a:rPr lang="en-IN" sz="24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సరిహద్దులు , </a:t>
            </a:r>
            <a:endParaRPr lang="en-IN" sz="2400" dirty="0" smtClean="0">
              <a:latin typeface="Ramabhadra" panose="02000600000000000000" pitchFamily="2" charset="0"/>
              <a:cs typeface="Ramabhadra" panose="02000600000000000000" pitchFamily="2" charset="0"/>
            </a:endParaRPr>
          </a:p>
          <a:p>
            <a:pPr algn="ctr"/>
            <a:r>
              <a:rPr lang="te-IN" sz="24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సరిహద్దు </a:t>
            </a:r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దేశాలు </a:t>
            </a:r>
            <a:endParaRPr lang="en-IN" sz="2400" dirty="0"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2733543">
            <a:off x="4594798" y="426538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హిమాలయాలు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61416" y="6475462"/>
            <a:ext cx="1981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హిందూ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మహాసముద్రం</a:t>
            </a:r>
            <a:r>
              <a:rPr lang="en-IN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534314" y="4899879"/>
            <a:ext cx="15215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బంగాళాఖాతం</a:t>
            </a:r>
            <a:r>
              <a:rPr lang="en-IN" dirty="0"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184634" y="4264612"/>
            <a:ext cx="1930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అరేబియా</a:t>
            </a:r>
            <a:r>
              <a:rPr lang="en-IN" sz="2000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000" dirty="0" err="1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సముద్రం</a:t>
            </a:r>
            <a:r>
              <a:rPr lang="en-IN" sz="2000" dirty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88447" y="1628308"/>
            <a:ext cx="933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పాకిస్తాన్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4137" y="241872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ఆఫ్గనిస్తాన్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0862" y="1258976"/>
            <a:ext cx="6286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చైనా</a:t>
            </a:r>
            <a:r>
              <a:rPr lang="en-IN" dirty="0"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 rot="766849">
            <a:off x="6125571" y="1994993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నేపాల్</a:t>
            </a:r>
            <a:r>
              <a:rPr lang="en-IN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 rot="19747825">
            <a:off x="7471141" y="2069711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భూటాన్</a:t>
            </a:r>
            <a:r>
              <a:rPr lang="en-IN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 rot="16918985">
            <a:off x="8316495" y="3210588"/>
            <a:ext cx="1141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మయన్మార్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3260299">
            <a:off x="7275863" y="2910150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బంగ్లాదేశ్</a:t>
            </a:r>
            <a:r>
              <a:rPr lang="en-IN" dirty="0"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00660" y="6396337"/>
            <a:ext cx="848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శ్రీలంక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16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296" y="67500"/>
            <a:ext cx="8568238" cy="6790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574055" y="144379"/>
            <a:ext cx="3647975" cy="7411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భారతదేశం </a:t>
            </a:r>
            <a:r>
              <a:rPr lang="en-IN" sz="24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te-IN" sz="2400" dirty="0">
                <a:latin typeface="Ramabhadra" panose="02000600000000000000" pitchFamily="2" charset="0"/>
                <a:cs typeface="Ramabhadra" panose="02000600000000000000" pitchFamily="2" charset="0"/>
              </a:rPr>
              <a:t>నదులు </a:t>
            </a:r>
            <a:endParaRPr lang="en-IN" sz="2400" dirty="0"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071486" y="635267"/>
            <a:ext cx="1751798" cy="548640"/>
          </a:xfrm>
          <a:custGeom>
            <a:avLst/>
            <a:gdLst>
              <a:gd name="connsiteX0" fmla="*/ 1751798 w 1751798"/>
              <a:gd name="connsiteY0" fmla="*/ 317634 h 548640"/>
              <a:gd name="connsiteX1" fmla="*/ 1684421 w 1751798"/>
              <a:gd name="connsiteY1" fmla="*/ 279133 h 548640"/>
              <a:gd name="connsiteX2" fmla="*/ 1607419 w 1751798"/>
              <a:gd name="connsiteY2" fmla="*/ 259882 h 548640"/>
              <a:gd name="connsiteX3" fmla="*/ 1568918 w 1751798"/>
              <a:gd name="connsiteY3" fmla="*/ 250257 h 548640"/>
              <a:gd name="connsiteX4" fmla="*/ 1511167 w 1751798"/>
              <a:gd name="connsiteY4" fmla="*/ 240632 h 548640"/>
              <a:gd name="connsiteX5" fmla="*/ 1405289 w 1751798"/>
              <a:gd name="connsiteY5" fmla="*/ 211756 h 548640"/>
              <a:gd name="connsiteX6" fmla="*/ 1328287 w 1751798"/>
              <a:gd name="connsiteY6" fmla="*/ 173255 h 548640"/>
              <a:gd name="connsiteX7" fmla="*/ 1289786 w 1751798"/>
              <a:gd name="connsiteY7" fmla="*/ 154005 h 548640"/>
              <a:gd name="connsiteX8" fmla="*/ 1260910 w 1751798"/>
              <a:gd name="connsiteY8" fmla="*/ 134754 h 548640"/>
              <a:gd name="connsiteX9" fmla="*/ 1222409 w 1751798"/>
              <a:gd name="connsiteY9" fmla="*/ 125129 h 548640"/>
              <a:gd name="connsiteX10" fmla="*/ 1164657 w 1751798"/>
              <a:gd name="connsiteY10" fmla="*/ 86628 h 548640"/>
              <a:gd name="connsiteX11" fmla="*/ 1126156 w 1751798"/>
              <a:gd name="connsiteY11" fmla="*/ 67377 h 548640"/>
              <a:gd name="connsiteX12" fmla="*/ 1097280 w 1751798"/>
              <a:gd name="connsiteY12" fmla="*/ 38501 h 548640"/>
              <a:gd name="connsiteX13" fmla="*/ 1039529 w 1751798"/>
              <a:gd name="connsiteY13" fmla="*/ 0 h 548640"/>
              <a:gd name="connsiteX14" fmla="*/ 914400 w 1751798"/>
              <a:gd name="connsiteY14" fmla="*/ 9626 h 548640"/>
              <a:gd name="connsiteX15" fmla="*/ 856649 w 1751798"/>
              <a:gd name="connsiteY15" fmla="*/ 28876 h 548640"/>
              <a:gd name="connsiteX16" fmla="*/ 760396 w 1751798"/>
              <a:gd name="connsiteY16" fmla="*/ 48127 h 548640"/>
              <a:gd name="connsiteX17" fmla="*/ 625642 w 1751798"/>
              <a:gd name="connsiteY17" fmla="*/ 57752 h 548640"/>
              <a:gd name="connsiteX18" fmla="*/ 529390 w 1751798"/>
              <a:gd name="connsiteY18" fmla="*/ 105878 h 548640"/>
              <a:gd name="connsiteX19" fmla="*/ 500514 w 1751798"/>
              <a:gd name="connsiteY19" fmla="*/ 125129 h 548640"/>
              <a:gd name="connsiteX20" fmla="*/ 471638 w 1751798"/>
              <a:gd name="connsiteY20" fmla="*/ 134754 h 548640"/>
              <a:gd name="connsiteX21" fmla="*/ 413887 w 1751798"/>
              <a:gd name="connsiteY21" fmla="*/ 173255 h 548640"/>
              <a:gd name="connsiteX22" fmla="*/ 317634 w 1751798"/>
              <a:gd name="connsiteY22" fmla="*/ 288758 h 548640"/>
              <a:gd name="connsiteX23" fmla="*/ 288758 w 1751798"/>
              <a:gd name="connsiteY23" fmla="*/ 298384 h 548640"/>
              <a:gd name="connsiteX24" fmla="*/ 269508 w 1751798"/>
              <a:gd name="connsiteY24" fmla="*/ 327259 h 548640"/>
              <a:gd name="connsiteX25" fmla="*/ 211756 w 1751798"/>
              <a:gd name="connsiteY25" fmla="*/ 365760 h 548640"/>
              <a:gd name="connsiteX26" fmla="*/ 134754 w 1751798"/>
              <a:gd name="connsiteY26" fmla="*/ 394636 h 548640"/>
              <a:gd name="connsiteX27" fmla="*/ 77002 w 1751798"/>
              <a:gd name="connsiteY27" fmla="*/ 452388 h 548640"/>
              <a:gd name="connsiteX28" fmla="*/ 48127 w 1751798"/>
              <a:gd name="connsiteY28" fmla="*/ 481264 h 548640"/>
              <a:gd name="connsiteX29" fmla="*/ 0 w 1751798"/>
              <a:gd name="connsiteY29" fmla="*/ 54864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751798" h="548640">
                <a:moveTo>
                  <a:pt x="1751798" y="317634"/>
                </a:moveTo>
                <a:cubicBezTo>
                  <a:pt x="1729339" y="304800"/>
                  <a:pt x="1707557" y="290701"/>
                  <a:pt x="1684421" y="279133"/>
                </a:cubicBezTo>
                <a:cubicBezTo>
                  <a:pt x="1663783" y="268814"/>
                  <a:pt x="1627185" y="264275"/>
                  <a:pt x="1607419" y="259882"/>
                </a:cubicBezTo>
                <a:cubicBezTo>
                  <a:pt x="1594505" y="257012"/>
                  <a:pt x="1581890" y="252851"/>
                  <a:pt x="1568918" y="250257"/>
                </a:cubicBezTo>
                <a:cubicBezTo>
                  <a:pt x="1549781" y="246430"/>
                  <a:pt x="1530250" y="244721"/>
                  <a:pt x="1511167" y="240632"/>
                </a:cubicBezTo>
                <a:cubicBezTo>
                  <a:pt x="1450381" y="227606"/>
                  <a:pt x="1449271" y="226416"/>
                  <a:pt x="1405289" y="211756"/>
                </a:cubicBezTo>
                <a:cubicBezTo>
                  <a:pt x="1334352" y="158553"/>
                  <a:pt x="1400371" y="200286"/>
                  <a:pt x="1328287" y="173255"/>
                </a:cubicBezTo>
                <a:cubicBezTo>
                  <a:pt x="1314852" y="168217"/>
                  <a:pt x="1302244" y="161124"/>
                  <a:pt x="1289786" y="154005"/>
                </a:cubicBezTo>
                <a:cubicBezTo>
                  <a:pt x="1279742" y="148266"/>
                  <a:pt x="1271543" y="139311"/>
                  <a:pt x="1260910" y="134754"/>
                </a:cubicBezTo>
                <a:cubicBezTo>
                  <a:pt x="1248751" y="129543"/>
                  <a:pt x="1235243" y="128337"/>
                  <a:pt x="1222409" y="125129"/>
                </a:cubicBezTo>
                <a:cubicBezTo>
                  <a:pt x="1203158" y="112295"/>
                  <a:pt x="1185351" y="96975"/>
                  <a:pt x="1164657" y="86628"/>
                </a:cubicBezTo>
                <a:cubicBezTo>
                  <a:pt x="1151823" y="80211"/>
                  <a:pt x="1137832" y="75717"/>
                  <a:pt x="1126156" y="67377"/>
                </a:cubicBezTo>
                <a:cubicBezTo>
                  <a:pt x="1115079" y="59465"/>
                  <a:pt x="1108025" y="46858"/>
                  <a:pt x="1097280" y="38501"/>
                </a:cubicBezTo>
                <a:cubicBezTo>
                  <a:pt x="1079018" y="24297"/>
                  <a:pt x="1039529" y="0"/>
                  <a:pt x="1039529" y="0"/>
                </a:cubicBezTo>
                <a:cubicBezTo>
                  <a:pt x="997819" y="3209"/>
                  <a:pt x="955721" y="3102"/>
                  <a:pt x="914400" y="9626"/>
                </a:cubicBezTo>
                <a:cubicBezTo>
                  <a:pt x="894357" y="12791"/>
                  <a:pt x="876335" y="23955"/>
                  <a:pt x="856649" y="28876"/>
                </a:cubicBezTo>
                <a:cubicBezTo>
                  <a:pt x="820548" y="37901"/>
                  <a:pt x="799723" y="44194"/>
                  <a:pt x="760396" y="48127"/>
                </a:cubicBezTo>
                <a:cubicBezTo>
                  <a:pt x="715587" y="52608"/>
                  <a:pt x="670560" y="54544"/>
                  <a:pt x="625642" y="57752"/>
                </a:cubicBezTo>
                <a:cubicBezTo>
                  <a:pt x="556884" y="103591"/>
                  <a:pt x="590336" y="90642"/>
                  <a:pt x="529390" y="105878"/>
                </a:cubicBezTo>
                <a:cubicBezTo>
                  <a:pt x="519765" y="112295"/>
                  <a:pt x="510861" y="119956"/>
                  <a:pt x="500514" y="125129"/>
                </a:cubicBezTo>
                <a:cubicBezTo>
                  <a:pt x="491439" y="129666"/>
                  <a:pt x="480507" y="129827"/>
                  <a:pt x="471638" y="134754"/>
                </a:cubicBezTo>
                <a:cubicBezTo>
                  <a:pt x="451413" y="145990"/>
                  <a:pt x="413887" y="173255"/>
                  <a:pt x="413887" y="173255"/>
                </a:cubicBezTo>
                <a:cubicBezTo>
                  <a:pt x="396273" y="199676"/>
                  <a:pt x="349398" y="278169"/>
                  <a:pt x="317634" y="288758"/>
                </a:cubicBezTo>
                <a:lnTo>
                  <a:pt x="288758" y="298384"/>
                </a:lnTo>
                <a:cubicBezTo>
                  <a:pt x="282341" y="308009"/>
                  <a:pt x="278214" y="319642"/>
                  <a:pt x="269508" y="327259"/>
                </a:cubicBezTo>
                <a:cubicBezTo>
                  <a:pt x="252096" y="342494"/>
                  <a:pt x="233237" y="357167"/>
                  <a:pt x="211756" y="365760"/>
                </a:cubicBezTo>
                <a:cubicBezTo>
                  <a:pt x="154210" y="388779"/>
                  <a:pt x="180021" y="379547"/>
                  <a:pt x="134754" y="394636"/>
                </a:cubicBezTo>
                <a:cubicBezTo>
                  <a:pt x="83922" y="428524"/>
                  <a:pt x="124756" y="396674"/>
                  <a:pt x="77002" y="452388"/>
                </a:cubicBezTo>
                <a:cubicBezTo>
                  <a:pt x="68143" y="462723"/>
                  <a:pt x="56484" y="470519"/>
                  <a:pt x="48127" y="481264"/>
                </a:cubicBezTo>
                <a:cubicBezTo>
                  <a:pt x="-23639" y="573535"/>
                  <a:pt x="32017" y="516626"/>
                  <a:pt x="0" y="548640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reeform 4"/>
          <p:cNvSpPr/>
          <p:nvPr/>
        </p:nvSpPr>
        <p:spPr>
          <a:xfrm>
            <a:off x="4235116" y="1323012"/>
            <a:ext cx="1568918" cy="274799"/>
          </a:xfrm>
          <a:custGeom>
            <a:avLst/>
            <a:gdLst>
              <a:gd name="connsiteX0" fmla="*/ 1568918 w 1568918"/>
              <a:gd name="connsiteY0" fmla="*/ 72651 h 274799"/>
              <a:gd name="connsiteX1" fmla="*/ 1251284 w 1568918"/>
              <a:gd name="connsiteY1" fmla="*/ 14900 h 274799"/>
              <a:gd name="connsiteX2" fmla="*/ 1193532 w 1568918"/>
              <a:gd name="connsiteY2" fmla="*/ 72651 h 274799"/>
              <a:gd name="connsiteX3" fmla="*/ 1155031 w 1568918"/>
              <a:gd name="connsiteY3" fmla="*/ 91902 h 274799"/>
              <a:gd name="connsiteX4" fmla="*/ 1097280 w 1568918"/>
              <a:gd name="connsiteY4" fmla="*/ 120777 h 274799"/>
              <a:gd name="connsiteX5" fmla="*/ 972151 w 1568918"/>
              <a:gd name="connsiteY5" fmla="*/ 130403 h 274799"/>
              <a:gd name="connsiteX6" fmla="*/ 952901 w 1568918"/>
              <a:gd name="connsiteY6" fmla="*/ 168904 h 274799"/>
              <a:gd name="connsiteX7" fmla="*/ 924025 w 1568918"/>
              <a:gd name="connsiteY7" fmla="*/ 168904 h 274799"/>
              <a:gd name="connsiteX8" fmla="*/ 885524 w 1568918"/>
              <a:gd name="connsiteY8" fmla="*/ 91902 h 274799"/>
              <a:gd name="connsiteX9" fmla="*/ 875899 w 1568918"/>
              <a:gd name="connsiteY9" fmla="*/ 120777 h 274799"/>
              <a:gd name="connsiteX10" fmla="*/ 866273 w 1568918"/>
              <a:gd name="connsiteY10" fmla="*/ 207405 h 274799"/>
              <a:gd name="connsiteX11" fmla="*/ 837398 w 1568918"/>
              <a:gd name="connsiteY11" fmla="*/ 197780 h 274799"/>
              <a:gd name="connsiteX12" fmla="*/ 779646 w 1568918"/>
              <a:gd name="connsiteY12" fmla="*/ 149653 h 274799"/>
              <a:gd name="connsiteX13" fmla="*/ 760396 w 1568918"/>
              <a:gd name="connsiteY13" fmla="*/ 178529 h 274799"/>
              <a:gd name="connsiteX14" fmla="*/ 731520 w 1568918"/>
              <a:gd name="connsiteY14" fmla="*/ 188154 h 274799"/>
              <a:gd name="connsiteX15" fmla="*/ 664143 w 1568918"/>
              <a:gd name="connsiteY15" fmla="*/ 197780 h 274799"/>
              <a:gd name="connsiteX16" fmla="*/ 48126 w 1568918"/>
              <a:gd name="connsiteY16" fmla="*/ 217030 h 274799"/>
              <a:gd name="connsiteX17" fmla="*/ 0 w 1568918"/>
              <a:gd name="connsiteY17" fmla="*/ 274782 h 274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68918" h="274799">
                <a:moveTo>
                  <a:pt x="1568918" y="72651"/>
                </a:moveTo>
                <a:cubicBezTo>
                  <a:pt x="1455409" y="30832"/>
                  <a:pt x="1373462" y="-27862"/>
                  <a:pt x="1251284" y="14900"/>
                </a:cubicBezTo>
                <a:cubicBezTo>
                  <a:pt x="1225588" y="23894"/>
                  <a:pt x="1217882" y="60476"/>
                  <a:pt x="1193532" y="72651"/>
                </a:cubicBezTo>
                <a:cubicBezTo>
                  <a:pt x="1180698" y="79068"/>
                  <a:pt x="1167489" y="84783"/>
                  <a:pt x="1155031" y="91902"/>
                </a:cubicBezTo>
                <a:cubicBezTo>
                  <a:pt x="1130955" y="105660"/>
                  <a:pt x="1125517" y="117247"/>
                  <a:pt x="1097280" y="120777"/>
                </a:cubicBezTo>
                <a:cubicBezTo>
                  <a:pt x="1055770" y="125966"/>
                  <a:pt x="1013861" y="127194"/>
                  <a:pt x="972151" y="130403"/>
                </a:cubicBezTo>
                <a:cubicBezTo>
                  <a:pt x="965734" y="143237"/>
                  <a:pt x="957438" y="155292"/>
                  <a:pt x="952901" y="168904"/>
                </a:cubicBezTo>
                <a:cubicBezTo>
                  <a:pt x="935155" y="222142"/>
                  <a:pt x="954350" y="244714"/>
                  <a:pt x="924025" y="168904"/>
                </a:cubicBezTo>
                <a:cubicBezTo>
                  <a:pt x="921452" y="156037"/>
                  <a:pt x="917880" y="91902"/>
                  <a:pt x="885524" y="91902"/>
                </a:cubicBezTo>
                <a:cubicBezTo>
                  <a:pt x="875378" y="91902"/>
                  <a:pt x="879107" y="111152"/>
                  <a:pt x="875899" y="120777"/>
                </a:cubicBezTo>
                <a:cubicBezTo>
                  <a:pt x="872690" y="149653"/>
                  <a:pt x="879266" y="181418"/>
                  <a:pt x="866273" y="207405"/>
                </a:cubicBezTo>
                <a:cubicBezTo>
                  <a:pt x="861736" y="216480"/>
                  <a:pt x="846473" y="202317"/>
                  <a:pt x="837398" y="197780"/>
                </a:cubicBezTo>
                <a:cubicBezTo>
                  <a:pt x="810597" y="184379"/>
                  <a:pt x="800933" y="170940"/>
                  <a:pt x="779646" y="149653"/>
                </a:cubicBezTo>
                <a:cubicBezTo>
                  <a:pt x="773229" y="159278"/>
                  <a:pt x="769429" y="171302"/>
                  <a:pt x="760396" y="178529"/>
                </a:cubicBezTo>
                <a:cubicBezTo>
                  <a:pt x="752473" y="184867"/>
                  <a:pt x="741469" y="186164"/>
                  <a:pt x="731520" y="188154"/>
                </a:cubicBezTo>
                <a:cubicBezTo>
                  <a:pt x="709274" y="192603"/>
                  <a:pt x="686810" y="196822"/>
                  <a:pt x="664143" y="197780"/>
                </a:cubicBezTo>
                <a:cubicBezTo>
                  <a:pt x="458887" y="206453"/>
                  <a:pt x="253465" y="210613"/>
                  <a:pt x="48126" y="217030"/>
                </a:cubicBezTo>
                <a:cubicBezTo>
                  <a:pt x="7845" y="277452"/>
                  <a:pt x="32761" y="274782"/>
                  <a:pt x="0" y="274782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 6"/>
          <p:cNvSpPr/>
          <p:nvPr/>
        </p:nvSpPr>
        <p:spPr>
          <a:xfrm>
            <a:off x="3917482" y="2512194"/>
            <a:ext cx="442762" cy="308008"/>
          </a:xfrm>
          <a:custGeom>
            <a:avLst/>
            <a:gdLst>
              <a:gd name="connsiteX0" fmla="*/ 0 w 442762"/>
              <a:gd name="connsiteY0" fmla="*/ 308008 h 308008"/>
              <a:gd name="connsiteX1" fmla="*/ 67377 w 442762"/>
              <a:gd name="connsiteY1" fmla="*/ 221381 h 308008"/>
              <a:gd name="connsiteX2" fmla="*/ 115503 w 442762"/>
              <a:gd name="connsiteY2" fmla="*/ 211755 h 308008"/>
              <a:gd name="connsiteX3" fmla="*/ 144379 w 442762"/>
              <a:gd name="connsiteY3" fmla="*/ 202130 h 308008"/>
              <a:gd name="connsiteX4" fmla="*/ 173255 w 442762"/>
              <a:gd name="connsiteY4" fmla="*/ 173254 h 308008"/>
              <a:gd name="connsiteX5" fmla="*/ 202131 w 442762"/>
              <a:gd name="connsiteY5" fmla="*/ 163629 h 308008"/>
              <a:gd name="connsiteX6" fmla="*/ 231006 w 442762"/>
              <a:gd name="connsiteY6" fmla="*/ 125128 h 308008"/>
              <a:gd name="connsiteX7" fmla="*/ 269507 w 442762"/>
              <a:gd name="connsiteY7" fmla="*/ 96252 h 308008"/>
              <a:gd name="connsiteX8" fmla="*/ 298383 w 442762"/>
              <a:gd name="connsiteY8" fmla="*/ 67377 h 308008"/>
              <a:gd name="connsiteX9" fmla="*/ 356135 w 442762"/>
              <a:gd name="connsiteY9" fmla="*/ 57751 h 308008"/>
              <a:gd name="connsiteX10" fmla="*/ 385011 w 442762"/>
              <a:gd name="connsiteY10" fmla="*/ 48126 h 308008"/>
              <a:gd name="connsiteX11" fmla="*/ 404261 w 442762"/>
              <a:gd name="connsiteY11" fmla="*/ 9625 h 308008"/>
              <a:gd name="connsiteX12" fmla="*/ 442762 w 442762"/>
              <a:gd name="connsiteY12" fmla="*/ 0 h 3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762" h="308008">
                <a:moveTo>
                  <a:pt x="0" y="308008"/>
                </a:moveTo>
                <a:cubicBezTo>
                  <a:pt x="16885" y="279866"/>
                  <a:pt x="36339" y="238624"/>
                  <a:pt x="67377" y="221381"/>
                </a:cubicBezTo>
                <a:cubicBezTo>
                  <a:pt x="81678" y="213436"/>
                  <a:pt x="99632" y="215723"/>
                  <a:pt x="115503" y="211755"/>
                </a:cubicBezTo>
                <a:cubicBezTo>
                  <a:pt x="125346" y="209294"/>
                  <a:pt x="134754" y="205338"/>
                  <a:pt x="144379" y="202130"/>
                </a:cubicBezTo>
                <a:cubicBezTo>
                  <a:pt x="154004" y="192505"/>
                  <a:pt x="161929" y="180805"/>
                  <a:pt x="173255" y="173254"/>
                </a:cubicBezTo>
                <a:cubicBezTo>
                  <a:pt x="181697" y="167626"/>
                  <a:pt x="194337" y="170124"/>
                  <a:pt x="202131" y="163629"/>
                </a:cubicBezTo>
                <a:cubicBezTo>
                  <a:pt x="214455" y="153359"/>
                  <a:pt x="219663" y="136471"/>
                  <a:pt x="231006" y="125128"/>
                </a:cubicBezTo>
                <a:cubicBezTo>
                  <a:pt x="242349" y="113784"/>
                  <a:pt x="257327" y="106692"/>
                  <a:pt x="269507" y="96252"/>
                </a:cubicBezTo>
                <a:cubicBezTo>
                  <a:pt x="279842" y="87393"/>
                  <a:pt x="285944" y="72905"/>
                  <a:pt x="298383" y="67377"/>
                </a:cubicBezTo>
                <a:cubicBezTo>
                  <a:pt x="316217" y="59451"/>
                  <a:pt x="337084" y="61985"/>
                  <a:pt x="356135" y="57751"/>
                </a:cubicBezTo>
                <a:cubicBezTo>
                  <a:pt x="366039" y="55550"/>
                  <a:pt x="375386" y="51334"/>
                  <a:pt x="385011" y="48126"/>
                </a:cubicBezTo>
                <a:cubicBezTo>
                  <a:pt x="391428" y="35292"/>
                  <a:pt x="393238" y="18811"/>
                  <a:pt x="404261" y="9625"/>
                </a:cubicBezTo>
                <a:cubicBezTo>
                  <a:pt x="414423" y="1156"/>
                  <a:pt x="442762" y="0"/>
                  <a:pt x="442762" y="0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reeform 7"/>
          <p:cNvSpPr/>
          <p:nvPr/>
        </p:nvSpPr>
        <p:spPr>
          <a:xfrm>
            <a:off x="4109987" y="2858703"/>
            <a:ext cx="250257" cy="529390"/>
          </a:xfrm>
          <a:custGeom>
            <a:avLst/>
            <a:gdLst>
              <a:gd name="connsiteX0" fmla="*/ 0 w 250257"/>
              <a:gd name="connsiteY0" fmla="*/ 529390 h 529390"/>
              <a:gd name="connsiteX1" fmla="*/ 9626 w 250257"/>
              <a:gd name="connsiteY1" fmla="*/ 433137 h 529390"/>
              <a:gd name="connsiteX2" fmla="*/ 57752 w 250257"/>
              <a:gd name="connsiteY2" fmla="*/ 375385 h 529390"/>
              <a:gd name="connsiteX3" fmla="*/ 144379 w 250257"/>
              <a:gd name="connsiteY3" fmla="*/ 308009 h 529390"/>
              <a:gd name="connsiteX4" fmla="*/ 182880 w 250257"/>
              <a:gd name="connsiteY4" fmla="*/ 38501 h 529390"/>
              <a:gd name="connsiteX5" fmla="*/ 211756 w 250257"/>
              <a:gd name="connsiteY5" fmla="*/ 19251 h 529390"/>
              <a:gd name="connsiteX6" fmla="*/ 250257 w 250257"/>
              <a:gd name="connsiteY6" fmla="*/ 0 h 5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257" h="529390">
                <a:moveTo>
                  <a:pt x="0" y="529390"/>
                </a:moveTo>
                <a:cubicBezTo>
                  <a:pt x="3209" y="497306"/>
                  <a:pt x="2870" y="464666"/>
                  <a:pt x="9626" y="433137"/>
                </a:cubicBezTo>
                <a:cubicBezTo>
                  <a:pt x="19787" y="385718"/>
                  <a:pt x="28436" y="401443"/>
                  <a:pt x="57752" y="375385"/>
                </a:cubicBezTo>
                <a:cubicBezTo>
                  <a:pt x="135662" y="306132"/>
                  <a:pt x="84838" y="327856"/>
                  <a:pt x="144379" y="308009"/>
                </a:cubicBezTo>
                <a:cubicBezTo>
                  <a:pt x="213545" y="204261"/>
                  <a:pt x="125982" y="345752"/>
                  <a:pt x="182880" y="38501"/>
                </a:cubicBezTo>
                <a:cubicBezTo>
                  <a:pt x="184986" y="27126"/>
                  <a:pt x="201712" y="24990"/>
                  <a:pt x="211756" y="19251"/>
                </a:cubicBezTo>
                <a:cubicBezTo>
                  <a:pt x="224214" y="12132"/>
                  <a:pt x="250257" y="0"/>
                  <a:pt x="250257" y="0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reeform 8"/>
          <p:cNvSpPr/>
          <p:nvPr/>
        </p:nvSpPr>
        <p:spPr>
          <a:xfrm>
            <a:off x="4186989" y="3003082"/>
            <a:ext cx="731520" cy="442762"/>
          </a:xfrm>
          <a:custGeom>
            <a:avLst/>
            <a:gdLst>
              <a:gd name="connsiteX0" fmla="*/ 0 w 731520"/>
              <a:gd name="connsiteY0" fmla="*/ 442762 h 442762"/>
              <a:gd name="connsiteX1" fmla="*/ 144379 w 731520"/>
              <a:gd name="connsiteY1" fmla="*/ 336884 h 442762"/>
              <a:gd name="connsiteX2" fmla="*/ 202131 w 731520"/>
              <a:gd name="connsiteY2" fmla="*/ 288758 h 442762"/>
              <a:gd name="connsiteX3" fmla="*/ 211756 w 731520"/>
              <a:gd name="connsiteY3" fmla="*/ 259882 h 442762"/>
              <a:gd name="connsiteX4" fmla="*/ 240632 w 731520"/>
              <a:gd name="connsiteY4" fmla="*/ 250257 h 442762"/>
              <a:gd name="connsiteX5" fmla="*/ 269508 w 731520"/>
              <a:gd name="connsiteY5" fmla="*/ 231006 h 442762"/>
              <a:gd name="connsiteX6" fmla="*/ 317634 w 731520"/>
              <a:gd name="connsiteY6" fmla="*/ 182880 h 442762"/>
              <a:gd name="connsiteX7" fmla="*/ 346510 w 731520"/>
              <a:gd name="connsiteY7" fmla="*/ 144379 h 442762"/>
              <a:gd name="connsiteX8" fmla="*/ 365760 w 731520"/>
              <a:gd name="connsiteY8" fmla="*/ 115503 h 442762"/>
              <a:gd name="connsiteX9" fmla="*/ 394636 w 731520"/>
              <a:gd name="connsiteY9" fmla="*/ 96253 h 442762"/>
              <a:gd name="connsiteX10" fmla="*/ 442763 w 731520"/>
              <a:gd name="connsiteY10" fmla="*/ 57752 h 442762"/>
              <a:gd name="connsiteX11" fmla="*/ 500514 w 731520"/>
              <a:gd name="connsiteY11" fmla="*/ 19251 h 442762"/>
              <a:gd name="connsiteX12" fmla="*/ 558266 w 731520"/>
              <a:gd name="connsiteY12" fmla="*/ 0 h 442762"/>
              <a:gd name="connsiteX13" fmla="*/ 616017 w 731520"/>
              <a:gd name="connsiteY13" fmla="*/ 19251 h 442762"/>
              <a:gd name="connsiteX14" fmla="*/ 673769 w 731520"/>
              <a:gd name="connsiteY14" fmla="*/ 57752 h 442762"/>
              <a:gd name="connsiteX15" fmla="*/ 731520 w 731520"/>
              <a:gd name="connsiteY15" fmla="*/ 86627 h 44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1520" h="442762">
                <a:moveTo>
                  <a:pt x="0" y="442762"/>
                </a:moveTo>
                <a:cubicBezTo>
                  <a:pt x="48126" y="407469"/>
                  <a:pt x="97270" y="373524"/>
                  <a:pt x="144379" y="336884"/>
                </a:cubicBezTo>
                <a:cubicBezTo>
                  <a:pt x="255549" y="250419"/>
                  <a:pt x="98943" y="357551"/>
                  <a:pt x="202131" y="288758"/>
                </a:cubicBezTo>
                <a:cubicBezTo>
                  <a:pt x="205339" y="279133"/>
                  <a:pt x="204582" y="267056"/>
                  <a:pt x="211756" y="259882"/>
                </a:cubicBezTo>
                <a:cubicBezTo>
                  <a:pt x="218930" y="252708"/>
                  <a:pt x="231557" y="254794"/>
                  <a:pt x="240632" y="250257"/>
                </a:cubicBezTo>
                <a:cubicBezTo>
                  <a:pt x="250979" y="245084"/>
                  <a:pt x="259883" y="237423"/>
                  <a:pt x="269508" y="231006"/>
                </a:cubicBezTo>
                <a:cubicBezTo>
                  <a:pt x="320840" y="154008"/>
                  <a:pt x="253467" y="247047"/>
                  <a:pt x="317634" y="182880"/>
                </a:cubicBezTo>
                <a:cubicBezTo>
                  <a:pt x="328978" y="171536"/>
                  <a:pt x="337186" y="157433"/>
                  <a:pt x="346510" y="144379"/>
                </a:cubicBezTo>
                <a:cubicBezTo>
                  <a:pt x="353234" y="134966"/>
                  <a:pt x="357580" y="123683"/>
                  <a:pt x="365760" y="115503"/>
                </a:cubicBezTo>
                <a:cubicBezTo>
                  <a:pt x="373940" y="107323"/>
                  <a:pt x="385011" y="102670"/>
                  <a:pt x="394636" y="96253"/>
                </a:cubicBezTo>
                <a:cubicBezTo>
                  <a:pt x="430207" y="42898"/>
                  <a:pt x="393535" y="85101"/>
                  <a:pt x="442763" y="57752"/>
                </a:cubicBezTo>
                <a:cubicBezTo>
                  <a:pt x="462988" y="46516"/>
                  <a:pt x="478565" y="26567"/>
                  <a:pt x="500514" y="19251"/>
                </a:cubicBezTo>
                <a:lnTo>
                  <a:pt x="558266" y="0"/>
                </a:lnTo>
                <a:cubicBezTo>
                  <a:pt x="577516" y="6417"/>
                  <a:pt x="598279" y="9396"/>
                  <a:pt x="616017" y="19251"/>
                </a:cubicBezTo>
                <a:cubicBezTo>
                  <a:pt x="724171" y="79336"/>
                  <a:pt x="578236" y="25905"/>
                  <a:pt x="673769" y="57752"/>
                </a:cubicBezTo>
                <a:cubicBezTo>
                  <a:pt x="709451" y="93433"/>
                  <a:pt x="689033" y="86627"/>
                  <a:pt x="731520" y="86627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reeform 9"/>
          <p:cNvSpPr/>
          <p:nvPr/>
        </p:nvSpPr>
        <p:spPr>
          <a:xfrm>
            <a:off x="4177364" y="3184114"/>
            <a:ext cx="1665171" cy="367608"/>
          </a:xfrm>
          <a:custGeom>
            <a:avLst/>
            <a:gdLst>
              <a:gd name="connsiteX0" fmla="*/ 0 w 1665171"/>
              <a:gd name="connsiteY0" fmla="*/ 367608 h 367608"/>
              <a:gd name="connsiteX1" fmla="*/ 115503 w 1665171"/>
              <a:gd name="connsiteY1" fmla="*/ 329107 h 367608"/>
              <a:gd name="connsiteX2" fmla="*/ 144379 w 1665171"/>
              <a:gd name="connsiteY2" fmla="*/ 309857 h 367608"/>
              <a:gd name="connsiteX3" fmla="*/ 231007 w 1665171"/>
              <a:gd name="connsiteY3" fmla="*/ 300231 h 367608"/>
              <a:gd name="connsiteX4" fmla="*/ 279133 w 1665171"/>
              <a:gd name="connsiteY4" fmla="*/ 252105 h 367608"/>
              <a:gd name="connsiteX5" fmla="*/ 336884 w 1665171"/>
              <a:gd name="connsiteY5" fmla="*/ 203979 h 367608"/>
              <a:gd name="connsiteX6" fmla="*/ 385011 w 1665171"/>
              <a:gd name="connsiteY6" fmla="*/ 165478 h 367608"/>
              <a:gd name="connsiteX7" fmla="*/ 442762 w 1665171"/>
              <a:gd name="connsiteY7" fmla="*/ 117351 h 367608"/>
              <a:gd name="connsiteX8" fmla="*/ 500514 w 1665171"/>
              <a:gd name="connsiteY8" fmla="*/ 98101 h 367608"/>
              <a:gd name="connsiteX9" fmla="*/ 529390 w 1665171"/>
              <a:gd name="connsiteY9" fmla="*/ 88475 h 367608"/>
              <a:gd name="connsiteX10" fmla="*/ 712270 w 1665171"/>
              <a:gd name="connsiteY10" fmla="*/ 69225 h 367608"/>
              <a:gd name="connsiteX11" fmla="*/ 760396 w 1665171"/>
              <a:gd name="connsiteY11" fmla="*/ 59600 h 367608"/>
              <a:gd name="connsiteX12" fmla="*/ 818148 w 1665171"/>
              <a:gd name="connsiteY12" fmla="*/ 49974 h 367608"/>
              <a:gd name="connsiteX13" fmla="*/ 847023 w 1665171"/>
              <a:gd name="connsiteY13" fmla="*/ 40349 h 367608"/>
              <a:gd name="connsiteX14" fmla="*/ 952901 w 1665171"/>
              <a:gd name="connsiteY14" fmla="*/ 30724 h 367608"/>
              <a:gd name="connsiteX15" fmla="*/ 991402 w 1665171"/>
              <a:gd name="connsiteY15" fmla="*/ 1848 h 367608"/>
              <a:gd name="connsiteX16" fmla="*/ 1414914 w 1665171"/>
              <a:gd name="connsiteY16" fmla="*/ 11473 h 367608"/>
              <a:gd name="connsiteX17" fmla="*/ 1443790 w 1665171"/>
              <a:gd name="connsiteY17" fmla="*/ 21099 h 367608"/>
              <a:gd name="connsiteX18" fmla="*/ 1501541 w 1665171"/>
              <a:gd name="connsiteY18" fmla="*/ 30724 h 367608"/>
              <a:gd name="connsiteX19" fmla="*/ 1540042 w 1665171"/>
              <a:gd name="connsiteY19" fmla="*/ 49974 h 367608"/>
              <a:gd name="connsiteX20" fmla="*/ 1568918 w 1665171"/>
              <a:gd name="connsiteY20" fmla="*/ 69225 h 367608"/>
              <a:gd name="connsiteX21" fmla="*/ 1597794 w 1665171"/>
              <a:gd name="connsiteY21" fmla="*/ 78850 h 367608"/>
              <a:gd name="connsiteX22" fmla="*/ 1636295 w 1665171"/>
              <a:gd name="connsiteY22" fmla="*/ 136602 h 367608"/>
              <a:gd name="connsiteX23" fmla="*/ 1665171 w 1665171"/>
              <a:gd name="connsiteY23" fmla="*/ 146227 h 36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65171" h="367608">
                <a:moveTo>
                  <a:pt x="0" y="367608"/>
                </a:moveTo>
                <a:cubicBezTo>
                  <a:pt x="38501" y="354774"/>
                  <a:pt x="77822" y="344179"/>
                  <a:pt x="115503" y="329107"/>
                </a:cubicBezTo>
                <a:cubicBezTo>
                  <a:pt x="126244" y="324811"/>
                  <a:pt x="133156" y="312663"/>
                  <a:pt x="144379" y="309857"/>
                </a:cubicBezTo>
                <a:cubicBezTo>
                  <a:pt x="172565" y="302810"/>
                  <a:pt x="202131" y="303440"/>
                  <a:pt x="231007" y="300231"/>
                </a:cubicBezTo>
                <a:cubicBezTo>
                  <a:pt x="283944" y="264939"/>
                  <a:pt x="239028" y="300231"/>
                  <a:pt x="279133" y="252105"/>
                </a:cubicBezTo>
                <a:cubicBezTo>
                  <a:pt x="302293" y="224313"/>
                  <a:pt x="308491" y="222907"/>
                  <a:pt x="336884" y="203979"/>
                </a:cubicBezTo>
                <a:cubicBezTo>
                  <a:pt x="379939" y="139398"/>
                  <a:pt x="329219" y="202672"/>
                  <a:pt x="385011" y="165478"/>
                </a:cubicBezTo>
                <a:cubicBezTo>
                  <a:pt x="430339" y="135259"/>
                  <a:pt x="395531" y="138343"/>
                  <a:pt x="442762" y="117351"/>
                </a:cubicBezTo>
                <a:cubicBezTo>
                  <a:pt x="461305" y="109110"/>
                  <a:pt x="481263" y="104518"/>
                  <a:pt x="500514" y="98101"/>
                </a:cubicBezTo>
                <a:cubicBezTo>
                  <a:pt x="510139" y="94893"/>
                  <a:pt x="519322" y="89733"/>
                  <a:pt x="529390" y="88475"/>
                </a:cubicBezTo>
                <a:cubicBezTo>
                  <a:pt x="641557" y="74455"/>
                  <a:pt x="580631" y="81192"/>
                  <a:pt x="712270" y="69225"/>
                </a:cubicBezTo>
                <a:lnTo>
                  <a:pt x="760396" y="59600"/>
                </a:lnTo>
                <a:cubicBezTo>
                  <a:pt x="779597" y="56109"/>
                  <a:pt x="799097" y="54208"/>
                  <a:pt x="818148" y="49974"/>
                </a:cubicBezTo>
                <a:cubicBezTo>
                  <a:pt x="828052" y="47773"/>
                  <a:pt x="836979" y="41784"/>
                  <a:pt x="847023" y="40349"/>
                </a:cubicBezTo>
                <a:cubicBezTo>
                  <a:pt x="882105" y="35337"/>
                  <a:pt x="917608" y="33932"/>
                  <a:pt x="952901" y="30724"/>
                </a:cubicBezTo>
                <a:cubicBezTo>
                  <a:pt x="965735" y="21099"/>
                  <a:pt x="975374" y="2516"/>
                  <a:pt x="991402" y="1848"/>
                </a:cubicBezTo>
                <a:cubicBezTo>
                  <a:pt x="1132487" y="-4031"/>
                  <a:pt x="1273835" y="5469"/>
                  <a:pt x="1414914" y="11473"/>
                </a:cubicBezTo>
                <a:cubicBezTo>
                  <a:pt x="1425051" y="11904"/>
                  <a:pt x="1433886" y="18898"/>
                  <a:pt x="1443790" y="21099"/>
                </a:cubicBezTo>
                <a:cubicBezTo>
                  <a:pt x="1462841" y="25333"/>
                  <a:pt x="1482291" y="27516"/>
                  <a:pt x="1501541" y="30724"/>
                </a:cubicBezTo>
                <a:cubicBezTo>
                  <a:pt x="1514375" y="37141"/>
                  <a:pt x="1527584" y="42855"/>
                  <a:pt x="1540042" y="49974"/>
                </a:cubicBezTo>
                <a:cubicBezTo>
                  <a:pt x="1550086" y="55713"/>
                  <a:pt x="1558571" y="64052"/>
                  <a:pt x="1568918" y="69225"/>
                </a:cubicBezTo>
                <a:cubicBezTo>
                  <a:pt x="1577993" y="73762"/>
                  <a:pt x="1588169" y="75642"/>
                  <a:pt x="1597794" y="78850"/>
                </a:cubicBezTo>
                <a:cubicBezTo>
                  <a:pt x="1610628" y="98101"/>
                  <a:pt x="1614346" y="129286"/>
                  <a:pt x="1636295" y="136602"/>
                </a:cubicBezTo>
                <a:lnTo>
                  <a:pt x="1665171" y="146227"/>
                </a:ln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reeform 10"/>
          <p:cNvSpPr/>
          <p:nvPr/>
        </p:nvSpPr>
        <p:spPr>
          <a:xfrm>
            <a:off x="4167739" y="3551722"/>
            <a:ext cx="1655545" cy="203144"/>
          </a:xfrm>
          <a:custGeom>
            <a:avLst/>
            <a:gdLst>
              <a:gd name="connsiteX0" fmla="*/ 0 w 1655545"/>
              <a:gd name="connsiteY0" fmla="*/ 105878 h 203144"/>
              <a:gd name="connsiteX1" fmla="*/ 202130 w 1655545"/>
              <a:gd name="connsiteY1" fmla="*/ 96253 h 203144"/>
              <a:gd name="connsiteX2" fmla="*/ 231006 w 1655545"/>
              <a:gd name="connsiteY2" fmla="*/ 77002 h 203144"/>
              <a:gd name="connsiteX3" fmla="*/ 259882 w 1655545"/>
              <a:gd name="connsiteY3" fmla="*/ 67377 h 203144"/>
              <a:gd name="connsiteX4" fmla="*/ 423512 w 1655545"/>
              <a:gd name="connsiteY4" fmla="*/ 38501 h 203144"/>
              <a:gd name="connsiteX5" fmla="*/ 452387 w 1655545"/>
              <a:gd name="connsiteY5" fmla="*/ 19251 h 203144"/>
              <a:gd name="connsiteX6" fmla="*/ 510139 w 1655545"/>
              <a:gd name="connsiteY6" fmla="*/ 9625 h 203144"/>
              <a:gd name="connsiteX7" fmla="*/ 539015 w 1655545"/>
              <a:gd name="connsiteY7" fmla="*/ 0 h 203144"/>
              <a:gd name="connsiteX8" fmla="*/ 664143 w 1655545"/>
              <a:gd name="connsiteY8" fmla="*/ 9625 h 203144"/>
              <a:gd name="connsiteX9" fmla="*/ 721895 w 1655545"/>
              <a:gd name="connsiteY9" fmla="*/ 28876 h 203144"/>
              <a:gd name="connsiteX10" fmla="*/ 750770 w 1655545"/>
              <a:gd name="connsiteY10" fmla="*/ 38501 h 203144"/>
              <a:gd name="connsiteX11" fmla="*/ 779646 w 1655545"/>
              <a:gd name="connsiteY11" fmla="*/ 48126 h 203144"/>
              <a:gd name="connsiteX12" fmla="*/ 818147 w 1655545"/>
              <a:gd name="connsiteY12" fmla="*/ 67377 h 203144"/>
              <a:gd name="connsiteX13" fmla="*/ 933650 w 1655545"/>
              <a:gd name="connsiteY13" fmla="*/ 86627 h 203144"/>
              <a:gd name="connsiteX14" fmla="*/ 962526 w 1655545"/>
              <a:gd name="connsiteY14" fmla="*/ 96253 h 203144"/>
              <a:gd name="connsiteX15" fmla="*/ 1001027 w 1655545"/>
              <a:gd name="connsiteY15" fmla="*/ 105878 h 203144"/>
              <a:gd name="connsiteX16" fmla="*/ 1029903 w 1655545"/>
              <a:gd name="connsiteY16" fmla="*/ 125129 h 203144"/>
              <a:gd name="connsiteX17" fmla="*/ 1155032 w 1655545"/>
              <a:gd name="connsiteY17" fmla="*/ 134754 h 203144"/>
              <a:gd name="connsiteX18" fmla="*/ 1212783 w 1655545"/>
              <a:gd name="connsiteY18" fmla="*/ 154004 h 203144"/>
              <a:gd name="connsiteX19" fmla="*/ 1241659 w 1655545"/>
              <a:gd name="connsiteY19" fmla="*/ 163630 h 203144"/>
              <a:gd name="connsiteX20" fmla="*/ 1424539 w 1655545"/>
              <a:gd name="connsiteY20" fmla="*/ 182880 h 203144"/>
              <a:gd name="connsiteX21" fmla="*/ 1472665 w 1655545"/>
              <a:gd name="connsiteY21" fmla="*/ 173255 h 203144"/>
              <a:gd name="connsiteX22" fmla="*/ 1530417 w 1655545"/>
              <a:gd name="connsiteY22" fmla="*/ 154004 h 203144"/>
              <a:gd name="connsiteX23" fmla="*/ 1597794 w 1655545"/>
              <a:gd name="connsiteY23" fmla="*/ 67377 h 203144"/>
              <a:gd name="connsiteX24" fmla="*/ 1607419 w 1655545"/>
              <a:gd name="connsiteY24" fmla="*/ 38501 h 203144"/>
              <a:gd name="connsiteX25" fmla="*/ 1655545 w 1655545"/>
              <a:gd name="connsiteY25" fmla="*/ 0 h 20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55545" h="203144">
                <a:moveTo>
                  <a:pt x="0" y="105878"/>
                </a:moveTo>
                <a:cubicBezTo>
                  <a:pt x="67377" y="102670"/>
                  <a:pt x="135198" y="104620"/>
                  <a:pt x="202130" y="96253"/>
                </a:cubicBezTo>
                <a:cubicBezTo>
                  <a:pt x="213609" y="94818"/>
                  <a:pt x="220659" y="82175"/>
                  <a:pt x="231006" y="77002"/>
                </a:cubicBezTo>
                <a:cubicBezTo>
                  <a:pt x="240081" y="72465"/>
                  <a:pt x="250126" y="70164"/>
                  <a:pt x="259882" y="67377"/>
                </a:cubicBezTo>
                <a:cubicBezTo>
                  <a:pt x="313183" y="52149"/>
                  <a:pt x="368802" y="46316"/>
                  <a:pt x="423512" y="38501"/>
                </a:cubicBezTo>
                <a:cubicBezTo>
                  <a:pt x="433137" y="32084"/>
                  <a:pt x="441413" y="22909"/>
                  <a:pt x="452387" y="19251"/>
                </a:cubicBezTo>
                <a:cubicBezTo>
                  <a:pt x="470902" y="13079"/>
                  <a:pt x="491088" y="13859"/>
                  <a:pt x="510139" y="9625"/>
                </a:cubicBezTo>
                <a:cubicBezTo>
                  <a:pt x="520043" y="7424"/>
                  <a:pt x="529390" y="3208"/>
                  <a:pt x="539015" y="0"/>
                </a:cubicBezTo>
                <a:cubicBezTo>
                  <a:pt x="580724" y="3208"/>
                  <a:pt x="622822" y="3101"/>
                  <a:pt x="664143" y="9625"/>
                </a:cubicBezTo>
                <a:cubicBezTo>
                  <a:pt x="684187" y="12790"/>
                  <a:pt x="702644" y="22459"/>
                  <a:pt x="721895" y="28876"/>
                </a:cubicBezTo>
                <a:lnTo>
                  <a:pt x="750770" y="38501"/>
                </a:lnTo>
                <a:cubicBezTo>
                  <a:pt x="760395" y="41709"/>
                  <a:pt x="770571" y="43588"/>
                  <a:pt x="779646" y="48126"/>
                </a:cubicBezTo>
                <a:cubicBezTo>
                  <a:pt x="792480" y="54543"/>
                  <a:pt x="804535" y="62840"/>
                  <a:pt x="818147" y="67377"/>
                </a:cubicBezTo>
                <a:cubicBezTo>
                  <a:pt x="839256" y="74413"/>
                  <a:pt x="918393" y="84447"/>
                  <a:pt x="933650" y="86627"/>
                </a:cubicBezTo>
                <a:cubicBezTo>
                  <a:pt x="943275" y="89836"/>
                  <a:pt x="952770" y="93466"/>
                  <a:pt x="962526" y="96253"/>
                </a:cubicBezTo>
                <a:cubicBezTo>
                  <a:pt x="975246" y="99887"/>
                  <a:pt x="988868" y="100667"/>
                  <a:pt x="1001027" y="105878"/>
                </a:cubicBezTo>
                <a:cubicBezTo>
                  <a:pt x="1011660" y="110435"/>
                  <a:pt x="1018533" y="122997"/>
                  <a:pt x="1029903" y="125129"/>
                </a:cubicBezTo>
                <a:cubicBezTo>
                  <a:pt x="1071019" y="132838"/>
                  <a:pt x="1113322" y="131546"/>
                  <a:pt x="1155032" y="134754"/>
                </a:cubicBezTo>
                <a:lnTo>
                  <a:pt x="1212783" y="154004"/>
                </a:lnTo>
                <a:lnTo>
                  <a:pt x="1241659" y="163630"/>
                </a:lnTo>
                <a:cubicBezTo>
                  <a:pt x="1305580" y="227549"/>
                  <a:pt x="1261959" y="198363"/>
                  <a:pt x="1424539" y="182880"/>
                </a:cubicBezTo>
                <a:cubicBezTo>
                  <a:pt x="1440825" y="181329"/>
                  <a:pt x="1456882" y="177560"/>
                  <a:pt x="1472665" y="173255"/>
                </a:cubicBezTo>
                <a:cubicBezTo>
                  <a:pt x="1492242" y="167916"/>
                  <a:pt x="1530417" y="154004"/>
                  <a:pt x="1530417" y="154004"/>
                </a:cubicBezTo>
                <a:cubicBezTo>
                  <a:pt x="1573455" y="67927"/>
                  <a:pt x="1541694" y="86076"/>
                  <a:pt x="1597794" y="67377"/>
                </a:cubicBezTo>
                <a:cubicBezTo>
                  <a:pt x="1601002" y="57752"/>
                  <a:pt x="1601791" y="46943"/>
                  <a:pt x="1607419" y="38501"/>
                </a:cubicBezTo>
                <a:cubicBezTo>
                  <a:pt x="1624393" y="13039"/>
                  <a:pt x="1633066" y="11240"/>
                  <a:pt x="1655545" y="0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reeform 12"/>
          <p:cNvSpPr/>
          <p:nvPr/>
        </p:nvSpPr>
        <p:spPr>
          <a:xfrm>
            <a:off x="4889634" y="5929162"/>
            <a:ext cx="750770" cy="187005"/>
          </a:xfrm>
          <a:custGeom>
            <a:avLst/>
            <a:gdLst>
              <a:gd name="connsiteX0" fmla="*/ 750770 w 750770"/>
              <a:gd name="connsiteY0" fmla="*/ 163630 h 187005"/>
              <a:gd name="connsiteX1" fmla="*/ 596766 w 750770"/>
              <a:gd name="connsiteY1" fmla="*/ 173255 h 187005"/>
              <a:gd name="connsiteX2" fmla="*/ 567890 w 750770"/>
              <a:gd name="connsiteY2" fmla="*/ 154004 h 187005"/>
              <a:gd name="connsiteX3" fmla="*/ 471638 w 750770"/>
              <a:gd name="connsiteY3" fmla="*/ 144379 h 187005"/>
              <a:gd name="connsiteX4" fmla="*/ 423511 w 750770"/>
              <a:gd name="connsiteY4" fmla="*/ 86627 h 187005"/>
              <a:gd name="connsiteX5" fmla="*/ 394635 w 750770"/>
              <a:gd name="connsiteY5" fmla="*/ 67377 h 187005"/>
              <a:gd name="connsiteX6" fmla="*/ 269507 w 750770"/>
              <a:gd name="connsiteY6" fmla="*/ 57752 h 187005"/>
              <a:gd name="connsiteX7" fmla="*/ 250257 w 750770"/>
              <a:gd name="connsiteY7" fmla="*/ 9625 h 187005"/>
              <a:gd name="connsiteX8" fmla="*/ 221381 w 750770"/>
              <a:gd name="connsiteY8" fmla="*/ 0 h 187005"/>
              <a:gd name="connsiteX9" fmla="*/ 125128 w 750770"/>
              <a:gd name="connsiteY9" fmla="*/ 9625 h 187005"/>
              <a:gd name="connsiteX10" fmla="*/ 0 w 750770"/>
              <a:gd name="connsiteY10" fmla="*/ 38501 h 18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0770" h="187005">
                <a:moveTo>
                  <a:pt x="750770" y="163630"/>
                </a:moveTo>
                <a:cubicBezTo>
                  <a:pt x="681793" y="191220"/>
                  <a:pt x="695129" y="194333"/>
                  <a:pt x="596766" y="173255"/>
                </a:cubicBezTo>
                <a:cubicBezTo>
                  <a:pt x="585455" y="170831"/>
                  <a:pt x="579162" y="156605"/>
                  <a:pt x="567890" y="154004"/>
                </a:cubicBezTo>
                <a:cubicBezTo>
                  <a:pt x="536472" y="146754"/>
                  <a:pt x="503722" y="147587"/>
                  <a:pt x="471638" y="144379"/>
                </a:cubicBezTo>
                <a:cubicBezTo>
                  <a:pt x="452710" y="115987"/>
                  <a:pt x="451302" y="109786"/>
                  <a:pt x="423511" y="86627"/>
                </a:cubicBezTo>
                <a:cubicBezTo>
                  <a:pt x="414624" y="79221"/>
                  <a:pt x="406005" y="69509"/>
                  <a:pt x="394635" y="67377"/>
                </a:cubicBezTo>
                <a:cubicBezTo>
                  <a:pt x="353519" y="59668"/>
                  <a:pt x="311216" y="60960"/>
                  <a:pt x="269507" y="57752"/>
                </a:cubicBezTo>
                <a:cubicBezTo>
                  <a:pt x="263090" y="41710"/>
                  <a:pt x="261318" y="22898"/>
                  <a:pt x="250257" y="9625"/>
                </a:cubicBezTo>
                <a:cubicBezTo>
                  <a:pt x="243762" y="1831"/>
                  <a:pt x="231527" y="0"/>
                  <a:pt x="221381" y="0"/>
                </a:cubicBezTo>
                <a:cubicBezTo>
                  <a:pt x="189137" y="0"/>
                  <a:pt x="157212" y="6417"/>
                  <a:pt x="125128" y="9625"/>
                </a:cubicBezTo>
                <a:cubicBezTo>
                  <a:pt x="73565" y="61188"/>
                  <a:pt x="109864" y="38501"/>
                  <a:pt x="0" y="38501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Freeform 13"/>
          <p:cNvSpPr/>
          <p:nvPr/>
        </p:nvSpPr>
        <p:spPr>
          <a:xfrm>
            <a:off x="4841507" y="5159141"/>
            <a:ext cx="885525" cy="375385"/>
          </a:xfrm>
          <a:custGeom>
            <a:avLst/>
            <a:gdLst>
              <a:gd name="connsiteX0" fmla="*/ 885525 w 885525"/>
              <a:gd name="connsiteY0" fmla="*/ 202131 h 375385"/>
              <a:gd name="connsiteX1" fmla="*/ 837398 w 885525"/>
              <a:gd name="connsiteY1" fmla="*/ 163630 h 375385"/>
              <a:gd name="connsiteX2" fmla="*/ 770021 w 885525"/>
              <a:gd name="connsiteY2" fmla="*/ 173255 h 375385"/>
              <a:gd name="connsiteX3" fmla="*/ 683394 w 885525"/>
              <a:gd name="connsiteY3" fmla="*/ 192505 h 375385"/>
              <a:gd name="connsiteX4" fmla="*/ 587141 w 885525"/>
              <a:gd name="connsiteY4" fmla="*/ 173255 h 375385"/>
              <a:gd name="connsiteX5" fmla="*/ 567891 w 885525"/>
              <a:gd name="connsiteY5" fmla="*/ 144379 h 375385"/>
              <a:gd name="connsiteX6" fmla="*/ 539015 w 885525"/>
              <a:gd name="connsiteY6" fmla="*/ 115503 h 375385"/>
              <a:gd name="connsiteX7" fmla="*/ 423512 w 885525"/>
              <a:gd name="connsiteY7" fmla="*/ 86627 h 375385"/>
              <a:gd name="connsiteX8" fmla="*/ 404261 w 885525"/>
              <a:gd name="connsiteY8" fmla="*/ 57752 h 375385"/>
              <a:gd name="connsiteX9" fmla="*/ 346510 w 885525"/>
              <a:gd name="connsiteY9" fmla="*/ 19251 h 375385"/>
              <a:gd name="connsiteX10" fmla="*/ 279133 w 885525"/>
              <a:gd name="connsiteY10" fmla="*/ 0 h 375385"/>
              <a:gd name="connsiteX11" fmla="*/ 202131 w 885525"/>
              <a:gd name="connsiteY11" fmla="*/ 28876 h 375385"/>
              <a:gd name="connsiteX12" fmla="*/ 182880 w 885525"/>
              <a:gd name="connsiteY12" fmla="*/ 57752 h 375385"/>
              <a:gd name="connsiteX13" fmla="*/ 154005 w 885525"/>
              <a:gd name="connsiteY13" fmla="*/ 86627 h 375385"/>
              <a:gd name="connsiteX14" fmla="*/ 134754 w 885525"/>
              <a:gd name="connsiteY14" fmla="*/ 125128 h 375385"/>
              <a:gd name="connsiteX15" fmla="*/ 105878 w 885525"/>
              <a:gd name="connsiteY15" fmla="*/ 144379 h 375385"/>
              <a:gd name="connsiteX16" fmla="*/ 28876 w 885525"/>
              <a:gd name="connsiteY16" fmla="*/ 192505 h 375385"/>
              <a:gd name="connsiteX17" fmla="*/ 0 w 885525"/>
              <a:gd name="connsiteY17" fmla="*/ 202131 h 375385"/>
              <a:gd name="connsiteX18" fmla="*/ 9626 w 885525"/>
              <a:gd name="connsiteY18" fmla="*/ 269507 h 375385"/>
              <a:gd name="connsiteX19" fmla="*/ 67377 w 885525"/>
              <a:gd name="connsiteY19" fmla="*/ 317634 h 375385"/>
              <a:gd name="connsiteX20" fmla="*/ 77002 w 885525"/>
              <a:gd name="connsiteY20" fmla="*/ 375385 h 37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85525" h="375385">
                <a:moveTo>
                  <a:pt x="885525" y="202131"/>
                </a:moveTo>
                <a:cubicBezTo>
                  <a:pt x="869483" y="189297"/>
                  <a:pt x="857329" y="168613"/>
                  <a:pt x="837398" y="163630"/>
                </a:cubicBezTo>
                <a:cubicBezTo>
                  <a:pt x="815388" y="158128"/>
                  <a:pt x="792444" y="169805"/>
                  <a:pt x="770021" y="173255"/>
                </a:cubicBezTo>
                <a:cubicBezTo>
                  <a:pt x="707103" y="182935"/>
                  <a:pt x="728268" y="177548"/>
                  <a:pt x="683394" y="192505"/>
                </a:cubicBezTo>
                <a:cubicBezTo>
                  <a:pt x="651310" y="186088"/>
                  <a:pt x="617344" y="185839"/>
                  <a:pt x="587141" y="173255"/>
                </a:cubicBezTo>
                <a:cubicBezTo>
                  <a:pt x="576463" y="168806"/>
                  <a:pt x="575297" y="153266"/>
                  <a:pt x="567891" y="144379"/>
                </a:cubicBezTo>
                <a:cubicBezTo>
                  <a:pt x="559177" y="133922"/>
                  <a:pt x="550092" y="123415"/>
                  <a:pt x="539015" y="115503"/>
                </a:cubicBezTo>
                <a:cubicBezTo>
                  <a:pt x="499793" y="87487"/>
                  <a:pt x="474342" y="92981"/>
                  <a:pt x="423512" y="86627"/>
                </a:cubicBezTo>
                <a:cubicBezTo>
                  <a:pt x="417095" y="77002"/>
                  <a:pt x="412967" y="65370"/>
                  <a:pt x="404261" y="57752"/>
                </a:cubicBezTo>
                <a:cubicBezTo>
                  <a:pt x="386849" y="42517"/>
                  <a:pt x="368955" y="24863"/>
                  <a:pt x="346510" y="19251"/>
                </a:cubicBezTo>
                <a:cubicBezTo>
                  <a:pt x="298166" y="7164"/>
                  <a:pt x="320559" y="13808"/>
                  <a:pt x="279133" y="0"/>
                </a:cubicBezTo>
                <a:cubicBezTo>
                  <a:pt x="244698" y="6887"/>
                  <a:pt x="226916" y="4091"/>
                  <a:pt x="202131" y="28876"/>
                </a:cubicBezTo>
                <a:cubicBezTo>
                  <a:pt x="193951" y="37056"/>
                  <a:pt x="190286" y="48865"/>
                  <a:pt x="182880" y="57752"/>
                </a:cubicBezTo>
                <a:cubicBezTo>
                  <a:pt x="174166" y="68209"/>
                  <a:pt x="161917" y="75551"/>
                  <a:pt x="154005" y="86627"/>
                </a:cubicBezTo>
                <a:cubicBezTo>
                  <a:pt x="145665" y="98303"/>
                  <a:pt x="143940" y="114105"/>
                  <a:pt x="134754" y="125128"/>
                </a:cubicBezTo>
                <a:cubicBezTo>
                  <a:pt x="127348" y="134015"/>
                  <a:pt x="115503" y="137962"/>
                  <a:pt x="105878" y="144379"/>
                </a:cubicBezTo>
                <a:cubicBezTo>
                  <a:pt x="75372" y="190140"/>
                  <a:pt x="97603" y="169596"/>
                  <a:pt x="28876" y="192505"/>
                </a:cubicBezTo>
                <a:lnTo>
                  <a:pt x="0" y="202131"/>
                </a:lnTo>
                <a:cubicBezTo>
                  <a:pt x="3209" y="224590"/>
                  <a:pt x="1200" y="248443"/>
                  <a:pt x="9626" y="269507"/>
                </a:cubicBezTo>
                <a:cubicBezTo>
                  <a:pt x="16364" y="286351"/>
                  <a:pt x="52940" y="308009"/>
                  <a:pt x="67377" y="317634"/>
                </a:cubicBezTo>
                <a:cubicBezTo>
                  <a:pt x="77631" y="368906"/>
                  <a:pt x="77002" y="349400"/>
                  <a:pt x="77002" y="375385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reeform 14"/>
          <p:cNvSpPr/>
          <p:nvPr/>
        </p:nvSpPr>
        <p:spPr>
          <a:xfrm>
            <a:off x="4851133" y="4562375"/>
            <a:ext cx="1058779" cy="404261"/>
          </a:xfrm>
          <a:custGeom>
            <a:avLst/>
            <a:gdLst>
              <a:gd name="connsiteX0" fmla="*/ 1058779 w 1058779"/>
              <a:gd name="connsiteY0" fmla="*/ 404261 h 404261"/>
              <a:gd name="connsiteX1" fmla="*/ 914400 w 1058779"/>
              <a:gd name="connsiteY1" fmla="*/ 221381 h 404261"/>
              <a:gd name="connsiteX2" fmla="*/ 885524 w 1058779"/>
              <a:gd name="connsiteY2" fmla="*/ 211756 h 404261"/>
              <a:gd name="connsiteX3" fmla="*/ 856648 w 1058779"/>
              <a:gd name="connsiteY3" fmla="*/ 192505 h 404261"/>
              <a:gd name="connsiteX4" fmla="*/ 808522 w 1058779"/>
              <a:gd name="connsiteY4" fmla="*/ 134753 h 404261"/>
              <a:gd name="connsiteX5" fmla="*/ 750770 w 1058779"/>
              <a:gd name="connsiteY5" fmla="*/ 105878 h 404261"/>
              <a:gd name="connsiteX6" fmla="*/ 567890 w 1058779"/>
              <a:gd name="connsiteY6" fmla="*/ 115503 h 404261"/>
              <a:gd name="connsiteX7" fmla="*/ 539014 w 1058779"/>
              <a:gd name="connsiteY7" fmla="*/ 134753 h 404261"/>
              <a:gd name="connsiteX8" fmla="*/ 452387 w 1058779"/>
              <a:gd name="connsiteY8" fmla="*/ 163629 h 404261"/>
              <a:gd name="connsiteX9" fmla="*/ 423511 w 1058779"/>
              <a:gd name="connsiteY9" fmla="*/ 173254 h 404261"/>
              <a:gd name="connsiteX10" fmla="*/ 269507 w 1058779"/>
              <a:gd name="connsiteY10" fmla="*/ 163629 h 404261"/>
              <a:gd name="connsiteX11" fmla="*/ 211755 w 1058779"/>
              <a:gd name="connsiteY11" fmla="*/ 125128 h 404261"/>
              <a:gd name="connsiteX12" fmla="*/ 125128 w 1058779"/>
              <a:gd name="connsiteY12" fmla="*/ 105878 h 404261"/>
              <a:gd name="connsiteX13" fmla="*/ 38501 w 1058779"/>
              <a:gd name="connsiteY13" fmla="*/ 57751 h 404261"/>
              <a:gd name="connsiteX14" fmla="*/ 0 w 1058779"/>
              <a:gd name="connsiteY14" fmla="*/ 0 h 404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58779" h="404261">
                <a:moveTo>
                  <a:pt x="1058779" y="404261"/>
                </a:moveTo>
                <a:cubicBezTo>
                  <a:pt x="1010653" y="343301"/>
                  <a:pt x="966357" y="279111"/>
                  <a:pt x="914400" y="221381"/>
                </a:cubicBezTo>
                <a:cubicBezTo>
                  <a:pt x="907613" y="213840"/>
                  <a:pt x="894599" y="216293"/>
                  <a:pt x="885524" y="211756"/>
                </a:cubicBezTo>
                <a:cubicBezTo>
                  <a:pt x="875177" y="206583"/>
                  <a:pt x="865535" y="199911"/>
                  <a:pt x="856648" y="192505"/>
                </a:cubicBezTo>
                <a:cubicBezTo>
                  <a:pt x="762026" y="113652"/>
                  <a:pt x="884244" y="210475"/>
                  <a:pt x="808522" y="134753"/>
                </a:cubicBezTo>
                <a:cubicBezTo>
                  <a:pt x="789864" y="116095"/>
                  <a:pt x="774254" y="113706"/>
                  <a:pt x="750770" y="105878"/>
                </a:cubicBezTo>
                <a:cubicBezTo>
                  <a:pt x="689810" y="109086"/>
                  <a:pt x="628375" y="107255"/>
                  <a:pt x="567890" y="115503"/>
                </a:cubicBezTo>
                <a:cubicBezTo>
                  <a:pt x="556428" y="117066"/>
                  <a:pt x="549585" y="130055"/>
                  <a:pt x="539014" y="134753"/>
                </a:cubicBezTo>
                <a:cubicBezTo>
                  <a:pt x="539000" y="134759"/>
                  <a:pt x="466832" y="158814"/>
                  <a:pt x="452387" y="163629"/>
                </a:cubicBezTo>
                <a:lnTo>
                  <a:pt x="423511" y="173254"/>
                </a:lnTo>
                <a:cubicBezTo>
                  <a:pt x="372176" y="170046"/>
                  <a:pt x="319663" y="175028"/>
                  <a:pt x="269507" y="163629"/>
                </a:cubicBezTo>
                <a:cubicBezTo>
                  <a:pt x="246946" y="158502"/>
                  <a:pt x="234442" y="129665"/>
                  <a:pt x="211755" y="125128"/>
                </a:cubicBezTo>
                <a:cubicBezTo>
                  <a:pt x="150657" y="112909"/>
                  <a:pt x="179500" y="119471"/>
                  <a:pt x="125128" y="105878"/>
                </a:cubicBezTo>
                <a:cubicBezTo>
                  <a:pt x="58934" y="61749"/>
                  <a:pt x="89325" y="74694"/>
                  <a:pt x="38501" y="57751"/>
                </a:cubicBezTo>
                <a:lnTo>
                  <a:pt x="0" y="0"/>
                </a:ln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 15"/>
          <p:cNvSpPr/>
          <p:nvPr/>
        </p:nvSpPr>
        <p:spPr>
          <a:xfrm>
            <a:off x="4600876" y="4716379"/>
            <a:ext cx="500513" cy="433137"/>
          </a:xfrm>
          <a:custGeom>
            <a:avLst/>
            <a:gdLst>
              <a:gd name="connsiteX0" fmla="*/ 500513 w 500513"/>
              <a:gd name="connsiteY0" fmla="*/ 0 h 433137"/>
              <a:gd name="connsiteX1" fmla="*/ 298383 w 500513"/>
              <a:gd name="connsiteY1" fmla="*/ 96253 h 433137"/>
              <a:gd name="connsiteX2" fmla="*/ 240631 w 500513"/>
              <a:gd name="connsiteY2" fmla="*/ 134754 h 433137"/>
              <a:gd name="connsiteX3" fmla="*/ 192505 w 500513"/>
              <a:gd name="connsiteY3" fmla="*/ 125128 h 433137"/>
              <a:gd name="connsiteX4" fmla="*/ 173255 w 500513"/>
              <a:gd name="connsiteY4" fmla="*/ 96253 h 433137"/>
              <a:gd name="connsiteX5" fmla="*/ 144379 w 500513"/>
              <a:gd name="connsiteY5" fmla="*/ 77002 h 433137"/>
              <a:gd name="connsiteX6" fmla="*/ 125128 w 500513"/>
              <a:gd name="connsiteY6" fmla="*/ 154004 h 433137"/>
              <a:gd name="connsiteX7" fmla="*/ 105878 w 500513"/>
              <a:gd name="connsiteY7" fmla="*/ 211756 h 433137"/>
              <a:gd name="connsiteX8" fmla="*/ 96252 w 500513"/>
              <a:gd name="connsiteY8" fmla="*/ 240632 h 433137"/>
              <a:gd name="connsiteX9" fmla="*/ 115503 w 500513"/>
              <a:gd name="connsiteY9" fmla="*/ 269507 h 433137"/>
              <a:gd name="connsiteX10" fmla="*/ 115503 w 500513"/>
              <a:gd name="connsiteY10" fmla="*/ 365760 h 433137"/>
              <a:gd name="connsiteX11" fmla="*/ 96252 w 500513"/>
              <a:gd name="connsiteY11" fmla="*/ 394636 h 433137"/>
              <a:gd name="connsiteX12" fmla="*/ 57751 w 500513"/>
              <a:gd name="connsiteY12" fmla="*/ 404261 h 433137"/>
              <a:gd name="connsiteX13" fmla="*/ 0 w 500513"/>
              <a:gd name="connsiteY13" fmla="*/ 433137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0513" h="433137">
                <a:moveTo>
                  <a:pt x="500513" y="0"/>
                </a:moveTo>
                <a:cubicBezTo>
                  <a:pt x="433136" y="32084"/>
                  <a:pt x="364632" y="61901"/>
                  <a:pt x="298383" y="96253"/>
                </a:cubicBezTo>
                <a:cubicBezTo>
                  <a:pt x="277844" y="106903"/>
                  <a:pt x="240631" y="134754"/>
                  <a:pt x="240631" y="134754"/>
                </a:cubicBezTo>
                <a:cubicBezTo>
                  <a:pt x="224589" y="131545"/>
                  <a:pt x="206709" y="133245"/>
                  <a:pt x="192505" y="125128"/>
                </a:cubicBezTo>
                <a:cubicBezTo>
                  <a:pt x="182461" y="119389"/>
                  <a:pt x="181435" y="104433"/>
                  <a:pt x="173255" y="96253"/>
                </a:cubicBezTo>
                <a:cubicBezTo>
                  <a:pt x="165075" y="88073"/>
                  <a:pt x="154004" y="83419"/>
                  <a:pt x="144379" y="77002"/>
                </a:cubicBezTo>
                <a:cubicBezTo>
                  <a:pt x="115179" y="164595"/>
                  <a:pt x="159961" y="26278"/>
                  <a:pt x="125128" y="154004"/>
                </a:cubicBezTo>
                <a:cubicBezTo>
                  <a:pt x="119789" y="173581"/>
                  <a:pt x="112295" y="192505"/>
                  <a:pt x="105878" y="211756"/>
                </a:cubicBezTo>
                <a:lnTo>
                  <a:pt x="96252" y="240632"/>
                </a:lnTo>
                <a:cubicBezTo>
                  <a:pt x="102669" y="250257"/>
                  <a:pt x="110946" y="258874"/>
                  <a:pt x="115503" y="269507"/>
                </a:cubicBezTo>
                <a:cubicBezTo>
                  <a:pt x="129849" y="302981"/>
                  <a:pt x="127320" y="330308"/>
                  <a:pt x="115503" y="365760"/>
                </a:cubicBezTo>
                <a:cubicBezTo>
                  <a:pt x="111845" y="376735"/>
                  <a:pt x="105877" y="388219"/>
                  <a:pt x="96252" y="394636"/>
                </a:cubicBezTo>
                <a:cubicBezTo>
                  <a:pt x="85245" y="401974"/>
                  <a:pt x="70585" y="401053"/>
                  <a:pt x="57751" y="404261"/>
                </a:cubicBezTo>
                <a:lnTo>
                  <a:pt x="0" y="433137"/>
                </a:lnTo>
              </a:path>
            </a:pathLst>
          </a:custGeom>
          <a:ln w="28575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 16"/>
          <p:cNvSpPr/>
          <p:nvPr/>
        </p:nvSpPr>
        <p:spPr>
          <a:xfrm>
            <a:off x="4966636" y="3907857"/>
            <a:ext cx="1251284" cy="848551"/>
          </a:xfrm>
          <a:custGeom>
            <a:avLst/>
            <a:gdLst>
              <a:gd name="connsiteX0" fmla="*/ 1251284 w 1251284"/>
              <a:gd name="connsiteY0" fmla="*/ 837398 h 848551"/>
              <a:gd name="connsiteX1" fmla="*/ 1155031 w 1251284"/>
              <a:gd name="connsiteY1" fmla="*/ 847023 h 848551"/>
              <a:gd name="connsiteX2" fmla="*/ 1145406 w 1251284"/>
              <a:gd name="connsiteY2" fmla="*/ 818147 h 848551"/>
              <a:gd name="connsiteX3" fmla="*/ 1116530 w 1251284"/>
              <a:gd name="connsiteY3" fmla="*/ 712269 h 848551"/>
              <a:gd name="connsiteX4" fmla="*/ 1087655 w 1251284"/>
              <a:gd name="connsiteY4" fmla="*/ 693019 h 848551"/>
              <a:gd name="connsiteX5" fmla="*/ 1078029 w 1251284"/>
              <a:gd name="connsiteY5" fmla="*/ 664143 h 848551"/>
              <a:gd name="connsiteX6" fmla="*/ 991402 w 1251284"/>
              <a:gd name="connsiteY6" fmla="*/ 616017 h 848551"/>
              <a:gd name="connsiteX7" fmla="*/ 933650 w 1251284"/>
              <a:gd name="connsiteY7" fmla="*/ 587141 h 848551"/>
              <a:gd name="connsiteX8" fmla="*/ 904775 w 1251284"/>
              <a:gd name="connsiteY8" fmla="*/ 567890 h 848551"/>
              <a:gd name="connsiteX9" fmla="*/ 895149 w 1251284"/>
              <a:gd name="connsiteY9" fmla="*/ 539015 h 848551"/>
              <a:gd name="connsiteX10" fmla="*/ 866273 w 1251284"/>
              <a:gd name="connsiteY10" fmla="*/ 510139 h 848551"/>
              <a:gd name="connsiteX11" fmla="*/ 837398 w 1251284"/>
              <a:gd name="connsiteY11" fmla="*/ 413886 h 848551"/>
              <a:gd name="connsiteX12" fmla="*/ 779646 w 1251284"/>
              <a:gd name="connsiteY12" fmla="*/ 356135 h 848551"/>
              <a:gd name="connsiteX13" fmla="*/ 750770 w 1251284"/>
              <a:gd name="connsiteY13" fmla="*/ 327259 h 848551"/>
              <a:gd name="connsiteX14" fmla="*/ 741145 w 1251284"/>
              <a:gd name="connsiteY14" fmla="*/ 298383 h 848551"/>
              <a:gd name="connsiteX15" fmla="*/ 721895 w 1251284"/>
              <a:gd name="connsiteY15" fmla="*/ 269507 h 848551"/>
              <a:gd name="connsiteX16" fmla="*/ 683393 w 1251284"/>
              <a:gd name="connsiteY16" fmla="*/ 182880 h 848551"/>
              <a:gd name="connsiteX17" fmla="*/ 654518 w 1251284"/>
              <a:gd name="connsiteY17" fmla="*/ 125128 h 848551"/>
              <a:gd name="connsiteX18" fmla="*/ 616017 w 1251284"/>
              <a:gd name="connsiteY18" fmla="*/ 115503 h 848551"/>
              <a:gd name="connsiteX19" fmla="*/ 519764 w 1251284"/>
              <a:gd name="connsiteY19" fmla="*/ 105878 h 848551"/>
              <a:gd name="connsiteX20" fmla="*/ 452387 w 1251284"/>
              <a:gd name="connsiteY20" fmla="*/ 96252 h 848551"/>
              <a:gd name="connsiteX21" fmla="*/ 423511 w 1251284"/>
              <a:gd name="connsiteY21" fmla="*/ 57751 h 848551"/>
              <a:gd name="connsiteX22" fmla="*/ 404261 w 1251284"/>
              <a:gd name="connsiteY22" fmla="*/ 28876 h 848551"/>
              <a:gd name="connsiteX23" fmla="*/ 346509 w 1251284"/>
              <a:gd name="connsiteY23" fmla="*/ 0 h 848551"/>
              <a:gd name="connsiteX24" fmla="*/ 202130 w 1251284"/>
              <a:gd name="connsiteY24" fmla="*/ 9625 h 848551"/>
              <a:gd name="connsiteX25" fmla="*/ 19250 w 1251284"/>
              <a:gd name="connsiteY25" fmla="*/ 38501 h 848551"/>
              <a:gd name="connsiteX26" fmla="*/ 0 w 1251284"/>
              <a:gd name="connsiteY26" fmla="*/ 48126 h 84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51284" h="848551">
                <a:moveTo>
                  <a:pt x="1251284" y="837398"/>
                </a:moveTo>
                <a:cubicBezTo>
                  <a:pt x="1219200" y="840606"/>
                  <a:pt x="1186755" y="852791"/>
                  <a:pt x="1155031" y="847023"/>
                </a:cubicBezTo>
                <a:cubicBezTo>
                  <a:pt x="1145049" y="845208"/>
                  <a:pt x="1147221" y="828129"/>
                  <a:pt x="1145406" y="818147"/>
                </a:cubicBezTo>
                <a:cubicBezTo>
                  <a:pt x="1136549" y="769432"/>
                  <a:pt x="1149145" y="744884"/>
                  <a:pt x="1116530" y="712269"/>
                </a:cubicBezTo>
                <a:cubicBezTo>
                  <a:pt x="1108350" y="704089"/>
                  <a:pt x="1097280" y="699436"/>
                  <a:pt x="1087655" y="693019"/>
                </a:cubicBezTo>
                <a:cubicBezTo>
                  <a:pt x="1084446" y="683394"/>
                  <a:pt x="1085203" y="671317"/>
                  <a:pt x="1078029" y="664143"/>
                </a:cubicBezTo>
                <a:cubicBezTo>
                  <a:pt x="1044931" y="631045"/>
                  <a:pt x="1027713" y="628120"/>
                  <a:pt x="991402" y="616017"/>
                </a:cubicBezTo>
                <a:cubicBezTo>
                  <a:pt x="908642" y="560843"/>
                  <a:pt x="1013355" y="626994"/>
                  <a:pt x="933650" y="587141"/>
                </a:cubicBezTo>
                <a:cubicBezTo>
                  <a:pt x="923303" y="581968"/>
                  <a:pt x="914400" y="574307"/>
                  <a:pt x="904775" y="567890"/>
                </a:cubicBezTo>
                <a:cubicBezTo>
                  <a:pt x="901566" y="558265"/>
                  <a:pt x="900777" y="547457"/>
                  <a:pt x="895149" y="539015"/>
                </a:cubicBezTo>
                <a:cubicBezTo>
                  <a:pt x="887598" y="527689"/>
                  <a:pt x="871328" y="522778"/>
                  <a:pt x="866273" y="510139"/>
                </a:cubicBezTo>
                <a:cubicBezTo>
                  <a:pt x="835186" y="432422"/>
                  <a:pt x="879341" y="461072"/>
                  <a:pt x="837398" y="413886"/>
                </a:cubicBezTo>
                <a:cubicBezTo>
                  <a:pt x="819311" y="393538"/>
                  <a:pt x="798897" y="375385"/>
                  <a:pt x="779646" y="356135"/>
                </a:cubicBezTo>
                <a:lnTo>
                  <a:pt x="750770" y="327259"/>
                </a:lnTo>
                <a:cubicBezTo>
                  <a:pt x="747562" y="317634"/>
                  <a:pt x="745682" y="307458"/>
                  <a:pt x="741145" y="298383"/>
                </a:cubicBezTo>
                <a:cubicBezTo>
                  <a:pt x="735972" y="288036"/>
                  <a:pt x="726593" y="280078"/>
                  <a:pt x="721895" y="269507"/>
                </a:cubicBezTo>
                <a:cubicBezTo>
                  <a:pt x="676080" y="166423"/>
                  <a:pt x="726958" y="248227"/>
                  <a:pt x="683393" y="182880"/>
                </a:cubicBezTo>
                <a:cubicBezTo>
                  <a:pt x="677903" y="166409"/>
                  <a:pt x="670511" y="135790"/>
                  <a:pt x="654518" y="125128"/>
                </a:cubicBezTo>
                <a:cubicBezTo>
                  <a:pt x="643511" y="117790"/>
                  <a:pt x="629113" y="117374"/>
                  <a:pt x="616017" y="115503"/>
                </a:cubicBezTo>
                <a:cubicBezTo>
                  <a:pt x="584097" y="110943"/>
                  <a:pt x="551787" y="109646"/>
                  <a:pt x="519764" y="105878"/>
                </a:cubicBezTo>
                <a:cubicBezTo>
                  <a:pt x="497232" y="103227"/>
                  <a:pt x="474846" y="99461"/>
                  <a:pt x="452387" y="96252"/>
                </a:cubicBezTo>
                <a:cubicBezTo>
                  <a:pt x="442762" y="83418"/>
                  <a:pt x="432835" y="70805"/>
                  <a:pt x="423511" y="57751"/>
                </a:cubicBezTo>
                <a:cubicBezTo>
                  <a:pt x="416787" y="48338"/>
                  <a:pt x="412441" y="37056"/>
                  <a:pt x="404261" y="28876"/>
                </a:cubicBezTo>
                <a:cubicBezTo>
                  <a:pt x="385601" y="10216"/>
                  <a:pt x="369996" y="7829"/>
                  <a:pt x="346509" y="0"/>
                </a:cubicBezTo>
                <a:cubicBezTo>
                  <a:pt x="298383" y="3208"/>
                  <a:pt x="250139" y="4979"/>
                  <a:pt x="202130" y="9625"/>
                </a:cubicBezTo>
                <a:cubicBezTo>
                  <a:pt x="140732" y="15567"/>
                  <a:pt x="77069" y="15374"/>
                  <a:pt x="19250" y="38501"/>
                </a:cubicBezTo>
                <a:cubicBezTo>
                  <a:pt x="12589" y="41165"/>
                  <a:pt x="6417" y="44918"/>
                  <a:pt x="0" y="48126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/>
        </p:nvSpPr>
        <p:spPr>
          <a:xfrm>
            <a:off x="6266046" y="3512876"/>
            <a:ext cx="827773" cy="520109"/>
          </a:xfrm>
          <a:custGeom>
            <a:avLst/>
            <a:gdLst>
              <a:gd name="connsiteX0" fmla="*/ 827773 w 827773"/>
              <a:gd name="connsiteY0" fmla="*/ 520109 h 520109"/>
              <a:gd name="connsiteX1" fmla="*/ 731520 w 827773"/>
              <a:gd name="connsiteY1" fmla="*/ 394981 h 520109"/>
              <a:gd name="connsiteX2" fmla="*/ 702645 w 827773"/>
              <a:gd name="connsiteY2" fmla="*/ 337229 h 520109"/>
              <a:gd name="connsiteX3" fmla="*/ 644893 w 827773"/>
              <a:gd name="connsiteY3" fmla="*/ 308353 h 520109"/>
              <a:gd name="connsiteX4" fmla="*/ 616017 w 827773"/>
              <a:gd name="connsiteY4" fmla="*/ 289103 h 520109"/>
              <a:gd name="connsiteX5" fmla="*/ 577516 w 827773"/>
              <a:gd name="connsiteY5" fmla="*/ 231351 h 520109"/>
              <a:gd name="connsiteX6" fmla="*/ 558266 w 827773"/>
              <a:gd name="connsiteY6" fmla="*/ 202476 h 520109"/>
              <a:gd name="connsiteX7" fmla="*/ 539015 w 827773"/>
              <a:gd name="connsiteY7" fmla="*/ 144724 h 520109"/>
              <a:gd name="connsiteX8" fmla="*/ 510139 w 827773"/>
              <a:gd name="connsiteY8" fmla="*/ 135099 h 520109"/>
              <a:gd name="connsiteX9" fmla="*/ 346510 w 827773"/>
              <a:gd name="connsiteY9" fmla="*/ 125473 h 520109"/>
              <a:gd name="connsiteX10" fmla="*/ 250257 w 827773"/>
              <a:gd name="connsiteY10" fmla="*/ 96598 h 520109"/>
              <a:gd name="connsiteX11" fmla="*/ 221381 w 827773"/>
              <a:gd name="connsiteY11" fmla="*/ 86972 h 520109"/>
              <a:gd name="connsiteX12" fmla="*/ 182880 w 827773"/>
              <a:gd name="connsiteY12" fmla="*/ 77347 h 520109"/>
              <a:gd name="connsiteX13" fmla="*/ 154005 w 827773"/>
              <a:gd name="connsiteY13" fmla="*/ 67722 h 520109"/>
              <a:gd name="connsiteX14" fmla="*/ 86628 w 827773"/>
              <a:gd name="connsiteY14" fmla="*/ 58097 h 520109"/>
              <a:gd name="connsiteX15" fmla="*/ 67377 w 827773"/>
              <a:gd name="connsiteY15" fmla="*/ 29221 h 520109"/>
              <a:gd name="connsiteX16" fmla="*/ 9626 w 827773"/>
              <a:gd name="connsiteY16" fmla="*/ 345 h 520109"/>
              <a:gd name="connsiteX17" fmla="*/ 0 w 827773"/>
              <a:gd name="connsiteY17" fmla="*/ 345 h 52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7773" h="520109">
                <a:moveTo>
                  <a:pt x="827773" y="520109"/>
                </a:moveTo>
                <a:cubicBezTo>
                  <a:pt x="795689" y="478400"/>
                  <a:pt x="761332" y="438344"/>
                  <a:pt x="731520" y="394981"/>
                </a:cubicBezTo>
                <a:cubicBezTo>
                  <a:pt x="697075" y="344880"/>
                  <a:pt x="751651" y="386235"/>
                  <a:pt x="702645" y="337229"/>
                </a:cubicBezTo>
                <a:cubicBezTo>
                  <a:pt x="675064" y="309648"/>
                  <a:pt x="676203" y="324008"/>
                  <a:pt x="644893" y="308353"/>
                </a:cubicBezTo>
                <a:cubicBezTo>
                  <a:pt x="634546" y="303180"/>
                  <a:pt x="625642" y="295520"/>
                  <a:pt x="616017" y="289103"/>
                </a:cubicBezTo>
                <a:lnTo>
                  <a:pt x="577516" y="231351"/>
                </a:lnTo>
                <a:cubicBezTo>
                  <a:pt x="571099" y="221726"/>
                  <a:pt x="561924" y="213450"/>
                  <a:pt x="558266" y="202476"/>
                </a:cubicBezTo>
                <a:cubicBezTo>
                  <a:pt x="551849" y="183225"/>
                  <a:pt x="558266" y="151141"/>
                  <a:pt x="539015" y="144724"/>
                </a:cubicBezTo>
                <a:cubicBezTo>
                  <a:pt x="529390" y="141516"/>
                  <a:pt x="520235" y="136109"/>
                  <a:pt x="510139" y="135099"/>
                </a:cubicBezTo>
                <a:cubicBezTo>
                  <a:pt x="455773" y="129662"/>
                  <a:pt x="401053" y="128682"/>
                  <a:pt x="346510" y="125473"/>
                </a:cubicBezTo>
                <a:cubicBezTo>
                  <a:pt x="209217" y="79710"/>
                  <a:pt x="352117" y="125701"/>
                  <a:pt x="250257" y="96598"/>
                </a:cubicBezTo>
                <a:cubicBezTo>
                  <a:pt x="240501" y="93811"/>
                  <a:pt x="231137" y="89759"/>
                  <a:pt x="221381" y="86972"/>
                </a:cubicBezTo>
                <a:cubicBezTo>
                  <a:pt x="208661" y="83338"/>
                  <a:pt x="195600" y="80981"/>
                  <a:pt x="182880" y="77347"/>
                </a:cubicBezTo>
                <a:cubicBezTo>
                  <a:pt x="173125" y="74560"/>
                  <a:pt x="163954" y="69712"/>
                  <a:pt x="154005" y="67722"/>
                </a:cubicBezTo>
                <a:cubicBezTo>
                  <a:pt x="131759" y="63273"/>
                  <a:pt x="109087" y="61305"/>
                  <a:pt x="86628" y="58097"/>
                </a:cubicBezTo>
                <a:cubicBezTo>
                  <a:pt x="80211" y="48472"/>
                  <a:pt x="75557" y="37401"/>
                  <a:pt x="67377" y="29221"/>
                </a:cubicBezTo>
                <a:cubicBezTo>
                  <a:pt x="51693" y="13537"/>
                  <a:pt x="30502" y="5564"/>
                  <a:pt x="9626" y="345"/>
                </a:cubicBezTo>
                <a:cubicBezTo>
                  <a:pt x="6513" y="-433"/>
                  <a:pt x="3209" y="345"/>
                  <a:pt x="0" y="345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 18"/>
          <p:cNvSpPr/>
          <p:nvPr/>
        </p:nvSpPr>
        <p:spPr>
          <a:xfrm>
            <a:off x="5366004" y="1549667"/>
            <a:ext cx="2209078" cy="2146434"/>
          </a:xfrm>
          <a:custGeom>
            <a:avLst/>
            <a:gdLst>
              <a:gd name="connsiteX0" fmla="*/ 312901 w 2209078"/>
              <a:gd name="connsiteY0" fmla="*/ 0 h 2146434"/>
              <a:gd name="connsiteX1" fmla="*/ 43394 w 2209078"/>
              <a:gd name="connsiteY1" fmla="*/ 308009 h 2146434"/>
              <a:gd name="connsiteX2" fmla="*/ 4893 w 2209078"/>
              <a:gd name="connsiteY2" fmla="*/ 327259 h 2146434"/>
              <a:gd name="connsiteX3" fmla="*/ 33769 w 2209078"/>
              <a:gd name="connsiteY3" fmla="*/ 433137 h 2146434"/>
              <a:gd name="connsiteX4" fmla="*/ 43394 w 2209078"/>
              <a:gd name="connsiteY4" fmla="*/ 481264 h 2146434"/>
              <a:gd name="connsiteX5" fmla="*/ 53019 w 2209078"/>
              <a:gd name="connsiteY5" fmla="*/ 510139 h 2146434"/>
              <a:gd name="connsiteX6" fmla="*/ 101145 w 2209078"/>
              <a:gd name="connsiteY6" fmla="*/ 750771 h 2146434"/>
              <a:gd name="connsiteX7" fmla="*/ 110771 w 2209078"/>
              <a:gd name="connsiteY7" fmla="*/ 779647 h 2146434"/>
              <a:gd name="connsiteX8" fmla="*/ 120396 w 2209078"/>
              <a:gd name="connsiteY8" fmla="*/ 866274 h 2146434"/>
              <a:gd name="connsiteX9" fmla="*/ 187773 w 2209078"/>
              <a:gd name="connsiteY9" fmla="*/ 904775 h 2146434"/>
              <a:gd name="connsiteX10" fmla="*/ 226274 w 2209078"/>
              <a:gd name="connsiteY10" fmla="*/ 924026 h 2146434"/>
              <a:gd name="connsiteX11" fmla="*/ 235899 w 2209078"/>
              <a:gd name="connsiteY11" fmla="*/ 952901 h 2146434"/>
              <a:gd name="connsiteX12" fmla="*/ 264775 w 2209078"/>
              <a:gd name="connsiteY12" fmla="*/ 972152 h 2146434"/>
              <a:gd name="connsiteX13" fmla="*/ 293651 w 2209078"/>
              <a:gd name="connsiteY13" fmla="*/ 981777 h 2146434"/>
              <a:gd name="connsiteX14" fmla="*/ 361028 w 2209078"/>
              <a:gd name="connsiteY14" fmla="*/ 1001028 h 2146434"/>
              <a:gd name="connsiteX15" fmla="*/ 389903 w 2209078"/>
              <a:gd name="connsiteY15" fmla="*/ 1058779 h 2146434"/>
              <a:gd name="connsiteX16" fmla="*/ 486156 w 2209078"/>
              <a:gd name="connsiteY16" fmla="*/ 1078030 h 2146434"/>
              <a:gd name="connsiteX17" fmla="*/ 515032 w 2209078"/>
              <a:gd name="connsiteY17" fmla="*/ 1106906 h 2146434"/>
              <a:gd name="connsiteX18" fmla="*/ 534282 w 2209078"/>
              <a:gd name="connsiteY18" fmla="*/ 1135781 h 2146434"/>
              <a:gd name="connsiteX19" fmla="*/ 572783 w 2209078"/>
              <a:gd name="connsiteY19" fmla="*/ 1145407 h 2146434"/>
              <a:gd name="connsiteX20" fmla="*/ 890417 w 2209078"/>
              <a:gd name="connsiteY20" fmla="*/ 1135781 h 2146434"/>
              <a:gd name="connsiteX21" fmla="*/ 1005920 w 2209078"/>
              <a:gd name="connsiteY21" fmla="*/ 1145407 h 2146434"/>
              <a:gd name="connsiteX22" fmla="*/ 1025171 w 2209078"/>
              <a:gd name="connsiteY22" fmla="*/ 1203158 h 2146434"/>
              <a:gd name="connsiteX23" fmla="*/ 1054047 w 2209078"/>
              <a:gd name="connsiteY23" fmla="*/ 1212784 h 2146434"/>
              <a:gd name="connsiteX24" fmla="*/ 1400556 w 2209078"/>
              <a:gd name="connsiteY24" fmla="*/ 1212784 h 2146434"/>
              <a:gd name="connsiteX25" fmla="*/ 1429432 w 2209078"/>
              <a:gd name="connsiteY25" fmla="*/ 1232034 h 2146434"/>
              <a:gd name="connsiteX26" fmla="*/ 1506434 w 2209078"/>
              <a:gd name="connsiteY26" fmla="*/ 1241659 h 2146434"/>
              <a:gd name="connsiteX27" fmla="*/ 1544935 w 2209078"/>
              <a:gd name="connsiteY27" fmla="*/ 1260910 h 2146434"/>
              <a:gd name="connsiteX28" fmla="*/ 1573811 w 2209078"/>
              <a:gd name="connsiteY28" fmla="*/ 1318661 h 2146434"/>
              <a:gd name="connsiteX29" fmla="*/ 1641188 w 2209078"/>
              <a:gd name="connsiteY29" fmla="*/ 1357162 h 2146434"/>
              <a:gd name="connsiteX30" fmla="*/ 1843318 w 2209078"/>
              <a:gd name="connsiteY30" fmla="*/ 1386038 h 2146434"/>
              <a:gd name="connsiteX31" fmla="*/ 1852943 w 2209078"/>
              <a:gd name="connsiteY31" fmla="*/ 1414914 h 2146434"/>
              <a:gd name="connsiteX32" fmla="*/ 1862569 w 2209078"/>
              <a:gd name="connsiteY32" fmla="*/ 1453415 h 2146434"/>
              <a:gd name="connsiteX33" fmla="*/ 1901070 w 2209078"/>
              <a:gd name="connsiteY33" fmla="*/ 1463040 h 2146434"/>
              <a:gd name="connsiteX34" fmla="*/ 1929945 w 2209078"/>
              <a:gd name="connsiteY34" fmla="*/ 1482291 h 2146434"/>
              <a:gd name="connsiteX35" fmla="*/ 1968447 w 2209078"/>
              <a:gd name="connsiteY35" fmla="*/ 1540042 h 2146434"/>
              <a:gd name="connsiteX36" fmla="*/ 1978072 w 2209078"/>
              <a:gd name="connsiteY36" fmla="*/ 1703672 h 2146434"/>
              <a:gd name="connsiteX37" fmla="*/ 2064699 w 2209078"/>
              <a:gd name="connsiteY37" fmla="*/ 1780674 h 2146434"/>
              <a:gd name="connsiteX38" fmla="*/ 2093575 w 2209078"/>
              <a:gd name="connsiteY38" fmla="*/ 1838426 h 2146434"/>
              <a:gd name="connsiteX39" fmla="*/ 2103200 w 2209078"/>
              <a:gd name="connsiteY39" fmla="*/ 1867301 h 2146434"/>
              <a:gd name="connsiteX40" fmla="*/ 2160952 w 2209078"/>
              <a:gd name="connsiteY40" fmla="*/ 1905802 h 2146434"/>
              <a:gd name="connsiteX41" fmla="*/ 2189828 w 2209078"/>
              <a:gd name="connsiteY41" fmla="*/ 2117558 h 2146434"/>
              <a:gd name="connsiteX42" fmla="*/ 2209078 w 2209078"/>
              <a:gd name="connsiteY42" fmla="*/ 2146434 h 214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09078" h="2146434">
                <a:moveTo>
                  <a:pt x="312901" y="0"/>
                </a:moveTo>
                <a:cubicBezTo>
                  <a:pt x="223065" y="102670"/>
                  <a:pt x="136894" y="208665"/>
                  <a:pt x="43394" y="308009"/>
                </a:cubicBezTo>
                <a:cubicBezTo>
                  <a:pt x="33560" y="318458"/>
                  <a:pt x="9016" y="313516"/>
                  <a:pt x="4893" y="327259"/>
                </a:cubicBezTo>
                <a:cubicBezTo>
                  <a:pt x="-9981" y="376839"/>
                  <a:pt x="11768" y="400136"/>
                  <a:pt x="33769" y="433137"/>
                </a:cubicBezTo>
                <a:cubicBezTo>
                  <a:pt x="36977" y="449179"/>
                  <a:pt x="39426" y="465392"/>
                  <a:pt x="43394" y="481264"/>
                </a:cubicBezTo>
                <a:cubicBezTo>
                  <a:pt x="45855" y="491107"/>
                  <a:pt x="52241" y="500023"/>
                  <a:pt x="53019" y="510139"/>
                </a:cubicBezTo>
                <a:cubicBezTo>
                  <a:pt x="71466" y="749954"/>
                  <a:pt x="-5014" y="697690"/>
                  <a:pt x="101145" y="750771"/>
                </a:cubicBezTo>
                <a:cubicBezTo>
                  <a:pt x="104354" y="760396"/>
                  <a:pt x="109103" y="769639"/>
                  <a:pt x="110771" y="779647"/>
                </a:cubicBezTo>
                <a:cubicBezTo>
                  <a:pt x="115547" y="808305"/>
                  <a:pt x="109222" y="839455"/>
                  <a:pt x="120396" y="866274"/>
                </a:cubicBezTo>
                <a:cubicBezTo>
                  <a:pt x="131365" y="892601"/>
                  <a:pt x="166224" y="895540"/>
                  <a:pt x="187773" y="904775"/>
                </a:cubicBezTo>
                <a:cubicBezTo>
                  <a:pt x="200961" y="910427"/>
                  <a:pt x="213440" y="917609"/>
                  <a:pt x="226274" y="924026"/>
                </a:cubicBezTo>
                <a:cubicBezTo>
                  <a:pt x="229482" y="933651"/>
                  <a:pt x="229561" y="944979"/>
                  <a:pt x="235899" y="952901"/>
                </a:cubicBezTo>
                <a:cubicBezTo>
                  <a:pt x="243126" y="961934"/>
                  <a:pt x="254428" y="966979"/>
                  <a:pt x="264775" y="972152"/>
                </a:cubicBezTo>
                <a:cubicBezTo>
                  <a:pt x="273850" y="976689"/>
                  <a:pt x="283933" y="978862"/>
                  <a:pt x="293651" y="981777"/>
                </a:cubicBezTo>
                <a:cubicBezTo>
                  <a:pt x="316024" y="988489"/>
                  <a:pt x="338569" y="994611"/>
                  <a:pt x="361028" y="1001028"/>
                </a:cubicBezTo>
                <a:cubicBezTo>
                  <a:pt x="365161" y="1013427"/>
                  <a:pt x="375457" y="1052760"/>
                  <a:pt x="389903" y="1058779"/>
                </a:cubicBezTo>
                <a:cubicBezTo>
                  <a:pt x="420106" y="1071363"/>
                  <a:pt x="486156" y="1078030"/>
                  <a:pt x="486156" y="1078030"/>
                </a:cubicBezTo>
                <a:cubicBezTo>
                  <a:pt x="495781" y="1087655"/>
                  <a:pt x="506318" y="1096449"/>
                  <a:pt x="515032" y="1106906"/>
                </a:cubicBezTo>
                <a:cubicBezTo>
                  <a:pt x="522438" y="1115793"/>
                  <a:pt x="524657" y="1129364"/>
                  <a:pt x="534282" y="1135781"/>
                </a:cubicBezTo>
                <a:cubicBezTo>
                  <a:pt x="545289" y="1143119"/>
                  <a:pt x="559949" y="1142198"/>
                  <a:pt x="572783" y="1145407"/>
                </a:cubicBezTo>
                <a:cubicBezTo>
                  <a:pt x="678661" y="1142198"/>
                  <a:pt x="784490" y="1135781"/>
                  <a:pt x="890417" y="1135781"/>
                </a:cubicBezTo>
                <a:cubicBezTo>
                  <a:pt x="929051" y="1135781"/>
                  <a:pt x="971364" y="1128129"/>
                  <a:pt x="1005920" y="1145407"/>
                </a:cubicBezTo>
                <a:cubicBezTo>
                  <a:pt x="1024069" y="1154482"/>
                  <a:pt x="1005921" y="1196741"/>
                  <a:pt x="1025171" y="1203158"/>
                </a:cubicBezTo>
                <a:lnTo>
                  <a:pt x="1054047" y="1212784"/>
                </a:lnTo>
                <a:cubicBezTo>
                  <a:pt x="1192831" y="1189651"/>
                  <a:pt x="1161192" y="1191024"/>
                  <a:pt x="1400556" y="1212784"/>
                </a:cubicBezTo>
                <a:cubicBezTo>
                  <a:pt x="1412077" y="1213831"/>
                  <a:pt x="1418272" y="1228990"/>
                  <a:pt x="1429432" y="1232034"/>
                </a:cubicBezTo>
                <a:cubicBezTo>
                  <a:pt x="1454388" y="1238840"/>
                  <a:pt x="1480767" y="1238451"/>
                  <a:pt x="1506434" y="1241659"/>
                </a:cubicBezTo>
                <a:cubicBezTo>
                  <a:pt x="1519268" y="1248076"/>
                  <a:pt x="1533912" y="1251724"/>
                  <a:pt x="1544935" y="1260910"/>
                </a:cubicBezTo>
                <a:cubicBezTo>
                  <a:pt x="1579009" y="1289306"/>
                  <a:pt x="1552461" y="1286637"/>
                  <a:pt x="1573811" y="1318661"/>
                </a:cubicBezTo>
                <a:cubicBezTo>
                  <a:pt x="1596750" y="1353068"/>
                  <a:pt x="1604341" y="1347951"/>
                  <a:pt x="1641188" y="1357162"/>
                </a:cubicBezTo>
                <a:cubicBezTo>
                  <a:pt x="1756047" y="1414593"/>
                  <a:pt x="1560690" y="1323232"/>
                  <a:pt x="1843318" y="1386038"/>
                </a:cubicBezTo>
                <a:cubicBezTo>
                  <a:pt x="1853222" y="1388239"/>
                  <a:pt x="1850156" y="1405158"/>
                  <a:pt x="1852943" y="1414914"/>
                </a:cubicBezTo>
                <a:cubicBezTo>
                  <a:pt x="1856577" y="1427634"/>
                  <a:pt x="1853215" y="1444061"/>
                  <a:pt x="1862569" y="1453415"/>
                </a:cubicBezTo>
                <a:cubicBezTo>
                  <a:pt x="1871923" y="1462769"/>
                  <a:pt x="1888236" y="1459832"/>
                  <a:pt x="1901070" y="1463040"/>
                </a:cubicBezTo>
                <a:cubicBezTo>
                  <a:pt x="1910695" y="1469457"/>
                  <a:pt x="1922327" y="1473585"/>
                  <a:pt x="1929945" y="1482291"/>
                </a:cubicBezTo>
                <a:cubicBezTo>
                  <a:pt x="1945180" y="1499703"/>
                  <a:pt x="1968447" y="1540042"/>
                  <a:pt x="1968447" y="1540042"/>
                </a:cubicBezTo>
                <a:cubicBezTo>
                  <a:pt x="1971655" y="1594585"/>
                  <a:pt x="1962164" y="1651402"/>
                  <a:pt x="1978072" y="1703672"/>
                </a:cubicBezTo>
                <a:cubicBezTo>
                  <a:pt x="1986464" y="1731246"/>
                  <a:pt x="2037620" y="1762622"/>
                  <a:pt x="2064699" y="1780674"/>
                </a:cubicBezTo>
                <a:cubicBezTo>
                  <a:pt x="2088890" y="1853251"/>
                  <a:pt x="2056258" y="1763794"/>
                  <a:pt x="2093575" y="1838426"/>
                </a:cubicBezTo>
                <a:cubicBezTo>
                  <a:pt x="2098112" y="1847501"/>
                  <a:pt x="2096026" y="1860127"/>
                  <a:pt x="2103200" y="1867301"/>
                </a:cubicBezTo>
                <a:cubicBezTo>
                  <a:pt x="2119560" y="1883661"/>
                  <a:pt x="2160952" y="1905802"/>
                  <a:pt x="2160952" y="1905802"/>
                </a:cubicBezTo>
                <a:cubicBezTo>
                  <a:pt x="2217941" y="1991288"/>
                  <a:pt x="2159128" y="1892426"/>
                  <a:pt x="2189828" y="2117558"/>
                </a:cubicBezTo>
                <a:cubicBezTo>
                  <a:pt x="2191391" y="2129020"/>
                  <a:pt x="2209078" y="2146434"/>
                  <a:pt x="2209078" y="2146434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reeform 19"/>
          <p:cNvSpPr/>
          <p:nvPr/>
        </p:nvSpPr>
        <p:spPr>
          <a:xfrm>
            <a:off x="7555832" y="1877642"/>
            <a:ext cx="1376515" cy="1972463"/>
          </a:xfrm>
          <a:custGeom>
            <a:avLst/>
            <a:gdLst>
              <a:gd name="connsiteX0" fmla="*/ 0 w 1376515"/>
              <a:gd name="connsiteY0" fmla="*/ 28160 h 1972463"/>
              <a:gd name="connsiteX1" fmla="*/ 279132 w 1376515"/>
              <a:gd name="connsiteY1" fmla="*/ 76286 h 1972463"/>
              <a:gd name="connsiteX2" fmla="*/ 577515 w 1376515"/>
              <a:gd name="connsiteY2" fmla="*/ 66661 h 1972463"/>
              <a:gd name="connsiteX3" fmla="*/ 625642 w 1376515"/>
              <a:gd name="connsiteY3" fmla="*/ 57036 h 1972463"/>
              <a:gd name="connsiteX4" fmla="*/ 712269 w 1376515"/>
              <a:gd name="connsiteY4" fmla="*/ 47411 h 1972463"/>
              <a:gd name="connsiteX5" fmla="*/ 837397 w 1376515"/>
              <a:gd name="connsiteY5" fmla="*/ 28160 h 1972463"/>
              <a:gd name="connsiteX6" fmla="*/ 1039528 w 1376515"/>
              <a:gd name="connsiteY6" fmla="*/ 18535 h 1972463"/>
              <a:gd name="connsiteX7" fmla="*/ 1289785 w 1376515"/>
              <a:gd name="connsiteY7" fmla="*/ 28160 h 1972463"/>
              <a:gd name="connsiteX8" fmla="*/ 1251284 w 1376515"/>
              <a:gd name="connsiteY8" fmla="*/ 268792 h 1972463"/>
              <a:gd name="connsiteX9" fmla="*/ 1193532 w 1376515"/>
              <a:gd name="connsiteY9" fmla="*/ 326543 h 1972463"/>
              <a:gd name="connsiteX10" fmla="*/ 1135781 w 1376515"/>
              <a:gd name="connsiteY10" fmla="*/ 365044 h 1972463"/>
              <a:gd name="connsiteX11" fmla="*/ 1078029 w 1376515"/>
              <a:gd name="connsiteY11" fmla="*/ 403545 h 1972463"/>
              <a:gd name="connsiteX12" fmla="*/ 1039528 w 1376515"/>
              <a:gd name="connsiteY12" fmla="*/ 432421 h 1972463"/>
              <a:gd name="connsiteX13" fmla="*/ 981776 w 1376515"/>
              <a:gd name="connsiteY13" fmla="*/ 470922 h 1972463"/>
              <a:gd name="connsiteX14" fmla="*/ 962526 w 1376515"/>
              <a:gd name="connsiteY14" fmla="*/ 499798 h 1972463"/>
              <a:gd name="connsiteX15" fmla="*/ 933650 w 1376515"/>
              <a:gd name="connsiteY15" fmla="*/ 557550 h 1972463"/>
              <a:gd name="connsiteX16" fmla="*/ 895149 w 1376515"/>
              <a:gd name="connsiteY16" fmla="*/ 576800 h 1972463"/>
              <a:gd name="connsiteX17" fmla="*/ 702644 w 1376515"/>
              <a:gd name="connsiteY17" fmla="*/ 596051 h 1972463"/>
              <a:gd name="connsiteX18" fmla="*/ 673768 w 1376515"/>
              <a:gd name="connsiteY18" fmla="*/ 615301 h 1972463"/>
              <a:gd name="connsiteX19" fmla="*/ 644892 w 1376515"/>
              <a:gd name="connsiteY19" fmla="*/ 624926 h 1972463"/>
              <a:gd name="connsiteX20" fmla="*/ 625642 w 1376515"/>
              <a:gd name="connsiteY20" fmla="*/ 682678 h 1972463"/>
              <a:gd name="connsiteX21" fmla="*/ 616016 w 1376515"/>
              <a:gd name="connsiteY21" fmla="*/ 711554 h 1972463"/>
              <a:gd name="connsiteX22" fmla="*/ 596766 w 1376515"/>
              <a:gd name="connsiteY22" fmla="*/ 740430 h 1972463"/>
              <a:gd name="connsiteX23" fmla="*/ 567890 w 1376515"/>
              <a:gd name="connsiteY23" fmla="*/ 750055 h 1972463"/>
              <a:gd name="connsiteX24" fmla="*/ 481263 w 1376515"/>
              <a:gd name="connsiteY24" fmla="*/ 769305 h 1972463"/>
              <a:gd name="connsiteX25" fmla="*/ 462012 w 1376515"/>
              <a:gd name="connsiteY25" fmla="*/ 798181 h 1972463"/>
              <a:gd name="connsiteX26" fmla="*/ 404261 w 1376515"/>
              <a:gd name="connsiteY26" fmla="*/ 836682 h 1972463"/>
              <a:gd name="connsiteX27" fmla="*/ 317633 w 1376515"/>
              <a:gd name="connsiteY27" fmla="*/ 875183 h 1972463"/>
              <a:gd name="connsiteX28" fmla="*/ 298383 w 1376515"/>
              <a:gd name="connsiteY28" fmla="*/ 952185 h 1972463"/>
              <a:gd name="connsiteX29" fmla="*/ 288757 w 1376515"/>
              <a:gd name="connsiteY29" fmla="*/ 981061 h 1972463"/>
              <a:gd name="connsiteX30" fmla="*/ 250256 w 1376515"/>
              <a:gd name="connsiteY30" fmla="*/ 1038813 h 1972463"/>
              <a:gd name="connsiteX31" fmla="*/ 240631 w 1376515"/>
              <a:gd name="connsiteY31" fmla="*/ 1106190 h 1972463"/>
              <a:gd name="connsiteX32" fmla="*/ 202130 w 1376515"/>
              <a:gd name="connsiteY32" fmla="*/ 1173566 h 1972463"/>
              <a:gd name="connsiteX33" fmla="*/ 182880 w 1376515"/>
              <a:gd name="connsiteY33" fmla="*/ 1240943 h 1972463"/>
              <a:gd name="connsiteX34" fmla="*/ 211755 w 1376515"/>
              <a:gd name="connsiteY34" fmla="*/ 1375697 h 1972463"/>
              <a:gd name="connsiteX35" fmla="*/ 231006 w 1376515"/>
              <a:gd name="connsiteY35" fmla="*/ 1491200 h 1972463"/>
              <a:gd name="connsiteX36" fmla="*/ 231006 w 1376515"/>
              <a:gd name="connsiteY36" fmla="*/ 1972463 h 197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76515" h="1972463">
                <a:moveTo>
                  <a:pt x="0" y="28160"/>
                </a:moveTo>
                <a:cubicBezTo>
                  <a:pt x="93044" y="44202"/>
                  <a:pt x="184924" y="70005"/>
                  <a:pt x="279132" y="76286"/>
                </a:cubicBezTo>
                <a:cubicBezTo>
                  <a:pt x="378424" y="82905"/>
                  <a:pt x="478155" y="72181"/>
                  <a:pt x="577515" y="66661"/>
                </a:cubicBezTo>
                <a:cubicBezTo>
                  <a:pt x="593850" y="65754"/>
                  <a:pt x="609446" y="59350"/>
                  <a:pt x="625642" y="57036"/>
                </a:cubicBezTo>
                <a:cubicBezTo>
                  <a:pt x="654403" y="52927"/>
                  <a:pt x="683482" y="51337"/>
                  <a:pt x="712269" y="47411"/>
                </a:cubicBezTo>
                <a:cubicBezTo>
                  <a:pt x="754082" y="41709"/>
                  <a:pt x="795360" y="31869"/>
                  <a:pt x="837397" y="28160"/>
                </a:cubicBezTo>
                <a:cubicBezTo>
                  <a:pt x="904589" y="22231"/>
                  <a:pt x="972151" y="21743"/>
                  <a:pt x="1039528" y="18535"/>
                </a:cubicBezTo>
                <a:cubicBezTo>
                  <a:pt x="1122947" y="21743"/>
                  <a:pt x="1230755" y="-30870"/>
                  <a:pt x="1289785" y="28160"/>
                </a:cubicBezTo>
                <a:cubicBezTo>
                  <a:pt x="1468128" y="206502"/>
                  <a:pt x="1328472" y="243061"/>
                  <a:pt x="1251284" y="268792"/>
                </a:cubicBezTo>
                <a:cubicBezTo>
                  <a:pt x="1195948" y="342573"/>
                  <a:pt x="1249832" y="279627"/>
                  <a:pt x="1193532" y="326543"/>
                </a:cubicBezTo>
                <a:cubicBezTo>
                  <a:pt x="1145464" y="366599"/>
                  <a:pt x="1186527" y="348129"/>
                  <a:pt x="1135781" y="365044"/>
                </a:cubicBezTo>
                <a:cubicBezTo>
                  <a:pt x="1116530" y="377878"/>
                  <a:pt x="1096538" y="389663"/>
                  <a:pt x="1078029" y="403545"/>
                </a:cubicBezTo>
                <a:cubicBezTo>
                  <a:pt x="1065195" y="413170"/>
                  <a:pt x="1052670" y="423221"/>
                  <a:pt x="1039528" y="432421"/>
                </a:cubicBezTo>
                <a:cubicBezTo>
                  <a:pt x="1020574" y="445689"/>
                  <a:pt x="981776" y="470922"/>
                  <a:pt x="981776" y="470922"/>
                </a:cubicBezTo>
                <a:cubicBezTo>
                  <a:pt x="975359" y="480547"/>
                  <a:pt x="967699" y="489451"/>
                  <a:pt x="962526" y="499798"/>
                </a:cubicBezTo>
                <a:cubicBezTo>
                  <a:pt x="950325" y="524200"/>
                  <a:pt x="957295" y="537846"/>
                  <a:pt x="933650" y="557550"/>
                </a:cubicBezTo>
                <a:cubicBezTo>
                  <a:pt x="922627" y="566736"/>
                  <a:pt x="908337" y="571148"/>
                  <a:pt x="895149" y="576800"/>
                </a:cubicBezTo>
                <a:cubicBezTo>
                  <a:pt x="835229" y="602479"/>
                  <a:pt x="764447" y="592415"/>
                  <a:pt x="702644" y="596051"/>
                </a:cubicBezTo>
                <a:cubicBezTo>
                  <a:pt x="693019" y="602468"/>
                  <a:pt x="684115" y="610128"/>
                  <a:pt x="673768" y="615301"/>
                </a:cubicBezTo>
                <a:cubicBezTo>
                  <a:pt x="664693" y="619838"/>
                  <a:pt x="650789" y="616670"/>
                  <a:pt x="644892" y="624926"/>
                </a:cubicBezTo>
                <a:cubicBezTo>
                  <a:pt x="633098" y="641438"/>
                  <a:pt x="632059" y="663427"/>
                  <a:pt x="625642" y="682678"/>
                </a:cubicBezTo>
                <a:cubicBezTo>
                  <a:pt x="622434" y="692303"/>
                  <a:pt x="621644" y="703112"/>
                  <a:pt x="616016" y="711554"/>
                </a:cubicBezTo>
                <a:cubicBezTo>
                  <a:pt x="609599" y="721179"/>
                  <a:pt x="605799" y="733203"/>
                  <a:pt x="596766" y="740430"/>
                </a:cubicBezTo>
                <a:cubicBezTo>
                  <a:pt x="588843" y="746768"/>
                  <a:pt x="577794" y="747854"/>
                  <a:pt x="567890" y="750055"/>
                </a:cubicBezTo>
                <a:cubicBezTo>
                  <a:pt x="466251" y="772641"/>
                  <a:pt x="546267" y="747638"/>
                  <a:pt x="481263" y="769305"/>
                </a:cubicBezTo>
                <a:cubicBezTo>
                  <a:pt x="474846" y="778930"/>
                  <a:pt x="470718" y="790563"/>
                  <a:pt x="462012" y="798181"/>
                </a:cubicBezTo>
                <a:cubicBezTo>
                  <a:pt x="444600" y="813416"/>
                  <a:pt x="426210" y="829366"/>
                  <a:pt x="404261" y="836682"/>
                </a:cubicBezTo>
                <a:cubicBezTo>
                  <a:pt x="335535" y="859591"/>
                  <a:pt x="363393" y="844677"/>
                  <a:pt x="317633" y="875183"/>
                </a:cubicBezTo>
                <a:cubicBezTo>
                  <a:pt x="311216" y="900850"/>
                  <a:pt x="305344" y="926660"/>
                  <a:pt x="298383" y="952185"/>
                </a:cubicBezTo>
                <a:cubicBezTo>
                  <a:pt x="295713" y="961974"/>
                  <a:pt x="293684" y="972192"/>
                  <a:pt x="288757" y="981061"/>
                </a:cubicBezTo>
                <a:cubicBezTo>
                  <a:pt x="277521" y="1001286"/>
                  <a:pt x="250256" y="1038813"/>
                  <a:pt x="250256" y="1038813"/>
                </a:cubicBezTo>
                <a:cubicBezTo>
                  <a:pt x="247048" y="1061272"/>
                  <a:pt x="246600" y="1084302"/>
                  <a:pt x="240631" y="1106190"/>
                </a:cubicBezTo>
                <a:cubicBezTo>
                  <a:pt x="234994" y="1126860"/>
                  <a:pt x="214195" y="1155470"/>
                  <a:pt x="202130" y="1173566"/>
                </a:cubicBezTo>
                <a:cubicBezTo>
                  <a:pt x="197591" y="1187183"/>
                  <a:pt x="182880" y="1228857"/>
                  <a:pt x="182880" y="1240943"/>
                </a:cubicBezTo>
                <a:cubicBezTo>
                  <a:pt x="182880" y="1370120"/>
                  <a:pt x="193850" y="1268271"/>
                  <a:pt x="211755" y="1375697"/>
                </a:cubicBezTo>
                <a:cubicBezTo>
                  <a:pt x="218172" y="1414198"/>
                  <a:pt x="229748" y="1452188"/>
                  <a:pt x="231006" y="1491200"/>
                </a:cubicBezTo>
                <a:cubicBezTo>
                  <a:pt x="236178" y="1651538"/>
                  <a:pt x="231006" y="1812042"/>
                  <a:pt x="231006" y="197246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4851132" y="407532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సింధు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6538" y="1198869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సట్లెజ్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58293" y="2301852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లూని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10261" y="2619223"/>
            <a:ext cx="873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సబర్మతి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3033" y="2863873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మహి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17975" y="3000065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నర్మద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10193" y="3451122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తపతి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29794" y="5774145"/>
            <a:ext cx="708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కావేరి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73072" y="5174291"/>
            <a:ext cx="5517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పెన్న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35904" y="4466009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కృష్ణా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44937" y="3895081"/>
            <a:ext cx="930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గోదావరి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38739" y="4799436"/>
            <a:ext cx="1045479" cy="40011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తుంగభద్ర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96862" y="3379572"/>
            <a:ext cx="946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మహానది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83104" y="2265964"/>
            <a:ext cx="696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గంగా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44089" y="2066294"/>
            <a:ext cx="998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బ్రహ్మపుత్ర</a:t>
            </a:r>
            <a:endParaRPr lang="en-IN" sz="20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31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133" y="298765"/>
            <a:ext cx="5355531" cy="63374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33330" y="521294"/>
            <a:ext cx="240963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భారత</a:t>
            </a:r>
            <a:r>
              <a:rPr lang="en-IN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దేశంలో</a:t>
            </a:r>
            <a:r>
              <a:rPr lang="en-IN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రుతుపవనాలు</a:t>
            </a:r>
            <a:endParaRPr lang="en-IN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0898" y="1187865"/>
            <a:ext cx="239282" cy="264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6384222" y="1135659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భారీ</a:t>
            </a:r>
            <a:r>
              <a:rPr lang="en-IN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వర్షపాత</a:t>
            </a:r>
            <a:r>
              <a:rPr lang="en-IN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ప్రాంతాలు</a:t>
            </a:r>
            <a:endParaRPr lang="en-IN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9898" y="1504991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పవన</a:t>
            </a:r>
            <a:r>
              <a:rPr lang="en-IN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దిశ</a:t>
            </a:r>
            <a:endParaRPr lang="en-IN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5190" y="4537324"/>
            <a:ext cx="990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అరేబియా</a:t>
            </a:r>
            <a:r>
              <a:rPr lang="en-IN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</a:p>
          <a:p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2658" y="5099922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బంగాళాఖాతం</a:t>
            </a:r>
            <a:endParaRPr lang="en-IN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6523" y="6091234"/>
            <a:ext cx="1695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హిందూ</a:t>
            </a:r>
            <a:endParaRPr lang="en-IN" dirty="0" smtClean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  <a:p>
            <a:r>
              <a:rPr lang="en-IN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మహా</a:t>
            </a:r>
            <a:r>
              <a:rPr lang="en-IN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సముద్రం</a:t>
            </a:r>
            <a:endParaRPr lang="en-IN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435190" y="4993826"/>
            <a:ext cx="1481046" cy="1405645"/>
            <a:chOff x="3435190" y="4993826"/>
            <a:chExt cx="1481046" cy="1405645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3435190" y="5183655"/>
              <a:ext cx="487330" cy="37965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3596136" y="6019814"/>
              <a:ext cx="487330" cy="37965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4428906" y="5411906"/>
              <a:ext cx="487330" cy="37965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293227" y="4993826"/>
              <a:ext cx="487330" cy="37965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194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6 4.44444E-6 L 0.25195 -0.38311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91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16" y="133173"/>
            <a:ext cx="6017274" cy="65232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3569" y="750846"/>
            <a:ext cx="5048177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పొలిటికల్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భారతదేశ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01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961" y="19690"/>
            <a:ext cx="5736657" cy="6720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742" y="622658"/>
            <a:ext cx="375776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భారతదేశ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61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673969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5673969" y="0"/>
            <a:ext cx="6518031" cy="6858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71" b="97191" l="3632" r="975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37" y="-211661"/>
            <a:ext cx="8201601" cy="706966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615506" y="1998785"/>
            <a:ext cx="7643446" cy="1799492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7200" b="1" dirty="0">
                <a:latin typeface="NATS" pitchFamily="2" charset="0"/>
                <a:cs typeface="NATS" pitchFamily="2" charset="0"/>
              </a:rPr>
              <a:t>ఆంధ్రప్రదేశ్</a:t>
            </a:r>
            <a:r>
              <a:rPr lang="te-IN" sz="7200" b="1" dirty="0"/>
              <a:t> </a:t>
            </a:r>
            <a:r>
              <a:rPr lang="te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10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85" y="281354"/>
            <a:ext cx="7245078" cy="624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2"/>
          <p:cNvSpPr/>
          <p:nvPr/>
        </p:nvSpPr>
        <p:spPr>
          <a:xfrm>
            <a:off x="6295292" y="558609"/>
            <a:ext cx="1043354" cy="909088"/>
          </a:xfrm>
          <a:custGeom>
            <a:avLst/>
            <a:gdLst>
              <a:gd name="connsiteX0" fmla="*/ 1043354 w 1043354"/>
              <a:gd name="connsiteY0" fmla="*/ 15822 h 909088"/>
              <a:gd name="connsiteX1" fmla="*/ 1043354 w 1043354"/>
              <a:gd name="connsiteY1" fmla="*/ 15822 h 909088"/>
              <a:gd name="connsiteX2" fmla="*/ 937846 w 1043354"/>
              <a:gd name="connsiteY2" fmla="*/ 4099 h 909088"/>
              <a:gd name="connsiteX3" fmla="*/ 890954 w 1043354"/>
              <a:gd name="connsiteY3" fmla="*/ 74437 h 909088"/>
              <a:gd name="connsiteX4" fmla="*/ 855785 w 1043354"/>
              <a:gd name="connsiteY4" fmla="*/ 97883 h 909088"/>
              <a:gd name="connsiteX5" fmla="*/ 797170 w 1043354"/>
              <a:gd name="connsiteY5" fmla="*/ 156499 h 909088"/>
              <a:gd name="connsiteX6" fmla="*/ 773723 w 1043354"/>
              <a:gd name="connsiteY6" fmla="*/ 191668 h 909088"/>
              <a:gd name="connsiteX7" fmla="*/ 703385 w 1043354"/>
              <a:gd name="connsiteY7" fmla="*/ 250283 h 909088"/>
              <a:gd name="connsiteX8" fmla="*/ 668216 w 1043354"/>
              <a:gd name="connsiteY8" fmla="*/ 262006 h 909088"/>
              <a:gd name="connsiteX9" fmla="*/ 644770 w 1043354"/>
              <a:gd name="connsiteY9" fmla="*/ 285453 h 909088"/>
              <a:gd name="connsiteX10" fmla="*/ 609600 w 1043354"/>
              <a:gd name="connsiteY10" fmla="*/ 297176 h 909088"/>
              <a:gd name="connsiteX11" fmla="*/ 574431 w 1043354"/>
              <a:gd name="connsiteY11" fmla="*/ 320622 h 909088"/>
              <a:gd name="connsiteX12" fmla="*/ 351693 w 1043354"/>
              <a:gd name="connsiteY12" fmla="*/ 308899 h 909088"/>
              <a:gd name="connsiteX13" fmla="*/ 316523 w 1043354"/>
              <a:gd name="connsiteY13" fmla="*/ 285453 h 909088"/>
              <a:gd name="connsiteX14" fmla="*/ 246185 w 1043354"/>
              <a:gd name="connsiteY14" fmla="*/ 262006 h 909088"/>
              <a:gd name="connsiteX15" fmla="*/ 152400 w 1043354"/>
              <a:gd name="connsiteY15" fmla="*/ 273729 h 909088"/>
              <a:gd name="connsiteX16" fmla="*/ 82062 w 1043354"/>
              <a:gd name="connsiteY16" fmla="*/ 332345 h 909088"/>
              <a:gd name="connsiteX17" fmla="*/ 46893 w 1043354"/>
              <a:gd name="connsiteY17" fmla="*/ 355791 h 909088"/>
              <a:gd name="connsiteX18" fmla="*/ 23446 w 1043354"/>
              <a:gd name="connsiteY18" fmla="*/ 461299 h 909088"/>
              <a:gd name="connsiteX19" fmla="*/ 0 w 1043354"/>
              <a:gd name="connsiteY19" fmla="*/ 496468 h 909088"/>
              <a:gd name="connsiteX20" fmla="*/ 23446 w 1043354"/>
              <a:gd name="connsiteY20" fmla="*/ 531637 h 909088"/>
              <a:gd name="connsiteX21" fmla="*/ 82062 w 1043354"/>
              <a:gd name="connsiteY21" fmla="*/ 578529 h 909088"/>
              <a:gd name="connsiteX22" fmla="*/ 70339 w 1043354"/>
              <a:gd name="connsiteY22" fmla="*/ 625422 h 909088"/>
              <a:gd name="connsiteX23" fmla="*/ 46893 w 1043354"/>
              <a:gd name="connsiteY23" fmla="*/ 660591 h 909088"/>
              <a:gd name="connsiteX24" fmla="*/ 58616 w 1043354"/>
              <a:gd name="connsiteY24" fmla="*/ 695760 h 909088"/>
              <a:gd name="connsiteX25" fmla="*/ 117231 w 1043354"/>
              <a:gd name="connsiteY25" fmla="*/ 777822 h 909088"/>
              <a:gd name="connsiteX26" fmla="*/ 128954 w 1043354"/>
              <a:gd name="connsiteY26" fmla="*/ 906776 h 909088"/>
              <a:gd name="connsiteX27" fmla="*/ 152400 w 1043354"/>
              <a:gd name="connsiteY27" fmla="*/ 883329 h 909088"/>
              <a:gd name="connsiteX28" fmla="*/ 187570 w 1043354"/>
              <a:gd name="connsiteY28" fmla="*/ 871606 h 909088"/>
              <a:gd name="connsiteX29" fmla="*/ 281354 w 1043354"/>
              <a:gd name="connsiteY29" fmla="*/ 848160 h 909088"/>
              <a:gd name="connsiteX30" fmla="*/ 316523 w 1043354"/>
              <a:gd name="connsiteY30" fmla="*/ 824714 h 909088"/>
              <a:gd name="connsiteX31" fmla="*/ 386862 w 1043354"/>
              <a:gd name="connsiteY31" fmla="*/ 801268 h 909088"/>
              <a:gd name="connsiteX32" fmla="*/ 457200 w 1043354"/>
              <a:gd name="connsiteY32" fmla="*/ 730929 h 909088"/>
              <a:gd name="connsiteX33" fmla="*/ 562708 w 1043354"/>
              <a:gd name="connsiteY33" fmla="*/ 648868 h 909088"/>
              <a:gd name="connsiteX34" fmla="*/ 574431 w 1043354"/>
              <a:gd name="connsiteY34" fmla="*/ 613699 h 909088"/>
              <a:gd name="connsiteX35" fmla="*/ 633046 w 1043354"/>
              <a:gd name="connsiteY35" fmla="*/ 543360 h 909088"/>
              <a:gd name="connsiteX36" fmla="*/ 668216 w 1043354"/>
              <a:gd name="connsiteY36" fmla="*/ 531637 h 909088"/>
              <a:gd name="connsiteX37" fmla="*/ 738554 w 1043354"/>
              <a:gd name="connsiteY37" fmla="*/ 426129 h 909088"/>
              <a:gd name="connsiteX38" fmla="*/ 762000 w 1043354"/>
              <a:gd name="connsiteY38" fmla="*/ 390960 h 909088"/>
              <a:gd name="connsiteX39" fmla="*/ 797170 w 1043354"/>
              <a:gd name="connsiteY39" fmla="*/ 332345 h 909088"/>
              <a:gd name="connsiteX40" fmla="*/ 820616 w 1043354"/>
              <a:gd name="connsiteY40" fmla="*/ 297176 h 909088"/>
              <a:gd name="connsiteX41" fmla="*/ 879231 w 1043354"/>
              <a:gd name="connsiteY41" fmla="*/ 238560 h 909088"/>
              <a:gd name="connsiteX42" fmla="*/ 937846 w 1043354"/>
              <a:gd name="connsiteY42" fmla="*/ 144776 h 909088"/>
              <a:gd name="connsiteX43" fmla="*/ 973016 w 1043354"/>
              <a:gd name="connsiteY43" fmla="*/ 133053 h 909088"/>
              <a:gd name="connsiteX44" fmla="*/ 996462 w 1043354"/>
              <a:gd name="connsiteY44" fmla="*/ 109606 h 909088"/>
              <a:gd name="connsiteX45" fmla="*/ 1043354 w 1043354"/>
              <a:gd name="connsiteY45" fmla="*/ 15822 h 90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43354" h="909088">
                <a:moveTo>
                  <a:pt x="1043354" y="15822"/>
                </a:moveTo>
                <a:lnTo>
                  <a:pt x="1043354" y="15822"/>
                </a:lnTo>
                <a:cubicBezTo>
                  <a:pt x="1008185" y="11914"/>
                  <a:pt x="970873" y="-8604"/>
                  <a:pt x="937846" y="4099"/>
                </a:cubicBezTo>
                <a:cubicBezTo>
                  <a:pt x="911546" y="14214"/>
                  <a:pt x="914400" y="58806"/>
                  <a:pt x="890954" y="74437"/>
                </a:cubicBezTo>
                <a:lnTo>
                  <a:pt x="855785" y="97883"/>
                </a:lnTo>
                <a:cubicBezTo>
                  <a:pt x="793267" y="191663"/>
                  <a:pt x="875318" y="78352"/>
                  <a:pt x="797170" y="156499"/>
                </a:cubicBezTo>
                <a:cubicBezTo>
                  <a:pt x="787207" y="166462"/>
                  <a:pt x="782743" y="180844"/>
                  <a:pt x="773723" y="191668"/>
                </a:cubicBezTo>
                <a:cubicBezTo>
                  <a:pt x="755203" y="213891"/>
                  <a:pt x="729732" y="237109"/>
                  <a:pt x="703385" y="250283"/>
                </a:cubicBezTo>
                <a:cubicBezTo>
                  <a:pt x="692332" y="255809"/>
                  <a:pt x="679939" y="258098"/>
                  <a:pt x="668216" y="262006"/>
                </a:cubicBezTo>
                <a:cubicBezTo>
                  <a:pt x="660401" y="269822"/>
                  <a:pt x="654248" y="279766"/>
                  <a:pt x="644770" y="285453"/>
                </a:cubicBezTo>
                <a:cubicBezTo>
                  <a:pt x="634174" y="291811"/>
                  <a:pt x="620653" y="291650"/>
                  <a:pt x="609600" y="297176"/>
                </a:cubicBezTo>
                <a:cubicBezTo>
                  <a:pt x="596998" y="303477"/>
                  <a:pt x="586154" y="312807"/>
                  <a:pt x="574431" y="320622"/>
                </a:cubicBezTo>
                <a:cubicBezTo>
                  <a:pt x="500185" y="316714"/>
                  <a:pt x="425360" y="318944"/>
                  <a:pt x="351693" y="308899"/>
                </a:cubicBezTo>
                <a:cubicBezTo>
                  <a:pt x="337733" y="306995"/>
                  <a:pt x="329398" y="291175"/>
                  <a:pt x="316523" y="285453"/>
                </a:cubicBezTo>
                <a:cubicBezTo>
                  <a:pt x="293939" y="275415"/>
                  <a:pt x="246185" y="262006"/>
                  <a:pt x="246185" y="262006"/>
                </a:cubicBezTo>
                <a:cubicBezTo>
                  <a:pt x="214923" y="265914"/>
                  <a:pt x="182795" y="265439"/>
                  <a:pt x="152400" y="273729"/>
                </a:cubicBezTo>
                <a:cubicBezTo>
                  <a:pt x="126443" y="280808"/>
                  <a:pt x="100123" y="317294"/>
                  <a:pt x="82062" y="332345"/>
                </a:cubicBezTo>
                <a:cubicBezTo>
                  <a:pt x="71238" y="341365"/>
                  <a:pt x="58616" y="347976"/>
                  <a:pt x="46893" y="355791"/>
                </a:cubicBezTo>
                <a:cubicBezTo>
                  <a:pt x="42389" y="382813"/>
                  <a:pt x="37877" y="432437"/>
                  <a:pt x="23446" y="461299"/>
                </a:cubicBezTo>
                <a:cubicBezTo>
                  <a:pt x="17145" y="473901"/>
                  <a:pt x="7815" y="484745"/>
                  <a:pt x="0" y="496468"/>
                </a:cubicBezTo>
                <a:cubicBezTo>
                  <a:pt x="7815" y="508191"/>
                  <a:pt x="14644" y="520635"/>
                  <a:pt x="23446" y="531637"/>
                </a:cubicBezTo>
                <a:cubicBezTo>
                  <a:pt x="42536" y="555499"/>
                  <a:pt x="55951" y="561121"/>
                  <a:pt x="82062" y="578529"/>
                </a:cubicBezTo>
                <a:cubicBezTo>
                  <a:pt x="78154" y="594160"/>
                  <a:pt x="76686" y="610613"/>
                  <a:pt x="70339" y="625422"/>
                </a:cubicBezTo>
                <a:cubicBezTo>
                  <a:pt x="64789" y="638372"/>
                  <a:pt x="49209" y="646693"/>
                  <a:pt x="46893" y="660591"/>
                </a:cubicBezTo>
                <a:cubicBezTo>
                  <a:pt x="44862" y="672780"/>
                  <a:pt x="53090" y="684707"/>
                  <a:pt x="58616" y="695760"/>
                </a:cubicBezTo>
                <a:cubicBezTo>
                  <a:pt x="67186" y="712900"/>
                  <a:pt x="109268" y="767205"/>
                  <a:pt x="117231" y="777822"/>
                </a:cubicBezTo>
                <a:cubicBezTo>
                  <a:pt x="121139" y="820807"/>
                  <a:pt x="115305" y="865829"/>
                  <a:pt x="128954" y="906776"/>
                </a:cubicBezTo>
                <a:cubicBezTo>
                  <a:pt x="132449" y="917262"/>
                  <a:pt x="142922" y="889016"/>
                  <a:pt x="152400" y="883329"/>
                </a:cubicBezTo>
                <a:cubicBezTo>
                  <a:pt x="162996" y="876971"/>
                  <a:pt x="175648" y="874857"/>
                  <a:pt x="187570" y="871606"/>
                </a:cubicBezTo>
                <a:cubicBezTo>
                  <a:pt x="218658" y="863128"/>
                  <a:pt x="281354" y="848160"/>
                  <a:pt x="281354" y="848160"/>
                </a:cubicBezTo>
                <a:cubicBezTo>
                  <a:pt x="293077" y="840345"/>
                  <a:pt x="303648" y="830436"/>
                  <a:pt x="316523" y="824714"/>
                </a:cubicBezTo>
                <a:cubicBezTo>
                  <a:pt x="339107" y="814677"/>
                  <a:pt x="386862" y="801268"/>
                  <a:pt x="386862" y="801268"/>
                </a:cubicBezTo>
                <a:cubicBezTo>
                  <a:pt x="410308" y="777822"/>
                  <a:pt x="429611" y="749322"/>
                  <a:pt x="457200" y="730929"/>
                </a:cubicBezTo>
                <a:cubicBezTo>
                  <a:pt x="541333" y="674841"/>
                  <a:pt x="507614" y="703962"/>
                  <a:pt x="562708" y="648868"/>
                </a:cubicBezTo>
                <a:cubicBezTo>
                  <a:pt x="566616" y="637145"/>
                  <a:pt x="568905" y="624752"/>
                  <a:pt x="574431" y="613699"/>
                </a:cubicBezTo>
                <a:cubicBezTo>
                  <a:pt x="585244" y="592072"/>
                  <a:pt x="613600" y="556324"/>
                  <a:pt x="633046" y="543360"/>
                </a:cubicBezTo>
                <a:cubicBezTo>
                  <a:pt x="643328" y="536505"/>
                  <a:pt x="656493" y="535545"/>
                  <a:pt x="668216" y="531637"/>
                </a:cubicBezTo>
                <a:lnTo>
                  <a:pt x="738554" y="426129"/>
                </a:lnTo>
                <a:cubicBezTo>
                  <a:pt x="746369" y="414406"/>
                  <a:pt x="757545" y="404326"/>
                  <a:pt x="762000" y="390960"/>
                </a:cubicBezTo>
                <a:cubicBezTo>
                  <a:pt x="782359" y="329883"/>
                  <a:pt x="760387" y="378323"/>
                  <a:pt x="797170" y="332345"/>
                </a:cubicBezTo>
                <a:cubicBezTo>
                  <a:pt x="805972" y="321343"/>
                  <a:pt x="811338" y="307779"/>
                  <a:pt x="820616" y="297176"/>
                </a:cubicBezTo>
                <a:cubicBezTo>
                  <a:pt x="838811" y="276381"/>
                  <a:pt x="879231" y="238560"/>
                  <a:pt x="879231" y="238560"/>
                </a:cubicBezTo>
                <a:cubicBezTo>
                  <a:pt x="900615" y="174409"/>
                  <a:pt x="885829" y="170784"/>
                  <a:pt x="937846" y="144776"/>
                </a:cubicBezTo>
                <a:cubicBezTo>
                  <a:pt x="948899" y="139250"/>
                  <a:pt x="961293" y="136961"/>
                  <a:pt x="973016" y="133053"/>
                </a:cubicBezTo>
                <a:cubicBezTo>
                  <a:pt x="980831" y="125237"/>
                  <a:pt x="991519" y="119492"/>
                  <a:pt x="996462" y="109606"/>
                </a:cubicBezTo>
                <a:lnTo>
                  <a:pt x="1043354" y="15822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4" name="Freeform 3"/>
          <p:cNvSpPr/>
          <p:nvPr/>
        </p:nvSpPr>
        <p:spPr>
          <a:xfrm>
            <a:off x="5838092" y="562346"/>
            <a:ext cx="679939" cy="1078885"/>
          </a:xfrm>
          <a:custGeom>
            <a:avLst/>
            <a:gdLst>
              <a:gd name="connsiteX0" fmla="*/ 679939 w 679939"/>
              <a:gd name="connsiteY0" fmla="*/ 223100 h 1078885"/>
              <a:gd name="connsiteX1" fmla="*/ 679939 w 679939"/>
              <a:gd name="connsiteY1" fmla="*/ 223100 h 1078885"/>
              <a:gd name="connsiteX2" fmla="*/ 621323 w 679939"/>
              <a:gd name="connsiteY2" fmla="*/ 82423 h 1078885"/>
              <a:gd name="connsiteX3" fmla="*/ 586154 w 679939"/>
              <a:gd name="connsiteY3" fmla="*/ 70700 h 1078885"/>
              <a:gd name="connsiteX4" fmla="*/ 550985 w 679939"/>
              <a:gd name="connsiteY4" fmla="*/ 35531 h 1078885"/>
              <a:gd name="connsiteX5" fmla="*/ 539262 w 679939"/>
              <a:gd name="connsiteY5" fmla="*/ 362 h 1078885"/>
              <a:gd name="connsiteX6" fmla="*/ 480646 w 679939"/>
              <a:gd name="connsiteY6" fmla="*/ 58977 h 1078885"/>
              <a:gd name="connsiteX7" fmla="*/ 445477 w 679939"/>
              <a:gd name="connsiteY7" fmla="*/ 70700 h 1078885"/>
              <a:gd name="connsiteX8" fmla="*/ 398585 w 679939"/>
              <a:gd name="connsiteY8" fmla="*/ 58977 h 1078885"/>
              <a:gd name="connsiteX9" fmla="*/ 363416 w 679939"/>
              <a:gd name="connsiteY9" fmla="*/ 35531 h 1078885"/>
              <a:gd name="connsiteX10" fmla="*/ 351693 w 679939"/>
              <a:gd name="connsiteY10" fmla="*/ 70700 h 1078885"/>
              <a:gd name="connsiteX11" fmla="*/ 328246 w 679939"/>
              <a:gd name="connsiteY11" fmla="*/ 105869 h 1078885"/>
              <a:gd name="connsiteX12" fmla="*/ 281354 w 679939"/>
              <a:gd name="connsiteY12" fmla="*/ 94146 h 1078885"/>
              <a:gd name="connsiteX13" fmla="*/ 293077 w 679939"/>
              <a:gd name="connsiteY13" fmla="*/ 223100 h 1078885"/>
              <a:gd name="connsiteX14" fmla="*/ 281354 w 679939"/>
              <a:gd name="connsiteY14" fmla="*/ 281716 h 1078885"/>
              <a:gd name="connsiteX15" fmla="*/ 222739 w 679939"/>
              <a:gd name="connsiteY15" fmla="*/ 293439 h 1078885"/>
              <a:gd name="connsiteX16" fmla="*/ 199293 w 679939"/>
              <a:gd name="connsiteY16" fmla="*/ 328608 h 1078885"/>
              <a:gd name="connsiteX17" fmla="*/ 128954 w 679939"/>
              <a:gd name="connsiteY17" fmla="*/ 363777 h 1078885"/>
              <a:gd name="connsiteX18" fmla="*/ 82062 w 679939"/>
              <a:gd name="connsiteY18" fmla="*/ 352054 h 1078885"/>
              <a:gd name="connsiteX19" fmla="*/ 70339 w 679939"/>
              <a:gd name="connsiteY19" fmla="*/ 316885 h 1078885"/>
              <a:gd name="connsiteX20" fmla="*/ 35170 w 679939"/>
              <a:gd name="connsiteY20" fmla="*/ 445839 h 1078885"/>
              <a:gd name="connsiteX21" fmla="*/ 11723 w 679939"/>
              <a:gd name="connsiteY21" fmla="*/ 469285 h 1078885"/>
              <a:gd name="connsiteX22" fmla="*/ 0 w 679939"/>
              <a:gd name="connsiteY22" fmla="*/ 598239 h 1078885"/>
              <a:gd name="connsiteX23" fmla="*/ 11723 w 679939"/>
              <a:gd name="connsiteY23" fmla="*/ 633408 h 1078885"/>
              <a:gd name="connsiteX24" fmla="*/ 46893 w 679939"/>
              <a:gd name="connsiteY24" fmla="*/ 645131 h 1078885"/>
              <a:gd name="connsiteX25" fmla="*/ 117231 w 679939"/>
              <a:gd name="connsiteY25" fmla="*/ 692023 h 1078885"/>
              <a:gd name="connsiteX26" fmla="*/ 175846 w 679939"/>
              <a:gd name="connsiteY26" fmla="*/ 738916 h 1078885"/>
              <a:gd name="connsiteX27" fmla="*/ 199293 w 679939"/>
              <a:gd name="connsiteY27" fmla="*/ 774085 h 1078885"/>
              <a:gd name="connsiteX28" fmla="*/ 175846 w 679939"/>
              <a:gd name="connsiteY28" fmla="*/ 797531 h 1078885"/>
              <a:gd name="connsiteX29" fmla="*/ 140677 w 679939"/>
              <a:gd name="connsiteY29" fmla="*/ 809254 h 1078885"/>
              <a:gd name="connsiteX30" fmla="*/ 117231 w 679939"/>
              <a:gd name="connsiteY30" fmla="*/ 844423 h 1078885"/>
              <a:gd name="connsiteX31" fmla="*/ 82062 w 679939"/>
              <a:gd name="connsiteY31" fmla="*/ 879592 h 1078885"/>
              <a:gd name="connsiteX32" fmla="*/ 70339 w 679939"/>
              <a:gd name="connsiteY32" fmla="*/ 1008546 h 1078885"/>
              <a:gd name="connsiteX33" fmla="*/ 140677 w 679939"/>
              <a:gd name="connsiteY33" fmla="*/ 1078885 h 1078885"/>
              <a:gd name="connsiteX34" fmla="*/ 175846 w 679939"/>
              <a:gd name="connsiteY34" fmla="*/ 1067162 h 1078885"/>
              <a:gd name="connsiteX35" fmla="*/ 222739 w 679939"/>
              <a:gd name="connsiteY35" fmla="*/ 1020269 h 1078885"/>
              <a:gd name="connsiteX36" fmla="*/ 234462 w 679939"/>
              <a:gd name="connsiteY36" fmla="*/ 973377 h 1078885"/>
              <a:gd name="connsiteX37" fmla="*/ 386862 w 679939"/>
              <a:gd name="connsiteY37" fmla="*/ 949931 h 1078885"/>
              <a:gd name="connsiteX38" fmla="*/ 410308 w 679939"/>
              <a:gd name="connsiteY38" fmla="*/ 985100 h 1078885"/>
              <a:gd name="connsiteX39" fmla="*/ 515816 w 679939"/>
              <a:gd name="connsiteY39" fmla="*/ 961654 h 1078885"/>
              <a:gd name="connsiteX40" fmla="*/ 574431 w 679939"/>
              <a:gd name="connsiteY40" fmla="*/ 891316 h 1078885"/>
              <a:gd name="connsiteX41" fmla="*/ 527539 w 679939"/>
              <a:gd name="connsiteY41" fmla="*/ 820977 h 1078885"/>
              <a:gd name="connsiteX42" fmla="*/ 504093 w 679939"/>
              <a:gd name="connsiteY42" fmla="*/ 785808 h 1078885"/>
              <a:gd name="connsiteX43" fmla="*/ 515816 w 679939"/>
              <a:gd name="connsiteY43" fmla="*/ 750639 h 1078885"/>
              <a:gd name="connsiteX44" fmla="*/ 504093 w 679939"/>
              <a:gd name="connsiteY44" fmla="*/ 715469 h 1078885"/>
              <a:gd name="connsiteX45" fmla="*/ 480646 w 679939"/>
              <a:gd name="connsiteY45" fmla="*/ 633408 h 1078885"/>
              <a:gd name="connsiteX46" fmla="*/ 515816 w 679939"/>
              <a:gd name="connsiteY46" fmla="*/ 621685 h 1078885"/>
              <a:gd name="connsiteX47" fmla="*/ 527539 w 679939"/>
              <a:gd name="connsiteY47" fmla="*/ 539623 h 1078885"/>
              <a:gd name="connsiteX48" fmla="*/ 468923 w 679939"/>
              <a:gd name="connsiteY48" fmla="*/ 481008 h 1078885"/>
              <a:gd name="connsiteX49" fmla="*/ 457200 w 679939"/>
              <a:gd name="connsiteY49" fmla="*/ 445839 h 1078885"/>
              <a:gd name="connsiteX50" fmla="*/ 480646 w 679939"/>
              <a:gd name="connsiteY50" fmla="*/ 422392 h 1078885"/>
              <a:gd name="connsiteX51" fmla="*/ 527539 w 679939"/>
              <a:gd name="connsiteY51" fmla="*/ 375500 h 1078885"/>
              <a:gd name="connsiteX52" fmla="*/ 562708 w 679939"/>
              <a:gd name="connsiteY52" fmla="*/ 340331 h 1078885"/>
              <a:gd name="connsiteX53" fmla="*/ 597877 w 679939"/>
              <a:gd name="connsiteY53" fmla="*/ 328608 h 1078885"/>
              <a:gd name="connsiteX54" fmla="*/ 621323 w 679939"/>
              <a:gd name="connsiteY54" fmla="*/ 293439 h 1078885"/>
              <a:gd name="connsiteX55" fmla="*/ 679939 w 679939"/>
              <a:gd name="connsiteY55" fmla="*/ 223100 h 107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79939" h="1078885">
                <a:moveTo>
                  <a:pt x="679939" y="223100"/>
                </a:moveTo>
                <a:lnTo>
                  <a:pt x="679939" y="223100"/>
                </a:lnTo>
                <a:cubicBezTo>
                  <a:pt x="669840" y="189436"/>
                  <a:pt x="665967" y="109209"/>
                  <a:pt x="621323" y="82423"/>
                </a:cubicBezTo>
                <a:cubicBezTo>
                  <a:pt x="610727" y="76065"/>
                  <a:pt x="597877" y="74608"/>
                  <a:pt x="586154" y="70700"/>
                </a:cubicBezTo>
                <a:cubicBezTo>
                  <a:pt x="574431" y="58977"/>
                  <a:pt x="560181" y="49325"/>
                  <a:pt x="550985" y="35531"/>
                </a:cubicBezTo>
                <a:cubicBezTo>
                  <a:pt x="544130" y="25249"/>
                  <a:pt x="550985" y="-3546"/>
                  <a:pt x="539262" y="362"/>
                </a:cubicBezTo>
                <a:cubicBezTo>
                  <a:pt x="513048" y="9100"/>
                  <a:pt x="506860" y="50239"/>
                  <a:pt x="480646" y="58977"/>
                </a:cubicBezTo>
                <a:lnTo>
                  <a:pt x="445477" y="70700"/>
                </a:lnTo>
                <a:cubicBezTo>
                  <a:pt x="429846" y="66792"/>
                  <a:pt x="413394" y="65324"/>
                  <a:pt x="398585" y="58977"/>
                </a:cubicBezTo>
                <a:cubicBezTo>
                  <a:pt x="385635" y="53427"/>
                  <a:pt x="377085" y="32114"/>
                  <a:pt x="363416" y="35531"/>
                </a:cubicBezTo>
                <a:cubicBezTo>
                  <a:pt x="351428" y="38528"/>
                  <a:pt x="357219" y="59648"/>
                  <a:pt x="351693" y="70700"/>
                </a:cubicBezTo>
                <a:cubicBezTo>
                  <a:pt x="345392" y="83302"/>
                  <a:pt x="336062" y="94146"/>
                  <a:pt x="328246" y="105869"/>
                </a:cubicBezTo>
                <a:cubicBezTo>
                  <a:pt x="312615" y="101961"/>
                  <a:pt x="285984" y="78714"/>
                  <a:pt x="281354" y="94146"/>
                </a:cubicBezTo>
                <a:cubicBezTo>
                  <a:pt x="268952" y="135488"/>
                  <a:pt x="293077" y="179938"/>
                  <a:pt x="293077" y="223100"/>
                </a:cubicBezTo>
                <a:cubicBezTo>
                  <a:pt x="293077" y="243026"/>
                  <a:pt x="295443" y="267626"/>
                  <a:pt x="281354" y="281716"/>
                </a:cubicBezTo>
                <a:cubicBezTo>
                  <a:pt x="267265" y="295805"/>
                  <a:pt x="242277" y="289531"/>
                  <a:pt x="222739" y="293439"/>
                </a:cubicBezTo>
                <a:cubicBezTo>
                  <a:pt x="214924" y="305162"/>
                  <a:pt x="209256" y="318645"/>
                  <a:pt x="199293" y="328608"/>
                </a:cubicBezTo>
                <a:cubicBezTo>
                  <a:pt x="176568" y="351333"/>
                  <a:pt x="157557" y="354243"/>
                  <a:pt x="128954" y="363777"/>
                </a:cubicBezTo>
                <a:cubicBezTo>
                  <a:pt x="113323" y="359869"/>
                  <a:pt x="94643" y="362119"/>
                  <a:pt x="82062" y="352054"/>
                </a:cubicBezTo>
                <a:cubicBezTo>
                  <a:pt x="72413" y="344335"/>
                  <a:pt x="79077" y="308147"/>
                  <a:pt x="70339" y="316885"/>
                </a:cubicBezTo>
                <a:cubicBezTo>
                  <a:pt x="44107" y="343117"/>
                  <a:pt x="48906" y="413789"/>
                  <a:pt x="35170" y="445839"/>
                </a:cubicBezTo>
                <a:cubicBezTo>
                  <a:pt x="30816" y="455998"/>
                  <a:pt x="19539" y="461470"/>
                  <a:pt x="11723" y="469285"/>
                </a:cubicBezTo>
                <a:cubicBezTo>
                  <a:pt x="7815" y="512270"/>
                  <a:pt x="0" y="555077"/>
                  <a:pt x="0" y="598239"/>
                </a:cubicBezTo>
                <a:cubicBezTo>
                  <a:pt x="0" y="610596"/>
                  <a:pt x="2985" y="624670"/>
                  <a:pt x="11723" y="633408"/>
                </a:cubicBezTo>
                <a:cubicBezTo>
                  <a:pt x="20461" y="642146"/>
                  <a:pt x="35170" y="641223"/>
                  <a:pt x="46893" y="645131"/>
                </a:cubicBezTo>
                <a:lnTo>
                  <a:pt x="117231" y="692023"/>
                </a:lnTo>
                <a:cubicBezTo>
                  <a:pt x="143348" y="709435"/>
                  <a:pt x="156753" y="715050"/>
                  <a:pt x="175846" y="738916"/>
                </a:cubicBezTo>
                <a:cubicBezTo>
                  <a:pt x="184648" y="749918"/>
                  <a:pt x="191477" y="762362"/>
                  <a:pt x="199293" y="774085"/>
                </a:cubicBezTo>
                <a:cubicBezTo>
                  <a:pt x="191477" y="781900"/>
                  <a:pt x="185324" y="791844"/>
                  <a:pt x="175846" y="797531"/>
                </a:cubicBezTo>
                <a:cubicBezTo>
                  <a:pt x="165250" y="803889"/>
                  <a:pt x="150326" y="801535"/>
                  <a:pt x="140677" y="809254"/>
                </a:cubicBezTo>
                <a:cubicBezTo>
                  <a:pt x="129675" y="818056"/>
                  <a:pt x="126251" y="833599"/>
                  <a:pt x="117231" y="844423"/>
                </a:cubicBezTo>
                <a:cubicBezTo>
                  <a:pt x="106617" y="857159"/>
                  <a:pt x="93785" y="867869"/>
                  <a:pt x="82062" y="879592"/>
                </a:cubicBezTo>
                <a:cubicBezTo>
                  <a:pt x="67729" y="922590"/>
                  <a:pt x="41342" y="962979"/>
                  <a:pt x="70339" y="1008546"/>
                </a:cubicBezTo>
                <a:cubicBezTo>
                  <a:pt x="88141" y="1036520"/>
                  <a:pt x="140677" y="1078885"/>
                  <a:pt x="140677" y="1078885"/>
                </a:cubicBezTo>
                <a:cubicBezTo>
                  <a:pt x="152400" y="1074977"/>
                  <a:pt x="165791" y="1074344"/>
                  <a:pt x="175846" y="1067162"/>
                </a:cubicBezTo>
                <a:cubicBezTo>
                  <a:pt x="193834" y="1054313"/>
                  <a:pt x="222739" y="1020269"/>
                  <a:pt x="222739" y="1020269"/>
                </a:cubicBezTo>
                <a:cubicBezTo>
                  <a:pt x="226647" y="1004638"/>
                  <a:pt x="226468" y="987366"/>
                  <a:pt x="234462" y="973377"/>
                </a:cubicBezTo>
                <a:cubicBezTo>
                  <a:pt x="271885" y="907887"/>
                  <a:pt x="313576" y="942602"/>
                  <a:pt x="386862" y="949931"/>
                </a:cubicBezTo>
                <a:cubicBezTo>
                  <a:pt x="394677" y="961654"/>
                  <a:pt x="396639" y="981683"/>
                  <a:pt x="410308" y="985100"/>
                </a:cubicBezTo>
                <a:cubicBezTo>
                  <a:pt x="433886" y="990995"/>
                  <a:pt x="488743" y="970678"/>
                  <a:pt x="515816" y="961654"/>
                </a:cubicBezTo>
                <a:cubicBezTo>
                  <a:pt x="526379" y="951091"/>
                  <a:pt x="571167" y="910901"/>
                  <a:pt x="574431" y="891316"/>
                </a:cubicBezTo>
                <a:cubicBezTo>
                  <a:pt x="579582" y="860412"/>
                  <a:pt x="541775" y="838060"/>
                  <a:pt x="527539" y="820977"/>
                </a:cubicBezTo>
                <a:cubicBezTo>
                  <a:pt x="518519" y="810153"/>
                  <a:pt x="511908" y="797531"/>
                  <a:pt x="504093" y="785808"/>
                </a:cubicBezTo>
                <a:cubicBezTo>
                  <a:pt x="508001" y="774085"/>
                  <a:pt x="515816" y="762996"/>
                  <a:pt x="515816" y="750639"/>
                </a:cubicBezTo>
                <a:cubicBezTo>
                  <a:pt x="515816" y="738282"/>
                  <a:pt x="507488" y="727351"/>
                  <a:pt x="504093" y="715469"/>
                </a:cubicBezTo>
                <a:cubicBezTo>
                  <a:pt x="474663" y="612462"/>
                  <a:pt x="508748" y="717705"/>
                  <a:pt x="480646" y="633408"/>
                </a:cubicBezTo>
                <a:cubicBezTo>
                  <a:pt x="492369" y="629500"/>
                  <a:pt x="506166" y="629405"/>
                  <a:pt x="515816" y="621685"/>
                </a:cubicBezTo>
                <a:cubicBezTo>
                  <a:pt x="543664" y="599407"/>
                  <a:pt x="547865" y="570112"/>
                  <a:pt x="527539" y="539623"/>
                </a:cubicBezTo>
                <a:cubicBezTo>
                  <a:pt x="512212" y="516632"/>
                  <a:pt x="468923" y="481008"/>
                  <a:pt x="468923" y="481008"/>
                </a:cubicBezTo>
                <a:cubicBezTo>
                  <a:pt x="465015" y="469285"/>
                  <a:pt x="454777" y="457956"/>
                  <a:pt x="457200" y="445839"/>
                </a:cubicBezTo>
                <a:cubicBezTo>
                  <a:pt x="459368" y="435001"/>
                  <a:pt x="474959" y="431870"/>
                  <a:pt x="480646" y="422392"/>
                </a:cubicBezTo>
                <a:cubicBezTo>
                  <a:pt x="511907" y="370290"/>
                  <a:pt x="465018" y="396340"/>
                  <a:pt x="527539" y="375500"/>
                </a:cubicBezTo>
                <a:cubicBezTo>
                  <a:pt x="539262" y="363777"/>
                  <a:pt x="548914" y="349527"/>
                  <a:pt x="562708" y="340331"/>
                </a:cubicBezTo>
                <a:cubicBezTo>
                  <a:pt x="572990" y="333476"/>
                  <a:pt x="588228" y="336327"/>
                  <a:pt x="597877" y="328608"/>
                </a:cubicBezTo>
                <a:cubicBezTo>
                  <a:pt x="608879" y="319806"/>
                  <a:pt x="612521" y="304441"/>
                  <a:pt x="621323" y="293439"/>
                </a:cubicBezTo>
                <a:cubicBezTo>
                  <a:pt x="660823" y="244064"/>
                  <a:pt x="670170" y="234823"/>
                  <a:pt x="679939" y="223100"/>
                </a:cubicBez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>
                <a:solidFill>
                  <a:srgbClr val="FF0000"/>
                </a:solidFill>
              </a:rPr>
              <a:t>2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897606" y="1055077"/>
            <a:ext cx="1398989" cy="1137138"/>
          </a:xfrm>
          <a:custGeom>
            <a:avLst/>
            <a:gdLst>
              <a:gd name="connsiteX0" fmla="*/ 975656 w 1398989"/>
              <a:gd name="connsiteY0" fmla="*/ 128954 h 1137138"/>
              <a:gd name="connsiteX1" fmla="*/ 975656 w 1398989"/>
              <a:gd name="connsiteY1" fmla="*/ 128954 h 1137138"/>
              <a:gd name="connsiteX2" fmla="*/ 893594 w 1398989"/>
              <a:gd name="connsiteY2" fmla="*/ 187569 h 1137138"/>
              <a:gd name="connsiteX3" fmla="*/ 870148 w 1398989"/>
              <a:gd name="connsiteY3" fmla="*/ 152400 h 1137138"/>
              <a:gd name="connsiteX4" fmla="*/ 823256 w 1398989"/>
              <a:gd name="connsiteY4" fmla="*/ 93785 h 1137138"/>
              <a:gd name="connsiteX5" fmla="*/ 752917 w 1398989"/>
              <a:gd name="connsiteY5" fmla="*/ 105508 h 1137138"/>
              <a:gd name="connsiteX6" fmla="*/ 741194 w 1398989"/>
              <a:gd name="connsiteY6" fmla="*/ 164123 h 1137138"/>
              <a:gd name="connsiteX7" fmla="*/ 682579 w 1398989"/>
              <a:gd name="connsiteY7" fmla="*/ 222738 h 1137138"/>
              <a:gd name="connsiteX8" fmla="*/ 612240 w 1398989"/>
              <a:gd name="connsiteY8" fmla="*/ 281354 h 1137138"/>
              <a:gd name="connsiteX9" fmla="*/ 565348 w 1398989"/>
              <a:gd name="connsiteY9" fmla="*/ 175846 h 1137138"/>
              <a:gd name="connsiteX10" fmla="*/ 553625 w 1398989"/>
              <a:gd name="connsiteY10" fmla="*/ 128954 h 1137138"/>
              <a:gd name="connsiteX11" fmla="*/ 530179 w 1398989"/>
              <a:gd name="connsiteY11" fmla="*/ 58615 h 1137138"/>
              <a:gd name="connsiteX12" fmla="*/ 518456 w 1398989"/>
              <a:gd name="connsiteY12" fmla="*/ 23446 h 1137138"/>
              <a:gd name="connsiteX13" fmla="*/ 495009 w 1398989"/>
              <a:gd name="connsiteY13" fmla="*/ 0 h 1137138"/>
              <a:gd name="connsiteX14" fmla="*/ 436394 w 1398989"/>
              <a:gd name="connsiteY14" fmla="*/ 11723 h 1137138"/>
              <a:gd name="connsiteX15" fmla="*/ 401225 w 1398989"/>
              <a:gd name="connsiteY15" fmla="*/ 58615 h 1137138"/>
              <a:gd name="connsiteX16" fmla="*/ 377779 w 1398989"/>
              <a:gd name="connsiteY16" fmla="*/ 140677 h 1137138"/>
              <a:gd name="connsiteX17" fmla="*/ 389502 w 1398989"/>
              <a:gd name="connsiteY17" fmla="*/ 187569 h 1137138"/>
              <a:gd name="connsiteX18" fmla="*/ 401225 w 1398989"/>
              <a:gd name="connsiteY18" fmla="*/ 222738 h 1137138"/>
              <a:gd name="connsiteX19" fmla="*/ 389502 w 1398989"/>
              <a:gd name="connsiteY19" fmla="*/ 375138 h 1137138"/>
              <a:gd name="connsiteX20" fmla="*/ 342609 w 1398989"/>
              <a:gd name="connsiteY20" fmla="*/ 422031 h 1137138"/>
              <a:gd name="connsiteX21" fmla="*/ 272271 w 1398989"/>
              <a:gd name="connsiteY21" fmla="*/ 480646 h 1137138"/>
              <a:gd name="connsiteX22" fmla="*/ 96425 w 1398989"/>
              <a:gd name="connsiteY22" fmla="*/ 468923 h 1137138"/>
              <a:gd name="connsiteX23" fmla="*/ 84702 w 1398989"/>
              <a:gd name="connsiteY23" fmla="*/ 504092 h 1137138"/>
              <a:gd name="connsiteX24" fmla="*/ 72979 w 1398989"/>
              <a:gd name="connsiteY24" fmla="*/ 656492 h 1137138"/>
              <a:gd name="connsiteX25" fmla="*/ 37809 w 1398989"/>
              <a:gd name="connsiteY25" fmla="*/ 668215 h 1137138"/>
              <a:gd name="connsiteX26" fmla="*/ 37809 w 1398989"/>
              <a:gd name="connsiteY26" fmla="*/ 726831 h 1137138"/>
              <a:gd name="connsiteX27" fmla="*/ 108148 w 1398989"/>
              <a:gd name="connsiteY27" fmla="*/ 703385 h 1137138"/>
              <a:gd name="connsiteX28" fmla="*/ 131594 w 1398989"/>
              <a:gd name="connsiteY28" fmla="*/ 738554 h 1137138"/>
              <a:gd name="connsiteX29" fmla="*/ 143317 w 1398989"/>
              <a:gd name="connsiteY29" fmla="*/ 808892 h 1137138"/>
              <a:gd name="connsiteX30" fmla="*/ 178486 w 1398989"/>
              <a:gd name="connsiteY30" fmla="*/ 797169 h 1137138"/>
              <a:gd name="connsiteX31" fmla="*/ 213656 w 1398989"/>
              <a:gd name="connsiteY31" fmla="*/ 773723 h 1137138"/>
              <a:gd name="connsiteX32" fmla="*/ 295717 w 1398989"/>
              <a:gd name="connsiteY32" fmla="*/ 808892 h 1137138"/>
              <a:gd name="connsiteX33" fmla="*/ 366056 w 1398989"/>
              <a:gd name="connsiteY33" fmla="*/ 844061 h 1137138"/>
              <a:gd name="connsiteX34" fmla="*/ 377779 w 1398989"/>
              <a:gd name="connsiteY34" fmla="*/ 879231 h 1137138"/>
              <a:gd name="connsiteX35" fmla="*/ 424671 w 1398989"/>
              <a:gd name="connsiteY35" fmla="*/ 902677 h 1137138"/>
              <a:gd name="connsiteX36" fmla="*/ 577071 w 1398989"/>
              <a:gd name="connsiteY36" fmla="*/ 926123 h 1137138"/>
              <a:gd name="connsiteX37" fmla="*/ 565348 w 1398989"/>
              <a:gd name="connsiteY37" fmla="*/ 1066800 h 1137138"/>
              <a:gd name="connsiteX38" fmla="*/ 553625 w 1398989"/>
              <a:gd name="connsiteY38" fmla="*/ 1137138 h 1137138"/>
              <a:gd name="connsiteX39" fmla="*/ 588794 w 1398989"/>
              <a:gd name="connsiteY39" fmla="*/ 1113692 h 1137138"/>
              <a:gd name="connsiteX40" fmla="*/ 623963 w 1398989"/>
              <a:gd name="connsiteY40" fmla="*/ 1101969 h 1137138"/>
              <a:gd name="connsiteX41" fmla="*/ 694302 w 1398989"/>
              <a:gd name="connsiteY41" fmla="*/ 1055077 h 1137138"/>
              <a:gd name="connsiteX42" fmla="*/ 729471 w 1398989"/>
              <a:gd name="connsiteY42" fmla="*/ 1031631 h 1137138"/>
              <a:gd name="connsiteX43" fmla="*/ 811532 w 1398989"/>
              <a:gd name="connsiteY43" fmla="*/ 1008185 h 1137138"/>
              <a:gd name="connsiteX44" fmla="*/ 952209 w 1398989"/>
              <a:gd name="connsiteY44" fmla="*/ 937846 h 1137138"/>
              <a:gd name="connsiteX45" fmla="*/ 987379 w 1398989"/>
              <a:gd name="connsiteY45" fmla="*/ 926123 h 1137138"/>
              <a:gd name="connsiteX46" fmla="*/ 1057717 w 1398989"/>
              <a:gd name="connsiteY46" fmla="*/ 879231 h 1137138"/>
              <a:gd name="connsiteX47" fmla="*/ 1128056 w 1398989"/>
              <a:gd name="connsiteY47" fmla="*/ 820615 h 1137138"/>
              <a:gd name="connsiteX48" fmla="*/ 1198394 w 1398989"/>
              <a:gd name="connsiteY48" fmla="*/ 762000 h 1137138"/>
              <a:gd name="connsiteX49" fmla="*/ 1233563 w 1398989"/>
              <a:gd name="connsiteY49" fmla="*/ 691661 h 1137138"/>
              <a:gd name="connsiteX50" fmla="*/ 1292179 w 1398989"/>
              <a:gd name="connsiteY50" fmla="*/ 633046 h 1137138"/>
              <a:gd name="connsiteX51" fmla="*/ 1350794 w 1398989"/>
              <a:gd name="connsiteY51" fmla="*/ 562708 h 1137138"/>
              <a:gd name="connsiteX52" fmla="*/ 1362517 w 1398989"/>
              <a:gd name="connsiteY52" fmla="*/ 527538 h 1137138"/>
              <a:gd name="connsiteX53" fmla="*/ 1397686 w 1398989"/>
              <a:gd name="connsiteY53" fmla="*/ 504092 h 1137138"/>
              <a:gd name="connsiteX54" fmla="*/ 1385963 w 1398989"/>
              <a:gd name="connsiteY54" fmla="*/ 445477 h 1137138"/>
              <a:gd name="connsiteX55" fmla="*/ 1221840 w 1398989"/>
              <a:gd name="connsiteY55" fmla="*/ 457200 h 1137138"/>
              <a:gd name="connsiteX56" fmla="*/ 1174948 w 1398989"/>
              <a:gd name="connsiteY56" fmla="*/ 515815 h 1137138"/>
              <a:gd name="connsiteX57" fmla="*/ 1139779 w 1398989"/>
              <a:gd name="connsiteY57" fmla="*/ 550985 h 1137138"/>
              <a:gd name="connsiteX58" fmla="*/ 1116332 w 1398989"/>
              <a:gd name="connsiteY58" fmla="*/ 586154 h 1137138"/>
              <a:gd name="connsiteX59" fmla="*/ 987379 w 1398989"/>
              <a:gd name="connsiteY59" fmla="*/ 574431 h 1137138"/>
              <a:gd name="connsiteX60" fmla="*/ 975656 w 1398989"/>
              <a:gd name="connsiteY60" fmla="*/ 539261 h 1137138"/>
              <a:gd name="connsiteX61" fmla="*/ 987379 w 1398989"/>
              <a:gd name="connsiteY61" fmla="*/ 433754 h 1137138"/>
              <a:gd name="connsiteX62" fmla="*/ 1069440 w 1398989"/>
              <a:gd name="connsiteY62" fmla="*/ 328246 h 1137138"/>
              <a:gd name="connsiteX63" fmla="*/ 1081163 w 1398989"/>
              <a:gd name="connsiteY63" fmla="*/ 293077 h 1137138"/>
              <a:gd name="connsiteX64" fmla="*/ 1104609 w 1398989"/>
              <a:gd name="connsiteY64" fmla="*/ 257908 h 1137138"/>
              <a:gd name="connsiteX65" fmla="*/ 1057717 w 1398989"/>
              <a:gd name="connsiteY65" fmla="*/ 175846 h 1137138"/>
              <a:gd name="connsiteX66" fmla="*/ 975656 w 1398989"/>
              <a:gd name="connsiteY66" fmla="*/ 128954 h 1137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398989" h="1137138">
                <a:moveTo>
                  <a:pt x="975656" y="128954"/>
                </a:moveTo>
                <a:lnTo>
                  <a:pt x="975656" y="128954"/>
                </a:lnTo>
                <a:cubicBezTo>
                  <a:pt x="948302" y="148492"/>
                  <a:pt x="926409" y="180277"/>
                  <a:pt x="893594" y="187569"/>
                </a:cubicBezTo>
                <a:cubicBezTo>
                  <a:pt x="879840" y="190625"/>
                  <a:pt x="876449" y="165002"/>
                  <a:pt x="870148" y="152400"/>
                </a:cubicBezTo>
                <a:cubicBezTo>
                  <a:pt x="841836" y="95776"/>
                  <a:pt x="882541" y="133309"/>
                  <a:pt x="823256" y="93785"/>
                </a:cubicBezTo>
                <a:cubicBezTo>
                  <a:pt x="799810" y="97693"/>
                  <a:pt x="770964" y="90039"/>
                  <a:pt x="752917" y="105508"/>
                </a:cubicBezTo>
                <a:cubicBezTo>
                  <a:pt x="737789" y="118475"/>
                  <a:pt x="748190" y="145466"/>
                  <a:pt x="741194" y="164123"/>
                </a:cubicBezTo>
                <a:cubicBezTo>
                  <a:pt x="725563" y="205805"/>
                  <a:pt x="713840" y="196687"/>
                  <a:pt x="682579" y="222738"/>
                </a:cubicBezTo>
                <a:cubicBezTo>
                  <a:pt x="592315" y="297958"/>
                  <a:pt x="699557" y="223143"/>
                  <a:pt x="612240" y="281354"/>
                </a:cubicBezTo>
                <a:cubicBezTo>
                  <a:pt x="577977" y="229959"/>
                  <a:pt x="588177" y="251942"/>
                  <a:pt x="565348" y="175846"/>
                </a:cubicBezTo>
                <a:cubicBezTo>
                  <a:pt x="560718" y="160414"/>
                  <a:pt x="558255" y="144386"/>
                  <a:pt x="553625" y="128954"/>
                </a:cubicBezTo>
                <a:cubicBezTo>
                  <a:pt x="546523" y="105282"/>
                  <a:pt x="537994" y="82061"/>
                  <a:pt x="530179" y="58615"/>
                </a:cubicBezTo>
                <a:cubicBezTo>
                  <a:pt x="526271" y="46892"/>
                  <a:pt x="527194" y="32184"/>
                  <a:pt x="518456" y="23446"/>
                </a:cubicBezTo>
                <a:lnTo>
                  <a:pt x="495009" y="0"/>
                </a:lnTo>
                <a:cubicBezTo>
                  <a:pt x="475471" y="3908"/>
                  <a:pt x="453291" y="1163"/>
                  <a:pt x="436394" y="11723"/>
                </a:cubicBezTo>
                <a:cubicBezTo>
                  <a:pt x="419826" y="22078"/>
                  <a:pt x="410919" y="41651"/>
                  <a:pt x="401225" y="58615"/>
                </a:cubicBezTo>
                <a:cubicBezTo>
                  <a:pt x="393751" y="71695"/>
                  <a:pt x="380317" y="130527"/>
                  <a:pt x="377779" y="140677"/>
                </a:cubicBezTo>
                <a:cubicBezTo>
                  <a:pt x="381687" y="156308"/>
                  <a:pt x="385076" y="172077"/>
                  <a:pt x="389502" y="187569"/>
                </a:cubicBezTo>
                <a:cubicBezTo>
                  <a:pt x="392897" y="199451"/>
                  <a:pt x="401225" y="210381"/>
                  <a:pt x="401225" y="222738"/>
                </a:cubicBezTo>
                <a:cubicBezTo>
                  <a:pt x="401225" y="273688"/>
                  <a:pt x="403878" y="326258"/>
                  <a:pt x="389502" y="375138"/>
                </a:cubicBezTo>
                <a:cubicBezTo>
                  <a:pt x="383265" y="396345"/>
                  <a:pt x="358240" y="406400"/>
                  <a:pt x="342609" y="422031"/>
                </a:cubicBezTo>
                <a:cubicBezTo>
                  <a:pt x="297477" y="467163"/>
                  <a:pt x="321234" y="448004"/>
                  <a:pt x="272271" y="480646"/>
                </a:cubicBezTo>
                <a:cubicBezTo>
                  <a:pt x="168362" y="446010"/>
                  <a:pt x="226495" y="454471"/>
                  <a:pt x="96425" y="468923"/>
                </a:cubicBezTo>
                <a:cubicBezTo>
                  <a:pt x="92517" y="480646"/>
                  <a:pt x="86235" y="491830"/>
                  <a:pt x="84702" y="504092"/>
                </a:cubicBezTo>
                <a:cubicBezTo>
                  <a:pt x="78382" y="554649"/>
                  <a:pt x="86976" y="607502"/>
                  <a:pt x="72979" y="656492"/>
                </a:cubicBezTo>
                <a:cubicBezTo>
                  <a:pt x="69584" y="668374"/>
                  <a:pt x="49532" y="664307"/>
                  <a:pt x="37809" y="668215"/>
                </a:cubicBezTo>
                <a:cubicBezTo>
                  <a:pt x="31087" y="674937"/>
                  <a:pt x="-43796" y="726831"/>
                  <a:pt x="37809" y="726831"/>
                </a:cubicBezTo>
                <a:cubicBezTo>
                  <a:pt x="62524" y="726831"/>
                  <a:pt x="108148" y="703385"/>
                  <a:pt x="108148" y="703385"/>
                </a:cubicBezTo>
                <a:cubicBezTo>
                  <a:pt x="115963" y="715108"/>
                  <a:pt x="127139" y="725188"/>
                  <a:pt x="131594" y="738554"/>
                </a:cubicBezTo>
                <a:cubicBezTo>
                  <a:pt x="139111" y="761104"/>
                  <a:pt x="128468" y="790331"/>
                  <a:pt x="143317" y="808892"/>
                </a:cubicBezTo>
                <a:cubicBezTo>
                  <a:pt x="151036" y="818541"/>
                  <a:pt x="167433" y="802695"/>
                  <a:pt x="178486" y="797169"/>
                </a:cubicBezTo>
                <a:cubicBezTo>
                  <a:pt x="191088" y="790868"/>
                  <a:pt x="201933" y="781538"/>
                  <a:pt x="213656" y="773723"/>
                </a:cubicBezTo>
                <a:cubicBezTo>
                  <a:pt x="311248" y="798121"/>
                  <a:pt x="214759" y="768413"/>
                  <a:pt x="295717" y="808892"/>
                </a:cubicBezTo>
                <a:cubicBezTo>
                  <a:pt x="392794" y="857430"/>
                  <a:pt x="265258" y="776864"/>
                  <a:pt x="366056" y="844061"/>
                </a:cubicBezTo>
                <a:cubicBezTo>
                  <a:pt x="369964" y="855784"/>
                  <a:pt x="369041" y="870493"/>
                  <a:pt x="377779" y="879231"/>
                </a:cubicBezTo>
                <a:cubicBezTo>
                  <a:pt x="390136" y="891588"/>
                  <a:pt x="408308" y="896541"/>
                  <a:pt x="424671" y="902677"/>
                </a:cubicBezTo>
                <a:cubicBezTo>
                  <a:pt x="467419" y="918708"/>
                  <a:pt x="540047" y="922009"/>
                  <a:pt x="577071" y="926123"/>
                </a:cubicBezTo>
                <a:cubicBezTo>
                  <a:pt x="573163" y="973015"/>
                  <a:pt x="574576" y="1020659"/>
                  <a:pt x="565348" y="1066800"/>
                </a:cubicBezTo>
                <a:cubicBezTo>
                  <a:pt x="548304" y="1152020"/>
                  <a:pt x="525820" y="1053722"/>
                  <a:pt x="553625" y="1137138"/>
                </a:cubicBezTo>
                <a:cubicBezTo>
                  <a:pt x="565348" y="1129323"/>
                  <a:pt x="576192" y="1119993"/>
                  <a:pt x="588794" y="1113692"/>
                </a:cubicBezTo>
                <a:cubicBezTo>
                  <a:pt x="599847" y="1108166"/>
                  <a:pt x="613161" y="1107970"/>
                  <a:pt x="623963" y="1101969"/>
                </a:cubicBezTo>
                <a:cubicBezTo>
                  <a:pt x="648596" y="1088284"/>
                  <a:pt x="670856" y="1070708"/>
                  <a:pt x="694302" y="1055077"/>
                </a:cubicBezTo>
                <a:cubicBezTo>
                  <a:pt x="706025" y="1047262"/>
                  <a:pt x="716105" y="1036086"/>
                  <a:pt x="729471" y="1031631"/>
                </a:cubicBezTo>
                <a:cubicBezTo>
                  <a:pt x="779925" y="1014813"/>
                  <a:pt x="752652" y="1022905"/>
                  <a:pt x="811532" y="1008185"/>
                </a:cubicBezTo>
                <a:cubicBezTo>
                  <a:pt x="902433" y="947584"/>
                  <a:pt x="855139" y="970202"/>
                  <a:pt x="952209" y="937846"/>
                </a:cubicBezTo>
                <a:lnTo>
                  <a:pt x="987379" y="926123"/>
                </a:lnTo>
                <a:cubicBezTo>
                  <a:pt x="1010825" y="910492"/>
                  <a:pt x="1037792" y="899157"/>
                  <a:pt x="1057717" y="879231"/>
                </a:cubicBezTo>
                <a:cubicBezTo>
                  <a:pt x="1160454" y="776492"/>
                  <a:pt x="1030136" y="902214"/>
                  <a:pt x="1128056" y="820615"/>
                </a:cubicBezTo>
                <a:cubicBezTo>
                  <a:pt x="1218326" y="745391"/>
                  <a:pt x="1111071" y="820216"/>
                  <a:pt x="1198394" y="762000"/>
                </a:cubicBezTo>
                <a:cubicBezTo>
                  <a:pt x="1209461" y="728798"/>
                  <a:pt x="1209090" y="719630"/>
                  <a:pt x="1233563" y="691661"/>
                </a:cubicBezTo>
                <a:cubicBezTo>
                  <a:pt x="1251759" y="670866"/>
                  <a:pt x="1276852" y="656037"/>
                  <a:pt x="1292179" y="633046"/>
                </a:cubicBezTo>
                <a:cubicBezTo>
                  <a:pt x="1324821" y="584083"/>
                  <a:pt x="1305662" y="607840"/>
                  <a:pt x="1350794" y="562708"/>
                </a:cubicBezTo>
                <a:cubicBezTo>
                  <a:pt x="1354702" y="550985"/>
                  <a:pt x="1354797" y="537188"/>
                  <a:pt x="1362517" y="527538"/>
                </a:cubicBezTo>
                <a:cubicBezTo>
                  <a:pt x="1371318" y="516536"/>
                  <a:pt x="1393815" y="517639"/>
                  <a:pt x="1397686" y="504092"/>
                </a:cubicBezTo>
                <a:cubicBezTo>
                  <a:pt x="1403160" y="484933"/>
                  <a:pt x="1389871" y="465015"/>
                  <a:pt x="1385963" y="445477"/>
                </a:cubicBezTo>
                <a:cubicBezTo>
                  <a:pt x="1331255" y="449385"/>
                  <a:pt x="1275852" y="447668"/>
                  <a:pt x="1221840" y="457200"/>
                </a:cubicBezTo>
                <a:cubicBezTo>
                  <a:pt x="1172318" y="465939"/>
                  <a:pt x="1194698" y="486190"/>
                  <a:pt x="1174948" y="515815"/>
                </a:cubicBezTo>
                <a:cubicBezTo>
                  <a:pt x="1165752" y="529610"/>
                  <a:pt x="1150393" y="538249"/>
                  <a:pt x="1139779" y="550985"/>
                </a:cubicBezTo>
                <a:cubicBezTo>
                  <a:pt x="1130759" y="561809"/>
                  <a:pt x="1124148" y="574431"/>
                  <a:pt x="1116332" y="586154"/>
                </a:cubicBezTo>
                <a:cubicBezTo>
                  <a:pt x="1073348" y="582246"/>
                  <a:pt x="1028326" y="588080"/>
                  <a:pt x="987379" y="574431"/>
                </a:cubicBezTo>
                <a:cubicBezTo>
                  <a:pt x="975656" y="570523"/>
                  <a:pt x="975656" y="551618"/>
                  <a:pt x="975656" y="539261"/>
                </a:cubicBezTo>
                <a:cubicBezTo>
                  <a:pt x="975656" y="503876"/>
                  <a:pt x="976189" y="467324"/>
                  <a:pt x="987379" y="433754"/>
                </a:cubicBezTo>
                <a:cubicBezTo>
                  <a:pt x="1001402" y="391686"/>
                  <a:pt x="1039095" y="358591"/>
                  <a:pt x="1069440" y="328246"/>
                </a:cubicBezTo>
                <a:cubicBezTo>
                  <a:pt x="1073348" y="316523"/>
                  <a:pt x="1075637" y="304130"/>
                  <a:pt x="1081163" y="293077"/>
                </a:cubicBezTo>
                <a:cubicBezTo>
                  <a:pt x="1087464" y="280475"/>
                  <a:pt x="1103053" y="271911"/>
                  <a:pt x="1104609" y="257908"/>
                </a:cubicBezTo>
                <a:cubicBezTo>
                  <a:pt x="1114520" y="168708"/>
                  <a:pt x="1103133" y="198554"/>
                  <a:pt x="1057717" y="175846"/>
                </a:cubicBezTo>
                <a:cubicBezTo>
                  <a:pt x="1008204" y="151090"/>
                  <a:pt x="989333" y="136769"/>
                  <a:pt x="975656" y="128954"/>
                </a:cubicBez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3</a:t>
            </a:r>
            <a:endParaRPr lang="en-IN" dirty="0"/>
          </a:p>
        </p:txBody>
      </p:sp>
      <p:sp>
        <p:nvSpPr>
          <p:cNvPr id="6" name="Freeform 5"/>
          <p:cNvSpPr/>
          <p:nvPr/>
        </p:nvSpPr>
        <p:spPr>
          <a:xfrm>
            <a:off x="4560277" y="1532801"/>
            <a:ext cx="926123" cy="1529258"/>
          </a:xfrm>
          <a:custGeom>
            <a:avLst/>
            <a:gdLst>
              <a:gd name="connsiteX0" fmla="*/ 293077 w 926123"/>
              <a:gd name="connsiteY0" fmla="*/ 249107 h 1529258"/>
              <a:gd name="connsiteX1" fmla="*/ 293077 w 926123"/>
              <a:gd name="connsiteY1" fmla="*/ 249107 h 1529258"/>
              <a:gd name="connsiteX2" fmla="*/ 375138 w 926123"/>
              <a:gd name="connsiteY2" fmla="*/ 167045 h 1529258"/>
              <a:gd name="connsiteX3" fmla="*/ 398585 w 926123"/>
              <a:gd name="connsiteY3" fmla="*/ 131876 h 1529258"/>
              <a:gd name="connsiteX4" fmla="*/ 422031 w 926123"/>
              <a:gd name="connsiteY4" fmla="*/ 49814 h 1529258"/>
              <a:gd name="connsiteX5" fmla="*/ 410308 w 926123"/>
              <a:gd name="connsiteY5" fmla="*/ 2922 h 1529258"/>
              <a:gd name="connsiteX6" fmla="*/ 363415 w 926123"/>
              <a:gd name="connsiteY6" fmla="*/ 14645 h 1529258"/>
              <a:gd name="connsiteX7" fmla="*/ 339969 w 926123"/>
              <a:gd name="connsiteY7" fmla="*/ 49814 h 1529258"/>
              <a:gd name="connsiteX8" fmla="*/ 257908 w 926123"/>
              <a:gd name="connsiteY8" fmla="*/ 84984 h 1529258"/>
              <a:gd name="connsiteX9" fmla="*/ 234461 w 926123"/>
              <a:gd name="connsiteY9" fmla="*/ 120153 h 1529258"/>
              <a:gd name="connsiteX10" fmla="*/ 211015 w 926123"/>
              <a:gd name="connsiteY10" fmla="*/ 190491 h 1529258"/>
              <a:gd name="connsiteX11" fmla="*/ 175846 w 926123"/>
              <a:gd name="connsiteY11" fmla="*/ 202214 h 1529258"/>
              <a:gd name="connsiteX12" fmla="*/ 152400 w 926123"/>
              <a:gd name="connsiteY12" fmla="*/ 237384 h 1529258"/>
              <a:gd name="connsiteX13" fmla="*/ 70338 w 926123"/>
              <a:gd name="connsiteY13" fmla="*/ 272553 h 1529258"/>
              <a:gd name="connsiteX14" fmla="*/ 23446 w 926123"/>
              <a:gd name="connsiteY14" fmla="*/ 354614 h 1529258"/>
              <a:gd name="connsiteX15" fmla="*/ 0 w 926123"/>
              <a:gd name="connsiteY15" fmla="*/ 424953 h 1529258"/>
              <a:gd name="connsiteX16" fmla="*/ 23446 w 926123"/>
              <a:gd name="connsiteY16" fmla="*/ 530461 h 1529258"/>
              <a:gd name="connsiteX17" fmla="*/ 93785 w 926123"/>
              <a:gd name="connsiteY17" fmla="*/ 589076 h 1529258"/>
              <a:gd name="connsiteX18" fmla="*/ 105508 w 926123"/>
              <a:gd name="connsiteY18" fmla="*/ 635968 h 1529258"/>
              <a:gd name="connsiteX19" fmla="*/ 152400 w 926123"/>
              <a:gd name="connsiteY19" fmla="*/ 741476 h 1529258"/>
              <a:gd name="connsiteX20" fmla="*/ 175846 w 926123"/>
              <a:gd name="connsiteY20" fmla="*/ 846984 h 1529258"/>
              <a:gd name="connsiteX21" fmla="*/ 199292 w 926123"/>
              <a:gd name="connsiteY21" fmla="*/ 1057999 h 1529258"/>
              <a:gd name="connsiteX22" fmla="*/ 211015 w 926123"/>
              <a:gd name="connsiteY22" fmla="*/ 1093168 h 1529258"/>
              <a:gd name="connsiteX23" fmla="*/ 246185 w 926123"/>
              <a:gd name="connsiteY23" fmla="*/ 1116614 h 1529258"/>
              <a:gd name="connsiteX24" fmla="*/ 257908 w 926123"/>
              <a:gd name="connsiteY24" fmla="*/ 1151784 h 1529258"/>
              <a:gd name="connsiteX25" fmla="*/ 281354 w 926123"/>
              <a:gd name="connsiteY25" fmla="*/ 1257291 h 1529258"/>
              <a:gd name="connsiteX26" fmla="*/ 269631 w 926123"/>
              <a:gd name="connsiteY26" fmla="*/ 1386245 h 1529258"/>
              <a:gd name="connsiteX27" fmla="*/ 234461 w 926123"/>
              <a:gd name="connsiteY27" fmla="*/ 1409691 h 1529258"/>
              <a:gd name="connsiteX28" fmla="*/ 211015 w 926123"/>
              <a:gd name="connsiteY28" fmla="*/ 1444861 h 1529258"/>
              <a:gd name="connsiteX29" fmla="*/ 199292 w 926123"/>
              <a:gd name="connsiteY29" fmla="*/ 1526922 h 1529258"/>
              <a:gd name="connsiteX30" fmla="*/ 211015 w 926123"/>
              <a:gd name="connsiteY30" fmla="*/ 1491753 h 1529258"/>
              <a:gd name="connsiteX31" fmla="*/ 281354 w 926123"/>
              <a:gd name="connsiteY31" fmla="*/ 1468307 h 1529258"/>
              <a:gd name="connsiteX32" fmla="*/ 363415 w 926123"/>
              <a:gd name="connsiteY32" fmla="*/ 1444861 h 1529258"/>
              <a:gd name="connsiteX33" fmla="*/ 457200 w 926123"/>
              <a:gd name="connsiteY33" fmla="*/ 1421414 h 1529258"/>
              <a:gd name="connsiteX34" fmla="*/ 527538 w 926123"/>
              <a:gd name="connsiteY34" fmla="*/ 1362799 h 1529258"/>
              <a:gd name="connsiteX35" fmla="*/ 562708 w 926123"/>
              <a:gd name="connsiteY35" fmla="*/ 1351076 h 1529258"/>
              <a:gd name="connsiteX36" fmla="*/ 656492 w 926123"/>
              <a:gd name="connsiteY36" fmla="*/ 1280737 h 1529258"/>
              <a:gd name="connsiteX37" fmla="*/ 715108 w 926123"/>
              <a:gd name="connsiteY37" fmla="*/ 1198676 h 1529258"/>
              <a:gd name="connsiteX38" fmla="*/ 715108 w 926123"/>
              <a:gd name="connsiteY38" fmla="*/ 975937 h 1529258"/>
              <a:gd name="connsiteX39" fmla="*/ 679938 w 926123"/>
              <a:gd name="connsiteY39" fmla="*/ 987661 h 1529258"/>
              <a:gd name="connsiteX40" fmla="*/ 656492 w 926123"/>
              <a:gd name="connsiteY40" fmla="*/ 870430 h 1529258"/>
              <a:gd name="connsiteX41" fmla="*/ 726831 w 926123"/>
              <a:gd name="connsiteY41" fmla="*/ 823537 h 1529258"/>
              <a:gd name="connsiteX42" fmla="*/ 762000 w 926123"/>
              <a:gd name="connsiteY42" fmla="*/ 788368 h 1529258"/>
              <a:gd name="connsiteX43" fmla="*/ 785446 w 926123"/>
              <a:gd name="connsiteY43" fmla="*/ 753199 h 1529258"/>
              <a:gd name="connsiteX44" fmla="*/ 820615 w 926123"/>
              <a:gd name="connsiteY44" fmla="*/ 741476 h 1529258"/>
              <a:gd name="connsiteX45" fmla="*/ 855785 w 926123"/>
              <a:gd name="connsiteY45" fmla="*/ 659414 h 1529258"/>
              <a:gd name="connsiteX46" fmla="*/ 867508 w 926123"/>
              <a:gd name="connsiteY46" fmla="*/ 624245 h 1529258"/>
              <a:gd name="connsiteX47" fmla="*/ 914400 w 926123"/>
              <a:gd name="connsiteY47" fmla="*/ 553907 h 1529258"/>
              <a:gd name="connsiteX48" fmla="*/ 926123 w 926123"/>
              <a:gd name="connsiteY48" fmla="*/ 518737 h 1529258"/>
              <a:gd name="connsiteX49" fmla="*/ 750277 w 926123"/>
              <a:gd name="connsiteY49" fmla="*/ 424953 h 1529258"/>
              <a:gd name="connsiteX50" fmla="*/ 703385 w 926123"/>
              <a:gd name="connsiteY50" fmla="*/ 342891 h 1529258"/>
              <a:gd name="connsiteX51" fmla="*/ 644769 w 926123"/>
              <a:gd name="connsiteY51" fmla="*/ 295999 h 1529258"/>
              <a:gd name="connsiteX52" fmla="*/ 574431 w 926123"/>
              <a:gd name="connsiteY52" fmla="*/ 307722 h 1529258"/>
              <a:gd name="connsiteX53" fmla="*/ 539261 w 926123"/>
              <a:gd name="connsiteY53" fmla="*/ 331168 h 1529258"/>
              <a:gd name="connsiteX54" fmla="*/ 504092 w 926123"/>
              <a:gd name="connsiteY54" fmla="*/ 342891 h 1529258"/>
              <a:gd name="connsiteX55" fmla="*/ 468923 w 926123"/>
              <a:gd name="connsiteY55" fmla="*/ 225661 h 1529258"/>
              <a:gd name="connsiteX56" fmla="*/ 422031 w 926123"/>
              <a:gd name="connsiteY56" fmla="*/ 237384 h 1529258"/>
              <a:gd name="connsiteX57" fmla="*/ 375138 w 926123"/>
              <a:gd name="connsiteY57" fmla="*/ 260830 h 1529258"/>
              <a:gd name="connsiteX58" fmla="*/ 316523 w 926123"/>
              <a:gd name="connsiteY58" fmla="*/ 225661 h 1529258"/>
              <a:gd name="connsiteX59" fmla="*/ 293077 w 926123"/>
              <a:gd name="connsiteY59" fmla="*/ 249107 h 152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26123" h="1529258">
                <a:moveTo>
                  <a:pt x="293077" y="249107"/>
                </a:moveTo>
                <a:lnTo>
                  <a:pt x="293077" y="249107"/>
                </a:lnTo>
                <a:cubicBezTo>
                  <a:pt x="320431" y="221753"/>
                  <a:pt x="349260" y="195799"/>
                  <a:pt x="375138" y="167045"/>
                </a:cubicBezTo>
                <a:cubicBezTo>
                  <a:pt x="384563" y="156572"/>
                  <a:pt x="392284" y="144478"/>
                  <a:pt x="398585" y="131876"/>
                </a:cubicBezTo>
                <a:cubicBezTo>
                  <a:pt x="406994" y="115058"/>
                  <a:pt x="418275" y="64838"/>
                  <a:pt x="422031" y="49814"/>
                </a:cubicBezTo>
                <a:cubicBezTo>
                  <a:pt x="418123" y="34183"/>
                  <a:pt x="424124" y="11211"/>
                  <a:pt x="410308" y="2922"/>
                </a:cubicBezTo>
                <a:cubicBezTo>
                  <a:pt x="396492" y="-5367"/>
                  <a:pt x="376821" y="5708"/>
                  <a:pt x="363415" y="14645"/>
                </a:cubicBezTo>
                <a:cubicBezTo>
                  <a:pt x="351692" y="22460"/>
                  <a:pt x="349932" y="39851"/>
                  <a:pt x="339969" y="49814"/>
                </a:cubicBezTo>
                <a:cubicBezTo>
                  <a:pt x="312982" y="76802"/>
                  <a:pt x="293783" y="76015"/>
                  <a:pt x="257908" y="84984"/>
                </a:cubicBezTo>
                <a:cubicBezTo>
                  <a:pt x="250092" y="96707"/>
                  <a:pt x="240183" y="107278"/>
                  <a:pt x="234461" y="120153"/>
                </a:cubicBezTo>
                <a:cubicBezTo>
                  <a:pt x="224423" y="142737"/>
                  <a:pt x="234461" y="182676"/>
                  <a:pt x="211015" y="190491"/>
                </a:cubicBezTo>
                <a:lnTo>
                  <a:pt x="175846" y="202214"/>
                </a:lnTo>
                <a:cubicBezTo>
                  <a:pt x="168031" y="213937"/>
                  <a:pt x="162363" y="227421"/>
                  <a:pt x="152400" y="237384"/>
                </a:cubicBezTo>
                <a:cubicBezTo>
                  <a:pt x="125414" y="264370"/>
                  <a:pt x="106211" y="263585"/>
                  <a:pt x="70338" y="272553"/>
                </a:cubicBezTo>
                <a:cubicBezTo>
                  <a:pt x="49190" y="304275"/>
                  <a:pt x="38319" y="317431"/>
                  <a:pt x="23446" y="354614"/>
                </a:cubicBezTo>
                <a:cubicBezTo>
                  <a:pt x="14267" y="377561"/>
                  <a:pt x="0" y="424953"/>
                  <a:pt x="0" y="424953"/>
                </a:cubicBezTo>
                <a:cubicBezTo>
                  <a:pt x="7815" y="460122"/>
                  <a:pt x="9589" y="497205"/>
                  <a:pt x="23446" y="530461"/>
                </a:cubicBezTo>
                <a:cubicBezTo>
                  <a:pt x="32126" y="551292"/>
                  <a:pt x="75800" y="577086"/>
                  <a:pt x="93785" y="589076"/>
                </a:cubicBezTo>
                <a:cubicBezTo>
                  <a:pt x="97693" y="604707"/>
                  <a:pt x="99161" y="621159"/>
                  <a:pt x="105508" y="635968"/>
                </a:cubicBezTo>
                <a:cubicBezTo>
                  <a:pt x="138094" y="712001"/>
                  <a:pt x="132514" y="622161"/>
                  <a:pt x="152400" y="741476"/>
                </a:cubicBezTo>
                <a:cubicBezTo>
                  <a:pt x="166155" y="824003"/>
                  <a:pt x="156607" y="789264"/>
                  <a:pt x="175846" y="846984"/>
                </a:cubicBezTo>
                <a:cubicBezTo>
                  <a:pt x="180788" y="901350"/>
                  <a:pt x="187408" y="998576"/>
                  <a:pt x="199292" y="1057999"/>
                </a:cubicBezTo>
                <a:cubicBezTo>
                  <a:pt x="201715" y="1070116"/>
                  <a:pt x="203295" y="1083519"/>
                  <a:pt x="211015" y="1093168"/>
                </a:cubicBezTo>
                <a:cubicBezTo>
                  <a:pt x="219817" y="1104170"/>
                  <a:pt x="234462" y="1108799"/>
                  <a:pt x="246185" y="1116614"/>
                </a:cubicBezTo>
                <a:cubicBezTo>
                  <a:pt x="250093" y="1128337"/>
                  <a:pt x="254513" y="1139902"/>
                  <a:pt x="257908" y="1151784"/>
                </a:cubicBezTo>
                <a:cubicBezTo>
                  <a:pt x="268945" y="1190415"/>
                  <a:pt x="273296" y="1216999"/>
                  <a:pt x="281354" y="1257291"/>
                </a:cubicBezTo>
                <a:cubicBezTo>
                  <a:pt x="277446" y="1300276"/>
                  <a:pt x="282324" y="1344992"/>
                  <a:pt x="269631" y="1386245"/>
                </a:cubicBezTo>
                <a:cubicBezTo>
                  <a:pt x="265487" y="1399711"/>
                  <a:pt x="244424" y="1399728"/>
                  <a:pt x="234461" y="1409691"/>
                </a:cubicBezTo>
                <a:cubicBezTo>
                  <a:pt x="224498" y="1419654"/>
                  <a:pt x="218830" y="1433138"/>
                  <a:pt x="211015" y="1444861"/>
                </a:cubicBezTo>
                <a:cubicBezTo>
                  <a:pt x="207107" y="1472215"/>
                  <a:pt x="199292" y="1499291"/>
                  <a:pt x="199292" y="1526922"/>
                </a:cubicBezTo>
                <a:cubicBezTo>
                  <a:pt x="199292" y="1539279"/>
                  <a:pt x="200960" y="1498935"/>
                  <a:pt x="211015" y="1491753"/>
                </a:cubicBezTo>
                <a:cubicBezTo>
                  <a:pt x="231126" y="1477388"/>
                  <a:pt x="257908" y="1476122"/>
                  <a:pt x="281354" y="1468307"/>
                </a:cubicBezTo>
                <a:cubicBezTo>
                  <a:pt x="320522" y="1455251"/>
                  <a:pt x="319250" y="1454676"/>
                  <a:pt x="363415" y="1444861"/>
                </a:cubicBezTo>
                <a:cubicBezTo>
                  <a:pt x="448292" y="1425999"/>
                  <a:pt x="394357" y="1442362"/>
                  <a:pt x="457200" y="1421414"/>
                </a:cubicBezTo>
                <a:cubicBezTo>
                  <a:pt x="483126" y="1395488"/>
                  <a:pt x="494896" y="1379120"/>
                  <a:pt x="527538" y="1362799"/>
                </a:cubicBezTo>
                <a:cubicBezTo>
                  <a:pt x="538591" y="1357273"/>
                  <a:pt x="550985" y="1354984"/>
                  <a:pt x="562708" y="1351076"/>
                </a:cubicBezTo>
                <a:cubicBezTo>
                  <a:pt x="581936" y="1338258"/>
                  <a:pt x="636776" y="1308340"/>
                  <a:pt x="656492" y="1280737"/>
                </a:cubicBezTo>
                <a:cubicBezTo>
                  <a:pt x="724579" y="1185414"/>
                  <a:pt x="662340" y="1251442"/>
                  <a:pt x="715108" y="1198676"/>
                </a:cubicBezTo>
                <a:cubicBezTo>
                  <a:pt x="742169" y="1117494"/>
                  <a:pt x="750276" y="1107816"/>
                  <a:pt x="715108" y="975937"/>
                </a:cubicBezTo>
                <a:cubicBezTo>
                  <a:pt x="711924" y="963997"/>
                  <a:pt x="691661" y="983753"/>
                  <a:pt x="679938" y="987661"/>
                </a:cubicBezTo>
                <a:cubicBezTo>
                  <a:pt x="626103" y="969715"/>
                  <a:pt x="600728" y="973992"/>
                  <a:pt x="656492" y="870430"/>
                </a:cubicBezTo>
                <a:cubicBezTo>
                  <a:pt x="669852" y="845619"/>
                  <a:pt x="706905" y="843463"/>
                  <a:pt x="726831" y="823537"/>
                </a:cubicBezTo>
                <a:cubicBezTo>
                  <a:pt x="738554" y="811814"/>
                  <a:pt x="751386" y="801104"/>
                  <a:pt x="762000" y="788368"/>
                </a:cubicBezTo>
                <a:cubicBezTo>
                  <a:pt x="771020" y="777544"/>
                  <a:pt x="774444" y="762001"/>
                  <a:pt x="785446" y="753199"/>
                </a:cubicBezTo>
                <a:cubicBezTo>
                  <a:pt x="795095" y="745480"/>
                  <a:pt x="808892" y="745384"/>
                  <a:pt x="820615" y="741476"/>
                </a:cubicBezTo>
                <a:cubicBezTo>
                  <a:pt x="848107" y="658999"/>
                  <a:pt x="812326" y="760818"/>
                  <a:pt x="855785" y="659414"/>
                </a:cubicBezTo>
                <a:cubicBezTo>
                  <a:pt x="860653" y="648056"/>
                  <a:pt x="861507" y="635047"/>
                  <a:pt x="867508" y="624245"/>
                </a:cubicBezTo>
                <a:cubicBezTo>
                  <a:pt x="881193" y="599612"/>
                  <a:pt x="914400" y="553907"/>
                  <a:pt x="914400" y="553907"/>
                </a:cubicBezTo>
                <a:cubicBezTo>
                  <a:pt x="918308" y="542184"/>
                  <a:pt x="926123" y="531094"/>
                  <a:pt x="926123" y="518737"/>
                </a:cubicBezTo>
                <a:cubicBezTo>
                  <a:pt x="926123" y="383772"/>
                  <a:pt x="903295" y="435883"/>
                  <a:pt x="750277" y="424953"/>
                </a:cubicBezTo>
                <a:cubicBezTo>
                  <a:pt x="671312" y="345988"/>
                  <a:pt x="750619" y="437358"/>
                  <a:pt x="703385" y="342891"/>
                </a:cubicBezTo>
                <a:cubicBezTo>
                  <a:pt x="695033" y="326188"/>
                  <a:pt x="657192" y="304281"/>
                  <a:pt x="644769" y="295999"/>
                </a:cubicBezTo>
                <a:cubicBezTo>
                  <a:pt x="621323" y="299907"/>
                  <a:pt x="596981" y="300206"/>
                  <a:pt x="574431" y="307722"/>
                </a:cubicBezTo>
                <a:cubicBezTo>
                  <a:pt x="561064" y="312177"/>
                  <a:pt x="551863" y="324867"/>
                  <a:pt x="539261" y="331168"/>
                </a:cubicBezTo>
                <a:cubicBezTo>
                  <a:pt x="528208" y="336694"/>
                  <a:pt x="515815" y="338983"/>
                  <a:pt x="504092" y="342891"/>
                </a:cubicBezTo>
                <a:cubicBezTo>
                  <a:pt x="475551" y="257268"/>
                  <a:pt x="486640" y="296529"/>
                  <a:pt x="468923" y="225661"/>
                </a:cubicBezTo>
                <a:cubicBezTo>
                  <a:pt x="453292" y="229569"/>
                  <a:pt x="437117" y="231727"/>
                  <a:pt x="422031" y="237384"/>
                </a:cubicBezTo>
                <a:cubicBezTo>
                  <a:pt x="405668" y="243520"/>
                  <a:pt x="392507" y="262760"/>
                  <a:pt x="375138" y="260830"/>
                </a:cubicBezTo>
                <a:cubicBezTo>
                  <a:pt x="352492" y="258314"/>
                  <a:pt x="334027" y="240248"/>
                  <a:pt x="316523" y="225661"/>
                </a:cubicBezTo>
                <a:cubicBezTo>
                  <a:pt x="309810" y="220067"/>
                  <a:pt x="296985" y="245199"/>
                  <a:pt x="293077" y="249107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 smtClean="0"/>
              <a:t>4</a:t>
            </a:r>
            <a:endParaRPr lang="en-IN" sz="2000" b="1" dirty="0"/>
          </a:p>
        </p:txBody>
      </p:sp>
      <p:sp>
        <p:nvSpPr>
          <p:cNvPr id="7" name="Freeform 6"/>
          <p:cNvSpPr/>
          <p:nvPr/>
        </p:nvSpPr>
        <p:spPr>
          <a:xfrm>
            <a:off x="4032738" y="2039815"/>
            <a:ext cx="808893" cy="1031631"/>
          </a:xfrm>
          <a:custGeom>
            <a:avLst/>
            <a:gdLst>
              <a:gd name="connsiteX0" fmla="*/ 527539 w 808893"/>
              <a:gd name="connsiteY0" fmla="*/ 0 h 1031631"/>
              <a:gd name="connsiteX1" fmla="*/ 527539 w 808893"/>
              <a:gd name="connsiteY1" fmla="*/ 0 h 1031631"/>
              <a:gd name="connsiteX2" fmla="*/ 480647 w 808893"/>
              <a:gd name="connsiteY2" fmla="*/ 93785 h 1031631"/>
              <a:gd name="connsiteX3" fmla="*/ 457200 w 808893"/>
              <a:gd name="connsiteY3" fmla="*/ 117231 h 1031631"/>
              <a:gd name="connsiteX4" fmla="*/ 304800 w 808893"/>
              <a:gd name="connsiteY4" fmla="*/ 128954 h 1031631"/>
              <a:gd name="connsiteX5" fmla="*/ 269631 w 808893"/>
              <a:gd name="connsiteY5" fmla="*/ 152400 h 1031631"/>
              <a:gd name="connsiteX6" fmla="*/ 246185 w 808893"/>
              <a:gd name="connsiteY6" fmla="*/ 187570 h 1031631"/>
              <a:gd name="connsiteX7" fmla="*/ 152400 w 808893"/>
              <a:gd name="connsiteY7" fmla="*/ 211016 h 1031631"/>
              <a:gd name="connsiteX8" fmla="*/ 140677 w 808893"/>
              <a:gd name="connsiteY8" fmla="*/ 246185 h 1031631"/>
              <a:gd name="connsiteX9" fmla="*/ 70339 w 808893"/>
              <a:gd name="connsiteY9" fmla="*/ 199293 h 1031631"/>
              <a:gd name="connsiteX10" fmla="*/ 0 w 808893"/>
              <a:gd name="connsiteY10" fmla="*/ 293077 h 1031631"/>
              <a:gd name="connsiteX11" fmla="*/ 11724 w 808893"/>
              <a:gd name="connsiteY11" fmla="*/ 328247 h 1031631"/>
              <a:gd name="connsiteX12" fmla="*/ 46893 w 808893"/>
              <a:gd name="connsiteY12" fmla="*/ 351693 h 1031631"/>
              <a:gd name="connsiteX13" fmla="*/ 82062 w 808893"/>
              <a:gd name="connsiteY13" fmla="*/ 386862 h 1031631"/>
              <a:gd name="connsiteX14" fmla="*/ 58616 w 808893"/>
              <a:gd name="connsiteY14" fmla="*/ 422031 h 1031631"/>
              <a:gd name="connsiteX15" fmla="*/ 82062 w 808893"/>
              <a:gd name="connsiteY15" fmla="*/ 492370 h 1031631"/>
              <a:gd name="connsiteX16" fmla="*/ 93785 w 808893"/>
              <a:gd name="connsiteY16" fmla="*/ 586154 h 1031631"/>
              <a:gd name="connsiteX17" fmla="*/ 93785 w 808893"/>
              <a:gd name="connsiteY17" fmla="*/ 750277 h 1031631"/>
              <a:gd name="connsiteX18" fmla="*/ 58616 w 808893"/>
              <a:gd name="connsiteY18" fmla="*/ 762000 h 1031631"/>
              <a:gd name="connsiteX19" fmla="*/ 140677 w 808893"/>
              <a:gd name="connsiteY19" fmla="*/ 797170 h 1031631"/>
              <a:gd name="connsiteX20" fmla="*/ 164124 w 808893"/>
              <a:gd name="connsiteY20" fmla="*/ 820616 h 1031631"/>
              <a:gd name="connsiteX21" fmla="*/ 199293 w 808893"/>
              <a:gd name="connsiteY21" fmla="*/ 832339 h 1031631"/>
              <a:gd name="connsiteX22" fmla="*/ 246185 w 808893"/>
              <a:gd name="connsiteY22" fmla="*/ 808893 h 1031631"/>
              <a:gd name="connsiteX23" fmla="*/ 328247 w 808893"/>
              <a:gd name="connsiteY23" fmla="*/ 750277 h 1031631"/>
              <a:gd name="connsiteX24" fmla="*/ 398585 w 808893"/>
              <a:gd name="connsiteY24" fmla="*/ 703385 h 1031631"/>
              <a:gd name="connsiteX25" fmla="*/ 410308 w 808893"/>
              <a:gd name="connsiteY25" fmla="*/ 785447 h 1031631"/>
              <a:gd name="connsiteX26" fmla="*/ 422031 w 808893"/>
              <a:gd name="connsiteY26" fmla="*/ 855785 h 1031631"/>
              <a:gd name="connsiteX27" fmla="*/ 468924 w 808893"/>
              <a:gd name="connsiteY27" fmla="*/ 890954 h 1031631"/>
              <a:gd name="connsiteX28" fmla="*/ 504093 w 808893"/>
              <a:gd name="connsiteY28" fmla="*/ 926123 h 1031631"/>
              <a:gd name="connsiteX29" fmla="*/ 515816 w 808893"/>
              <a:gd name="connsiteY29" fmla="*/ 961293 h 1031631"/>
              <a:gd name="connsiteX30" fmla="*/ 621324 w 808893"/>
              <a:gd name="connsiteY30" fmla="*/ 1019908 h 1031631"/>
              <a:gd name="connsiteX31" fmla="*/ 656493 w 808893"/>
              <a:gd name="connsiteY31" fmla="*/ 1031631 h 1031631"/>
              <a:gd name="connsiteX32" fmla="*/ 703385 w 808893"/>
              <a:gd name="connsiteY32" fmla="*/ 1019908 h 1031631"/>
              <a:gd name="connsiteX33" fmla="*/ 715108 w 808893"/>
              <a:gd name="connsiteY33" fmla="*/ 984739 h 1031631"/>
              <a:gd name="connsiteX34" fmla="*/ 726831 w 808893"/>
              <a:gd name="connsiteY34" fmla="*/ 926123 h 1031631"/>
              <a:gd name="connsiteX35" fmla="*/ 773724 w 808893"/>
              <a:gd name="connsiteY35" fmla="*/ 890954 h 1031631"/>
              <a:gd name="connsiteX36" fmla="*/ 785447 w 808893"/>
              <a:gd name="connsiteY36" fmla="*/ 855785 h 1031631"/>
              <a:gd name="connsiteX37" fmla="*/ 808893 w 808893"/>
              <a:gd name="connsiteY37" fmla="*/ 726831 h 1031631"/>
              <a:gd name="connsiteX38" fmla="*/ 797170 w 808893"/>
              <a:gd name="connsiteY38" fmla="*/ 621323 h 1031631"/>
              <a:gd name="connsiteX39" fmla="*/ 762000 w 808893"/>
              <a:gd name="connsiteY39" fmla="*/ 586154 h 1031631"/>
              <a:gd name="connsiteX40" fmla="*/ 738554 w 808893"/>
              <a:gd name="connsiteY40" fmla="*/ 550985 h 1031631"/>
              <a:gd name="connsiteX41" fmla="*/ 726831 w 808893"/>
              <a:gd name="connsiteY41" fmla="*/ 433754 h 1031631"/>
              <a:gd name="connsiteX42" fmla="*/ 715108 w 808893"/>
              <a:gd name="connsiteY42" fmla="*/ 398585 h 1031631"/>
              <a:gd name="connsiteX43" fmla="*/ 703385 w 808893"/>
              <a:gd name="connsiteY43" fmla="*/ 257908 h 1031631"/>
              <a:gd name="connsiteX44" fmla="*/ 679939 w 808893"/>
              <a:gd name="connsiteY44" fmla="*/ 187570 h 1031631"/>
              <a:gd name="connsiteX45" fmla="*/ 644770 w 808893"/>
              <a:gd name="connsiteY45" fmla="*/ 58616 h 1031631"/>
              <a:gd name="connsiteX46" fmla="*/ 609600 w 808893"/>
              <a:gd name="connsiteY46" fmla="*/ 23447 h 1031631"/>
              <a:gd name="connsiteX47" fmla="*/ 574431 w 808893"/>
              <a:gd name="connsiteY47" fmla="*/ 11723 h 1031631"/>
              <a:gd name="connsiteX48" fmla="*/ 527539 w 808893"/>
              <a:gd name="connsiteY48" fmla="*/ 0 h 103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8893" h="1031631">
                <a:moveTo>
                  <a:pt x="527539" y="0"/>
                </a:moveTo>
                <a:lnTo>
                  <a:pt x="527539" y="0"/>
                </a:lnTo>
                <a:cubicBezTo>
                  <a:pt x="511908" y="31262"/>
                  <a:pt x="498629" y="63814"/>
                  <a:pt x="480647" y="93785"/>
                </a:cubicBezTo>
                <a:cubicBezTo>
                  <a:pt x="474960" y="103263"/>
                  <a:pt x="468038" y="115063"/>
                  <a:pt x="457200" y="117231"/>
                </a:cubicBezTo>
                <a:cubicBezTo>
                  <a:pt x="407239" y="127223"/>
                  <a:pt x="355600" y="125046"/>
                  <a:pt x="304800" y="128954"/>
                </a:cubicBezTo>
                <a:cubicBezTo>
                  <a:pt x="293077" y="136769"/>
                  <a:pt x="279594" y="142437"/>
                  <a:pt x="269631" y="152400"/>
                </a:cubicBezTo>
                <a:cubicBezTo>
                  <a:pt x="259668" y="162363"/>
                  <a:pt x="257187" y="178768"/>
                  <a:pt x="246185" y="187570"/>
                </a:cubicBezTo>
                <a:cubicBezTo>
                  <a:pt x="234169" y="197183"/>
                  <a:pt x="155319" y="210432"/>
                  <a:pt x="152400" y="211016"/>
                </a:cubicBezTo>
                <a:cubicBezTo>
                  <a:pt x="148492" y="222739"/>
                  <a:pt x="152150" y="241596"/>
                  <a:pt x="140677" y="246185"/>
                </a:cubicBezTo>
                <a:cubicBezTo>
                  <a:pt x="100834" y="262122"/>
                  <a:pt x="84605" y="220692"/>
                  <a:pt x="70339" y="199293"/>
                </a:cubicBezTo>
                <a:cubicBezTo>
                  <a:pt x="17316" y="278827"/>
                  <a:pt x="43373" y="249706"/>
                  <a:pt x="0" y="293077"/>
                </a:cubicBezTo>
                <a:cubicBezTo>
                  <a:pt x="3908" y="304800"/>
                  <a:pt x="4004" y="318597"/>
                  <a:pt x="11724" y="328247"/>
                </a:cubicBezTo>
                <a:cubicBezTo>
                  <a:pt x="20526" y="339249"/>
                  <a:pt x="36069" y="342673"/>
                  <a:pt x="46893" y="351693"/>
                </a:cubicBezTo>
                <a:cubicBezTo>
                  <a:pt x="59629" y="362307"/>
                  <a:pt x="70339" y="375139"/>
                  <a:pt x="82062" y="386862"/>
                </a:cubicBezTo>
                <a:cubicBezTo>
                  <a:pt x="74247" y="398585"/>
                  <a:pt x="58616" y="407942"/>
                  <a:pt x="58616" y="422031"/>
                </a:cubicBezTo>
                <a:cubicBezTo>
                  <a:pt x="58616" y="446746"/>
                  <a:pt x="82062" y="492370"/>
                  <a:pt x="82062" y="492370"/>
                </a:cubicBezTo>
                <a:cubicBezTo>
                  <a:pt x="85970" y="523631"/>
                  <a:pt x="88149" y="555158"/>
                  <a:pt x="93785" y="586154"/>
                </a:cubicBezTo>
                <a:cubicBezTo>
                  <a:pt x="108234" y="665625"/>
                  <a:pt x="144778" y="597296"/>
                  <a:pt x="93785" y="750277"/>
                </a:cubicBezTo>
                <a:cubicBezTo>
                  <a:pt x="89877" y="762000"/>
                  <a:pt x="70339" y="758092"/>
                  <a:pt x="58616" y="762000"/>
                </a:cubicBezTo>
                <a:cubicBezTo>
                  <a:pt x="111560" y="814946"/>
                  <a:pt x="43446" y="755500"/>
                  <a:pt x="140677" y="797170"/>
                </a:cubicBezTo>
                <a:cubicBezTo>
                  <a:pt x="150836" y="801524"/>
                  <a:pt x="154646" y="814929"/>
                  <a:pt x="164124" y="820616"/>
                </a:cubicBezTo>
                <a:cubicBezTo>
                  <a:pt x="174720" y="826974"/>
                  <a:pt x="187570" y="828431"/>
                  <a:pt x="199293" y="832339"/>
                </a:cubicBezTo>
                <a:cubicBezTo>
                  <a:pt x="214924" y="824524"/>
                  <a:pt x="231012" y="817563"/>
                  <a:pt x="246185" y="808893"/>
                </a:cubicBezTo>
                <a:cubicBezTo>
                  <a:pt x="275830" y="791953"/>
                  <a:pt x="300289" y="769848"/>
                  <a:pt x="328247" y="750277"/>
                </a:cubicBezTo>
                <a:cubicBezTo>
                  <a:pt x="351332" y="734118"/>
                  <a:pt x="398585" y="703385"/>
                  <a:pt x="398585" y="703385"/>
                </a:cubicBezTo>
                <a:cubicBezTo>
                  <a:pt x="402493" y="730739"/>
                  <a:pt x="406106" y="758137"/>
                  <a:pt x="410308" y="785447"/>
                </a:cubicBezTo>
                <a:cubicBezTo>
                  <a:pt x="413922" y="808940"/>
                  <a:pt x="410487" y="835007"/>
                  <a:pt x="422031" y="855785"/>
                </a:cubicBezTo>
                <a:cubicBezTo>
                  <a:pt x="431520" y="872865"/>
                  <a:pt x="454089" y="878239"/>
                  <a:pt x="468924" y="890954"/>
                </a:cubicBezTo>
                <a:cubicBezTo>
                  <a:pt x="481512" y="901743"/>
                  <a:pt x="492370" y="914400"/>
                  <a:pt x="504093" y="926123"/>
                </a:cubicBezTo>
                <a:cubicBezTo>
                  <a:pt x="508001" y="937846"/>
                  <a:pt x="508961" y="951011"/>
                  <a:pt x="515816" y="961293"/>
                </a:cubicBezTo>
                <a:cubicBezTo>
                  <a:pt x="545898" y="1006417"/>
                  <a:pt x="568892" y="1002431"/>
                  <a:pt x="621324" y="1019908"/>
                </a:cubicBezTo>
                <a:lnTo>
                  <a:pt x="656493" y="1031631"/>
                </a:lnTo>
                <a:cubicBezTo>
                  <a:pt x="672124" y="1027723"/>
                  <a:pt x="690804" y="1029973"/>
                  <a:pt x="703385" y="1019908"/>
                </a:cubicBezTo>
                <a:cubicBezTo>
                  <a:pt x="713034" y="1012189"/>
                  <a:pt x="712111" y="996727"/>
                  <a:pt x="715108" y="984739"/>
                </a:cubicBezTo>
                <a:cubicBezTo>
                  <a:pt x="719941" y="965408"/>
                  <a:pt x="716270" y="943020"/>
                  <a:pt x="726831" y="926123"/>
                </a:cubicBezTo>
                <a:cubicBezTo>
                  <a:pt x="737186" y="909554"/>
                  <a:pt x="758093" y="902677"/>
                  <a:pt x="773724" y="890954"/>
                </a:cubicBezTo>
                <a:cubicBezTo>
                  <a:pt x="777632" y="879231"/>
                  <a:pt x="782450" y="867773"/>
                  <a:pt x="785447" y="855785"/>
                </a:cubicBezTo>
                <a:cubicBezTo>
                  <a:pt x="793640" y="823014"/>
                  <a:pt x="803667" y="758188"/>
                  <a:pt x="808893" y="726831"/>
                </a:cubicBezTo>
                <a:cubicBezTo>
                  <a:pt x="804985" y="691662"/>
                  <a:pt x="808360" y="654893"/>
                  <a:pt x="797170" y="621323"/>
                </a:cubicBezTo>
                <a:cubicBezTo>
                  <a:pt x="791927" y="605595"/>
                  <a:pt x="772614" y="598890"/>
                  <a:pt x="762000" y="586154"/>
                </a:cubicBezTo>
                <a:cubicBezTo>
                  <a:pt x="752980" y="575330"/>
                  <a:pt x="746369" y="562708"/>
                  <a:pt x="738554" y="550985"/>
                </a:cubicBezTo>
                <a:cubicBezTo>
                  <a:pt x="734646" y="511908"/>
                  <a:pt x="732803" y="472569"/>
                  <a:pt x="726831" y="433754"/>
                </a:cubicBezTo>
                <a:cubicBezTo>
                  <a:pt x="724952" y="421541"/>
                  <a:pt x="716741" y="410834"/>
                  <a:pt x="715108" y="398585"/>
                </a:cubicBezTo>
                <a:cubicBezTo>
                  <a:pt x="708889" y="351943"/>
                  <a:pt x="711121" y="304323"/>
                  <a:pt x="703385" y="257908"/>
                </a:cubicBezTo>
                <a:cubicBezTo>
                  <a:pt x="699322" y="233530"/>
                  <a:pt x="684786" y="211804"/>
                  <a:pt x="679939" y="187570"/>
                </a:cubicBezTo>
                <a:cubicBezTo>
                  <a:pt x="675361" y="164678"/>
                  <a:pt x="659644" y="73489"/>
                  <a:pt x="644770" y="58616"/>
                </a:cubicBezTo>
                <a:cubicBezTo>
                  <a:pt x="633047" y="46893"/>
                  <a:pt x="623395" y="32643"/>
                  <a:pt x="609600" y="23447"/>
                </a:cubicBezTo>
                <a:cubicBezTo>
                  <a:pt x="599318" y="16592"/>
                  <a:pt x="586154" y="15631"/>
                  <a:pt x="574431" y="11723"/>
                </a:cubicBezTo>
                <a:lnTo>
                  <a:pt x="527539" y="0"/>
                </a:ln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5</a:t>
            </a:r>
            <a:endParaRPr lang="en-IN" dirty="0"/>
          </a:p>
        </p:txBody>
      </p:sp>
      <p:sp>
        <p:nvSpPr>
          <p:cNvPr id="8" name="Freeform 7"/>
          <p:cNvSpPr/>
          <p:nvPr/>
        </p:nvSpPr>
        <p:spPr>
          <a:xfrm>
            <a:off x="3259015" y="2332892"/>
            <a:ext cx="1324708" cy="1267476"/>
          </a:xfrm>
          <a:custGeom>
            <a:avLst/>
            <a:gdLst>
              <a:gd name="connsiteX0" fmla="*/ 773723 w 1324708"/>
              <a:gd name="connsiteY0" fmla="*/ 35170 h 1267476"/>
              <a:gd name="connsiteX1" fmla="*/ 773723 w 1324708"/>
              <a:gd name="connsiteY1" fmla="*/ 35170 h 1267476"/>
              <a:gd name="connsiteX2" fmla="*/ 644770 w 1324708"/>
              <a:gd name="connsiteY2" fmla="*/ 58616 h 1267476"/>
              <a:gd name="connsiteX3" fmla="*/ 621323 w 1324708"/>
              <a:gd name="connsiteY3" fmla="*/ 35170 h 1267476"/>
              <a:gd name="connsiteX4" fmla="*/ 586154 w 1324708"/>
              <a:gd name="connsiteY4" fmla="*/ 58616 h 1267476"/>
              <a:gd name="connsiteX5" fmla="*/ 550985 w 1324708"/>
              <a:gd name="connsiteY5" fmla="*/ 23446 h 1267476"/>
              <a:gd name="connsiteX6" fmla="*/ 515816 w 1324708"/>
              <a:gd name="connsiteY6" fmla="*/ 0 h 1267476"/>
              <a:gd name="connsiteX7" fmla="*/ 457200 w 1324708"/>
              <a:gd name="connsiteY7" fmla="*/ 46893 h 1267476"/>
              <a:gd name="connsiteX8" fmla="*/ 433754 w 1324708"/>
              <a:gd name="connsiteY8" fmla="*/ 82062 h 1267476"/>
              <a:gd name="connsiteX9" fmla="*/ 351693 w 1324708"/>
              <a:gd name="connsiteY9" fmla="*/ 105508 h 1267476"/>
              <a:gd name="connsiteX10" fmla="*/ 398585 w 1324708"/>
              <a:gd name="connsiteY10" fmla="*/ 175846 h 1267476"/>
              <a:gd name="connsiteX11" fmla="*/ 422031 w 1324708"/>
              <a:gd name="connsiteY11" fmla="*/ 199293 h 1267476"/>
              <a:gd name="connsiteX12" fmla="*/ 527539 w 1324708"/>
              <a:gd name="connsiteY12" fmla="*/ 234462 h 1267476"/>
              <a:gd name="connsiteX13" fmla="*/ 527539 w 1324708"/>
              <a:gd name="connsiteY13" fmla="*/ 328246 h 1267476"/>
              <a:gd name="connsiteX14" fmla="*/ 445477 w 1324708"/>
              <a:gd name="connsiteY14" fmla="*/ 316523 h 1267476"/>
              <a:gd name="connsiteX15" fmla="*/ 410308 w 1324708"/>
              <a:gd name="connsiteY15" fmla="*/ 304800 h 1267476"/>
              <a:gd name="connsiteX16" fmla="*/ 304800 w 1324708"/>
              <a:gd name="connsiteY16" fmla="*/ 222739 h 1267476"/>
              <a:gd name="connsiteX17" fmla="*/ 257908 w 1324708"/>
              <a:gd name="connsiteY17" fmla="*/ 152400 h 1267476"/>
              <a:gd name="connsiteX18" fmla="*/ 246185 w 1324708"/>
              <a:gd name="connsiteY18" fmla="*/ 117231 h 1267476"/>
              <a:gd name="connsiteX19" fmla="*/ 187570 w 1324708"/>
              <a:gd name="connsiteY19" fmla="*/ 105508 h 1267476"/>
              <a:gd name="connsiteX20" fmla="*/ 105508 w 1324708"/>
              <a:gd name="connsiteY20" fmla="*/ 187570 h 1267476"/>
              <a:gd name="connsiteX21" fmla="*/ 82062 w 1324708"/>
              <a:gd name="connsiteY21" fmla="*/ 222739 h 1267476"/>
              <a:gd name="connsiteX22" fmla="*/ 0 w 1324708"/>
              <a:gd name="connsiteY22" fmla="*/ 234462 h 1267476"/>
              <a:gd name="connsiteX23" fmla="*/ 11723 w 1324708"/>
              <a:gd name="connsiteY23" fmla="*/ 269631 h 1267476"/>
              <a:gd name="connsiteX24" fmla="*/ 82062 w 1324708"/>
              <a:gd name="connsiteY24" fmla="*/ 339970 h 1267476"/>
              <a:gd name="connsiteX25" fmla="*/ 117231 w 1324708"/>
              <a:gd name="connsiteY25" fmla="*/ 410308 h 1267476"/>
              <a:gd name="connsiteX26" fmla="*/ 152400 w 1324708"/>
              <a:gd name="connsiteY26" fmla="*/ 480646 h 1267476"/>
              <a:gd name="connsiteX27" fmla="*/ 211016 w 1324708"/>
              <a:gd name="connsiteY27" fmla="*/ 515816 h 1267476"/>
              <a:gd name="connsiteX28" fmla="*/ 550985 w 1324708"/>
              <a:gd name="connsiteY28" fmla="*/ 527539 h 1267476"/>
              <a:gd name="connsiteX29" fmla="*/ 609600 w 1324708"/>
              <a:gd name="connsiteY29" fmla="*/ 597877 h 1267476"/>
              <a:gd name="connsiteX30" fmla="*/ 644770 w 1324708"/>
              <a:gd name="connsiteY30" fmla="*/ 679939 h 1267476"/>
              <a:gd name="connsiteX31" fmla="*/ 656493 w 1324708"/>
              <a:gd name="connsiteY31" fmla="*/ 715108 h 1267476"/>
              <a:gd name="connsiteX32" fmla="*/ 703385 w 1324708"/>
              <a:gd name="connsiteY32" fmla="*/ 785446 h 1267476"/>
              <a:gd name="connsiteX33" fmla="*/ 715108 w 1324708"/>
              <a:gd name="connsiteY33" fmla="*/ 820616 h 1267476"/>
              <a:gd name="connsiteX34" fmla="*/ 750277 w 1324708"/>
              <a:gd name="connsiteY34" fmla="*/ 855785 h 1267476"/>
              <a:gd name="connsiteX35" fmla="*/ 773723 w 1324708"/>
              <a:gd name="connsiteY35" fmla="*/ 890954 h 1267476"/>
              <a:gd name="connsiteX36" fmla="*/ 785447 w 1324708"/>
              <a:gd name="connsiteY36" fmla="*/ 937846 h 1267476"/>
              <a:gd name="connsiteX37" fmla="*/ 762000 w 1324708"/>
              <a:gd name="connsiteY37" fmla="*/ 1230923 h 1267476"/>
              <a:gd name="connsiteX38" fmla="*/ 785447 w 1324708"/>
              <a:gd name="connsiteY38" fmla="*/ 1266093 h 1267476"/>
              <a:gd name="connsiteX39" fmla="*/ 820616 w 1324708"/>
              <a:gd name="connsiteY39" fmla="*/ 1254370 h 1267476"/>
              <a:gd name="connsiteX40" fmla="*/ 832339 w 1324708"/>
              <a:gd name="connsiteY40" fmla="*/ 1219200 h 1267476"/>
              <a:gd name="connsiteX41" fmla="*/ 855785 w 1324708"/>
              <a:gd name="connsiteY41" fmla="*/ 1125416 h 1267476"/>
              <a:gd name="connsiteX42" fmla="*/ 890954 w 1324708"/>
              <a:gd name="connsiteY42" fmla="*/ 1101970 h 1267476"/>
              <a:gd name="connsiteX43" fmla="*/ 973016 w 1324708"/>
              <a:gd name="connsiteY43" fmla="*/ 1031631 h 1267476"/>
              <a:gd name="connsiteX44" fmla="*/ 1019908 w 1324708"/>
              <a:gd name="connsiteY44" fmla="*/ 890954 h 1267476"/>
              <a:gd name="connsiteX45" fmla="*/ 1031631 w 1324708"/>
              <a:gd name="connsiteY45" fmla="*/ 855785 h 1267476"/>
              <a:gd name="connsiteX46" fmla="*/ 1066800 w 1324708"/>
              <a:gd name="connsiteY46" fmla="*/ 844062 h 1267476"/>
              <a:gd name="connsiteX47" fmla="*/ 1090247 w 1324708"/>
              <a:gd name="connsiteY47" fmla="*/ 820616 h 1267476"/>
              <a:gd name="connsiteX48" fmla="*/ 1101970 w 1324708"/>
              <a:gd name="connsiteY48" fmla="*/ 785446 h 1267476"/>
              <a:gd name="connsiteX49" fmla="*/ 1137139 w 1324708"/>
              <a:gd name="connsiteY49" fmla="*/ 773723 h 1267476"/>
              <a:gd name="connsiteX50" fmla="*/ 1172308 w 1324708"/>
              <a:gd name="connsiteY50" fmla="*/ 738554 h 1267476"/>
              <a:gd name="connsiteX51" fmla="*/ 1219200 w 1324708"/>
              <a:gd name="connsiteY51" fmla="*/ 726831 h 1267476"/>
              <a:gd name="connsiteX52" fmla="*/ 1324708 w 1324708"/>
              <a:gd name="connsiteY52" fmla="*/ 703385 h 1267476"/>
              <a:gd name="connsiteX53" fmla="*/ 1312985 w 1324708"/>
              <a:gd name="connsiteY53" fmla="*/ 644770 h 1267476"/>
              <a:gd name="connsiteX54" fmla="*/ 1219200 w 1324708"/>
              <a:gd name="connsiteY54" fmla="*/ 574431 h 1267476"/>
              <a:gd name="connsiteX55" fmla="*/ 1207477 w 1324708"/>
              <a:gd name="connsiteY55" fmla="*/ 539262 h 1267476"/>
              <a:gd name="connsiteX56" fmla="*/ 1195754 w 1324708"/>
              <a:gd name="connsiteY56" fmla="*/ 410308 h 1267476"/>
              <a:gd name="connsiteX57" fmla="*/ 1160585 w 1324708"/>
              <a:gd name="connsiteY57" fmla="*/ 445477 h 1267476"/>
              <a:gd name="connsiteX58" fmla="*/ 1125416 w 1324708"/>
              <a:gd name="connsiteY58" fmla="*/ 468923 h 1267476"/>
              <a:gd name="connsiteX59" fmla="*/ 1113693 w 1324708"/>
              <a:gd name="connsiteY59" fmla="*/ 504093 h 1267476"/>
              <a:gd name="connsiteX60" fmla="*/ 1043354 w 1324708"/>
              <a:gd name="connsiteY60" fmla="*/ 539262 h 1267476"/>
              <a:gd name="connsiteX61" fmla="*/ 926123 w 1324708"/>
              <a:gd name="connsiteY61" fmla="*/ 527539 h 1267476"/>
              <a:gd name="connsiteX62" fmla="*/ 902677 w 1324708"/>
              <a:gd name="connsiteY62" fmla="*/ 492370 h 1267476"/>
              <a:gd name="connsiteX63" fmla="*/ 867508 w 1324708"/>
              <a:gd name="connsiteY63" fmla="*/ 468923 h 1267476"/>
              <a:gd name="connsiteX64" fmla="*/ 879231 w 1324708"/>
              <a:gd name="connsiteY64" fmla="*/ 246185 h 1267476"/>
              <a:gd name="connsiteX65" fmla="*/ 867508 w 1324708"/>
              <a:gd name="connsiteY65" fmla="*/ 164123 h 1267476"/>
              <a:gd name="connsiteX66" fmla="*/ 832339 w 1324708"/>
              <a:gd name="connsiteY66" fmla="*/ 152400 h 1267476"/>
              <a:gd name="connsiteX67" fmla="*/ 832339 w 1324708"/>
              <a:gd name="connsiteY67" fmla="*/ 82062 h 1267476"/>
              <a:gd name="connsiteX68" fmla="*/ 820616 w 1324708"/>
              <a:gd name="connsiteY68" fmla="*/ 46893 h 1267476"/>
              <a:gd name="connsiteX69" fmla="*/ 773723 w 1324708"/>
              <a:gd name="connsiteY69" fmla="*/ 35170 h 1267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324708" h="1267476">
                <a:moveTo>
                  <a:pt x="773723" y="35170"/>
                </a:moveTo>
                <a:lnTo>
                  <a:pt x="773723" y="35170"/>
                </a:lnTo>
                <a:cubicBezTo>
                  <a:pt x="683683" y="80190"/>
                  <a:pt x="702431" y="104744"/>
                  <a:pt x="644770" y="58616"/>
                </a:cubicBezTo>
                <a:cubicBezTo>
                  <a:pt x="636139" y="51711"/>
                  <a:pt x="629139" y="42985"/>
                  <a:pt x="621323" y="35170"/>
                </a:cubicBezTo>
                <a:cubicBezTo>
                  <a:pt x="609600" y="42985"/>
                  <a:pt x="600052" y="60932"/>
                  <a:pt x="586154" y="58616"/>
                </a:cubicBezTo>
                <a:cubicBezTo>
                  <a:pt x="569801" y="55890"/>
                  <a:pt x="563721" y="34060"/>
                  <a:pt x="550985" y="23446"/>
                </a:cubicBezTo>
                <a:cubicBezTo>
                  <a:pt x="540161" y="14426"/>
                  <a:pt x="527539" y="7815"/>
                  <a:pt x="515816" y="0"/>
                </a:cubicBezTo>
                <a:cubicBezTo>
                  <a:pt x="489702" y="17409"/>
                  <a:pt x="476291" y="23029"/>
                  <a:pt x="457200" y="46893"/>
                </a:cubicBezTo>
                <a:cubicBezTo>
                  <a:pt x="448398" y="57895"/>
                  <a:pt x="444756" y="73260"/>
                  <a:pt x="433754" y="82062"/>
                </a:cubicBezTo>
                <a:cubicBezTo>
                  <a:pt x="426109" y="88178"/>
                  <a:pt x="354757" y="104742"/>
                  <a:pt x="351693" y="105508"/>
                </a:cubicBezTo>
                <a:cubicBezTo>
                  <a:pt x="367324" y="128954"/>
                  <a:pt x="378660" y="155920"/>
                  <a:pt x="398585" y="175846"/>
                </a:cubicBezTo>
                <a:cubicBezTo>
                  <a:pt x="406400" y="183662"/>
                  <a:pt x="411969" y="194719"/>
                  <a:pt x="422031" y="199293"/>
                </a:cubicBezTo>
                <a:cubicBezTo>
                  <a:pt x="455780" y="214633"/>
                  <a:pt x="527539" y="234462"/>
                  <a:pt x="527539" y="234462"/>
                </a:cubicBezTo>
                <a:cubicBezTo>
                  <a:pt x="534283" y="254694"/>
                  <a:pt x="559874" y="312079"/>
                  <a:pt x="527539" y="328246"/>
                </a:cubicBezTo>
                <a:cubicBezTo>
                  <a:pt x="502824" y="340603"/>
                  <a:pt x="472831" y="320431"/>
                  <a:pt x="445477" y="316523"/>
                </a:cubicBezTo>
                <a:cubicBezTo>
                  <a:pt x="433754" y="312615"/>
                  <a:pt x="421666" y="309668"/>
                  <a:pt x="410308" y="304800"/>
                </a:cubicBezTo>
                <a:cubicBezTo>
                  <a:pt x="364424" y="285135"/>
                  <a:pt x="335103" y="268194"/>
                  <a:pt x="304800" y="222739"/>
                </a:cubicBezTo>
                <a:cubicBezTo>
                  <a:pt x="289169" y="199293"/>
                  <a:pt x="266819" y="179133"/>
                  <a:pt x="257908" y="152400"/>
                </a:cubicBezTo>
                <a:cubicBezTo>
                  <a:pt x="254000" y="140677"/>
                  <a:pt x="256467" y="124086"/>
                  <a:pt x="246185" y="117231"/>
                </a:cubicBezTo>
                <a:cubicBezTo>
                  <a:pt x="229606" y="106178"/>
                  <a:pt x="207108" y="109416"/>
                  <a:pt x="187570" y="105508"/>
                </a:cubicBezTo>
                <a:cubicBezTo>
                  <a:pt x="125667" y="126142"/>
                  <a:pt x="159255" y="106949"/>
                  <a:pt x="105508" y="187570"/>
                </a:cubicBezTo>
                <a:cubicBezTo>
                  <a:pt x="97693" y="199293"/>
                  <a:pt x="96010" y="220746"/>
                  <a:pt x="82062" y="222739"/>
                </a:cubicBezTo>
                <a:lnTo>
                  <a:pt x="0" y="234462"/>
                </a:lnTo>
                <a:cubicBezTo>
                  <a:pt x="3908" y="246185"/>
                  <a:pt x="4136" y="259877"/>
                  <a:pt x="11723" y="269631"/>
                </a:cubicBezTo>
                <a:cubicBezTo>
                  <a:pt x="32080" y="295804"/>
                  <a:pt x="82062" y="339970"/>
                  <a:pt x="82062" y="339970"/>
                </a:cubicBezTo>
                <a:cubicBezTo>
                  <a:pt x="111528" y="428368"/>
                  <a:pt x="71780" y="319406"/>
                  <a:pt x="117231" y="410308"/>
                </a:cubicBezTo>
                <a:cubicBezTo>
                  <a:pt x="146122" y="468090"/>
                  <a:pt x="107605" y="424652"/>
                  <a:pt x="152400" y="480646"/>
                </a:cubicBezTo>
                <a:cubicBezTo>
                  <a:pt x="168496" y="500765"/>
                  <a:pt x="183349" y="514087"/>
                  <a:pt x="211016" y="515816"/>
                </a:cubicBezTo>
                <a:cubicBezTo>
                  <a:pt x="324186" y="522889"/>
                  <a:pt x="437662" y="523631"/>
                  <a:pt x="550985" y="527539"/>
                </a:cubicBezTo>
                <a:cubicBezTo>
                  <a:pt x="569229" y="545783"/>
                  <a:pt x="599807" y="571763"/>
                  <a:pt x="609600" y="597877"/>
                </a:cubicBezTo>
                <a:cubicBezTo>
                  <a:pt x="642937" y="686777"/>
                  <a:pt x="596446" y="631617"/>
                  <a:pt x="644770" y="679939"/>
                </a:cubicBezTo>
                <a:cubicBezTo>
                  <a:pt x="648678" y="691662"/>
                  <a:pt x="650492" y="704306"/>
                  <a:pt x="656493" y="715108"/>
                </a:cubicBezTo>
                <a:cubicBezTo>
                  <a:pt x="670178" y="739741"/>
                  <a:pt x="703385" y="785446"/>
                  <a:pt x="703385" y="785446"/>
                </a:cubicBezTo>
                <a:cubicBezTo>
                  <a:pt x="707293" y="797169"/>
                  <a:pt x="708253" y="810334"/>
                  <a:pt x="715108" y="820616"/>
                </a:cubicBezTo>
                <a:cubicBezTo>
                  <a:pt x="724304" y="834410"/>
                  <a:pt x="739663" y="843049"/>
                  <a:pt x="750277" y="855785"/>
                </a:cubicBezTo>
                <a:cubicBezTo>
                  <a:pt x="759297" y="866609"/>
                  <a:pt x="765908" y="879231"/>
                  <a:pt x="773723" y="890954"/>
                </a:cubicBezTo>
                <a:cubicBezTo>
                  <a:pt x="777631" y="906585"/>
                  <a:pt x="785447" y="921734"/>
                  <a:pt x="785447" y="937846"/>
                </a:cubicBezTo>
                <a:cubicBezTo>
                  <a:pt x="785447" y="1171243"/>
                  <a:pt x="799173" y="1119404"/>
                  <a:pt x="762000" y="1230923"/>
                </a:cubicBezTo>
                <a:cubicBezTo>
                  <a:pt x="769816" y="1242646"/>
                  <a:pt x="772365" y="1260860"/>
                  <a:pt x="785447" y="1266093"/>
                </a:cubicBezTo>
                <a:cubicBezTo>
                  <a:pt x="796920" y="1270682"/>
                  <a:pt x="811878" y="1263108"/>
                  <a:pt x="820616" y="1254370"/>
                </a:cubicBezTo>
                <a:cubicBezTo>
                  <a:pt x="829354" y="1245632"/>
                  <a:pt x="829342" y="1231188"/>
                  <a:pt x="832339" y="1219200"/>
                </a:cubicBezTo>
                <a:cubicBezTo>
                  <a:pt x="833135" y="1216015"/>
                  <a:pt x="846041" y="1137597"/>
                  <a:pt x="855785" y="1125416"/>
                </a:cubicBezTo>
                <a:cubicBezTo>
                  <a:pt x="864587" y="1114414"/>
                  <a:pt x="880257" y="1111139"/>
                  <a:pt x="890954" y="1101970"/>
                </a:cubicBezTo>
                <a:cubicBezTo>
                  <a:pt x="990450" y="1016687"/>
                  <a:pt x="892276" y="1085457"/>
                  <a:pt x="973016" y="1031631"/>
                </a:cubicBezTo>
                <a:lnTo>
                  <a:pt x="1019908" y="890954"/>
                </a:lnTo>
                <a:cubicBezTo>
                  <a:pt x="1023816" y="879231"/>
                  <a:pt x="1019908" y="859693"/>
                  <a:pt x="1031631" y="855785"/>
                </a:cubicBezTo>
                <a:lnTo>
                  <a:pt x="1066800" y="844062"/>
                </a:lnTo>
                <a:cubicBezTo>
                  <a:pt x="1074616" y="836247"/>
                  <a:pt x="1084560" y="830094"/>
                  <a:pt x="1090247" y="820616"/>
                </a:cubicBezTo>
                <a:cubicBezTo>
                  <a:pt x="1096605" y="810020"/>
                  <a:pt x="1093232" y="794184"/>
                  <a:pt x="1101970" y="785446"/>
                </a:cubicBezTo>
                <a:cubicBezTo>
                  <a:pt x="1110708" y="776708"/>
                  <a:pt x="1125416" y="777631"/>
                  <a:pt x="1137139" y="773723"/>
                </a:cubicBezTo>
                <a:cubicBezTo>
                  <a:pt x="1148862" y="762000"/>
                  <a:pt x="1157914" y="746779"/>
                  <a:pt x="1172308" y="738554"/>
                </a:cubicBezTo>
                <a:cubicBezTo>
                  <a:pt x="1186297" y="730560"/>
                  <a:pt x="1203472" y="730326"/>
                  <a:pt x="1219200" y="726831"/>
                </a:cubicBezTo>
                <a:cubicBezTo>
                  <a:pt x="1353146" y="697066"/>
                  <a:pt x="1210349" y="731975"/>
                  <a:pt x="1324708" y="703385"/>
                </a:cubicBezTo>
                <a:cubicBezTo>
                  <a:pt x="1320800" y="683847"/>
                  <a:pt x="1323236" y="661856"/>
                  <a:pt x="1312985" y="644770"/>
                </a:cubicBezTo>
                <a:cubicBezTo>
                  <a:pt x="1279308" y="588641"/>
                  <a:pt x="1265523" y="589872"/>
                  <a:pt x="1219200" y="574431"/>
                </a:cubicBezTo>
                <a:cubicBezTo>
                  <a:pt x="1215292" y="562708"/>
                  <a:pt x="1209225" y="551495"/>
                  <a:pt x="1207477" y="539262"/>
                </a:cubicBezTo>
                <a:cubicBezTo>
                  <a:pt x="1201373" y="496534"/>
                  <a:pt x="1215056" y="448913"/>
                  <a:pt x="1195754" y="410308"/>
                </a:cubicBezTo>
                <a:cubicBezTo>
                  <a:pt x="1188340" y="395479"/>
                  <a:pt x="1173321" y="434863"/>
                  <a:pt x="1160585" y="445477"/>
                </a:cubicBezTo>
                <a:cubicBezTo>
                  <a:pt x="1149761" y="454497"/>
                  <a:pt x="1137139" y="461108"/>
                  <a:pt x="1125416" y="468923"/>
                </a:cubicBezTo>
                <a:cubicBezTo>
                  <a:pt x="1121508" y="480646"/>
                  <a:pt x="1121413" y="494443"/>
                  <a:pt x="1113693" y="504093"/>
                </a:cubicBezTo>
                <a:cubicBezTo>
                  <a:pt x="1097166" y="524752"/>
                  <a:pt x="1066521" y="531540"/>
                  <a:pt x="1043354" y="539262"/>
                </a:cubicBezTo>
                <a:cubicBezTo>
                  <a:pt x="1004277" y="535354"/>
                  <a:pt x="963380" y="539958"/>
                  <a:pt x="926123" y="527539"/>
                </a:cubicBezTo>
                <a:cubicBezTo>
                  <a:pt x="912757" y="523084"/>
                  <a:pt x="912640" y="502333"/>
                  <a:pt x="902677" y="492370"/>
                </a:cubicBezTo>
                <a:cubicBezTo>
                  <a:pt x="892714" y="482407"/>
                  <a:pt x="879231" y="476739"/>
                  <a:pt x="867508" y="468923"/>
                </a:cubicBezTo>
                <a:cubicBezTo>
                  <a:pt x="871416" y="394677"/>
                  <a:pt x="879231" y="320534"/>
                  <a:pt x="879231" y="246185"/>
                </a:cubicBezTo>
                <a:cubicBezTo>
                  <a:pt x="879231" y="218553"/>
                  <a:pt x="879865" y="188838"/>
                  <a:pt x="867508" y="164123"/>
                </a:cubicBezTo>
                <a:cubicBezTo>
                  <a:pt x="861982" y="153070"/>
                  <a:pt x="844062" y="156308"/>
                  <a:pt x="832339" y="152400"/>
                </a:cubicBezTo>
                <a:cubicBezTo>
                  <a:pt x="782321" y="77373"/>
                  <a:pt x="819834" y="157089"/>
                  <a:pt x="832339" y="82062"/>
                </a:cubicBezTo>
                <a:cubicBezTo>
                  <a:pt x="834370" y="69873"/>
                  <a:pt x="829354" y="55631"/>
                  <a:pt x="820616" y="46893"/>
                </a:cubicBezTo>
                <a:cubicBezTo>
                  <a:pt x="811878" y="38155"/>
                  <a:pt x="781538" y="37124"/>
                  <a:pt x="773723" y="3517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 smtClean="0"/>
              <a:t>     6</a:t>
            </a:r>
            <a:endParaRPr lang="en-IN" sz="2000" b="1" dirty="0"/>
          </a:p>
        </p:txBody>
      </p:sp>
      <p:sp>
        <p:nvSpPr>
          <p:cNvPr id="9" name="Freeform 8"/>
          <p:cNvSpPr/>
          <p:nvPr/>
        </p:nvSpPr>
        <p:spPr>
          <a:xfrm>
            <a:off x="2590800" y="2672862"/>
            <a:ext cx="1465385" cy="880403"/>
          </a:xfrm>
          <a:custGeom>
            <a:avLst/>
            <a:gdLst>
              <a:gd name="connsiteX0" fmla="*/ 726831 w 1465385"/>
              <a:gd name="connsiteY0" fmla="*/ 11723 h 880403"/>
              <a:gd name="connsiteX1" fmla="*/ 726831 w 1465385"/>
              <a:gd name="connsiteY1" fmla="*/ 11723 h 880403"/>
              <a:gd name="connsiteX2" fmla="*/ 691662 w 1465385"/>
              <a:gd name="connsiteY2" fmla="*/ 105507 h 880403"/>
              <a:gd name="connsiteX3" fmla="*/ 656492 w 1465385"/>
              <a:gd name="connsiteY3" fmla="*/ 93784 h 880403"/>
              <a:gd name="connsiteX4" fmla="*/ 633046 w 1465385"/>
              <a:gd name="connsiteY4" fmla="*/ 58615 h 880403"/>
              <a:gd name="connsiteX5" fmla="*/ 550985 w 1465385"/>
              <a:gd name="connsiteY5" fmla="*/ 0 h 880403"/>
              <a:gd name="connsiteX6" fmla="*/ 515815 w 1465385"/>
              <a:gd name="connsiteY6" fmla="*/ 11723 h 880403"/>
              <a:gd name="connsiteX7" fmla="*/ 492369 w 1465385"/>
              <a:gd name="connsiteY7" fmla="*/ 46892 h 880403"/>
              <a:gd name="connsiteX8" fmla="*/ 386862 w 1465385"/>
              <a:gd name="connsiteY8" fmla="*/ 58615 h 880403"/>
              <a:gd name="connsiteX9" fmla="*/ 328246 w 1465385"/>
              <a:gd name="connsiteY9" fmla="*/ 82061 h 880403"/>
              <a:gd name="connsiteX10" fmla="*/ 164123 w 1465385"/>
              <a:gd name="connsiteY10" fmla="*/ 105507 h 880403"/>
              <a:gd name="connsiteX11" fmla="*/ 105508 w 1465385"/>
              <a:gd name="connsiteY11" fmla="*/ 117230 h 880403"/>
              <a:gd name="connsiteX12" fmla="*/ 70338 w 1465385"/>
              <a:gd name="connsiteY12" fmla="*/ 140676 h 880403"/>
              <a:gd name="connsiteX13" fmla="*/ 23446 w 1465385"/>
              <a:gd name="connsiteY13" fmla="*/ 199292 h 880403"/>
              <a:gd name="connsiteX14" fmla="*/ 11723 w 1465385"/>
              <a:gd name="connsiteY14" fmla="*/ 246184 h 880403"/>
              <a:gd name="connsiteX15" fmla="*/ 0 w 1465385"/>
              <a:gd name="connsiteY15" fmla="*/ 281353 h 880403"/>
              <a:gd name="connsiteX16" fmla="*/ 11723 w 1465385"/>
              <a:gd name="connsiteY16" fmla="*/ 445476 h 880403"/>
              <a:gd name="connsiteX17" fmla="*/ 35169 w 1465385"/>
              <a:gd name="connsiteY17" fmla="*/ 480646 h 880403"/>
              <a:gd name="connsiteX18" fmla="*/ 175846 w 1465385"/>
              <a:gd name="connsiteY18" fmla="*/ 468923 h 880403"/>
              <a:gd name="connsiteX19" fmla="*/ 246185 w 1465385"/>
              <a:gd name="connsiteY19" fmla="*/ 445476 h 880403"/>
              <a:gd name="connsiteX20" fmla="*/ 293077 w 1465385"/>
              <a:gd name="connsiteY20" fmla="*/ 410307 h 880403"/>
              <a:gd name="connsiteX21" fmla="*/ 328246 w 1465385"/>
              <a:gd name="connsiteY21" fmla="*/ 398584 h 880403"/>
              <a:gd name="connsiteX22" fmla="*/ 339969 w 1465385"/>
              <a:gd name="connsiteY22" fmla="*/ 445476 h 880403"/>
              <a:gd name="connsiteX23" fmla="*/ 328246 w 1465385"/>
              <a:gd name="connsiteY23" fmla="*/ 539261 h 880403"/>
              <a:gd name="connsiteX24" fmla="*/ 339969 w 1465385"/>
              <a:gd name="connsiteY24" fmla="*/ 586153 h 880403"/>
              <a:gd name="connsiteX25" fmla="*/ 351692 w 1465385"/>
              <a:gd name="connsiteY25" fmla="*/ 656492 h 880403"/>
              <a:gd name="connsiteX26" fmla="*/ 375138 w 1465385"/>
              <a:gd name="connsiteY26" fmla="*/ 726830 h 880403"/>
              <a:gd name="connsiteX27" fmla="*/ 445477 w 1465385"/>
              <a:gd name="connsiteY27" fmla="*/ 773723 h 880403"/>
              <a:gd name="connsiteX28" fmla="*/ 504092 w 1465385"/>
              <a:gd name="connsiteY28" fmla="*/ 762000 h 880403"/>
              <a:gd name="connsiteX29" fmla="*/ 515815 w 1465385"/>
              <a:gd name="connsiteY29" fmla="*/ 726830 h 880403"/>
              <a:gd name="connsiteX30" fmla="*/ 668215 w 1465385"/>
              <a:gd name="connsiteY30" fmla="*/ 715107 h 880403"/>
              <a:gd name="connsiteX31" fmla="*/ 644769 w 1465385"/>
              <a:gd name="connsiteY31" fmla="*/ 586153 h 880403"/>
              <a:gd name="connsiteX32" fmla="*/ 633046 w 1465385"/>
              <a:gd name="connsiteY32" fmla="*/ 550984 h 880403"/>
              <a:gd name="connsiteX33" fmla="*/ 668215 w 1465385"/>
              <a:gd name="connsiteY33" fmla="*/ 539261 h 880403"/>
              <a:gd name="connsiteX34" fmla="*/ 785446 w 1465385"/>
              <a:gd name="connsiteY34" fmla="*/ 550984 h 880403"/>
              <a:gd name="connsiteX35" fmla="*/ 844062 w 1465385"/>
              <a:gd name="connsiteY35" fmla="*/ 597876 h 880403"/>
              <a:gd name="connsiteX36" fmla="*/ 1055077 w 1465385"/>
              <a:gd name="connsiteY36" fmla="*/ 609600 h 880403"/>
              <a:gd name="connsiteX37" fmla="*/ 1066800 w 1465385"/>
              <a:gd name="connsiteY37" fmla="*/ 644769 h 880403"/>
              <a:gd name="connsiteX38" fmla="*/ 1078523 w 1465385"/>
              <a:gd name="connsiteY38" fmla="*/ 773723 h 880403"/>
              <a:gd name="connsiteX39" fmla="*/ 1125415 w 1465385"/>
              <a:gd name="connsiteY39" fmla="*/ 785446 h 880403"/>
              <a:gd name="connsiteX40" fmla="*/ 1336431 w 1465385"/>
              <a:gd name="connsiteY40" fmla="*/ 808892 h 880403"/>
              <a:gd name="connsiteX41" fmla="*/ 1371600 w 1465385"/>
              <a:gd name="connsiteY41" fmla="*/ 879230 h 880403"/>
              <a:gd name="connsiteX42" fmla="*/ 1418492 w 1465385"/>
              <a:gd name="connsiteY42" fmla="*/ 867507 h 880403"/>
              <a:gd name="connsiteX43" fmla="*/ 1465385 w 1465385"/>
              <a:gd name="connsiteY43" fmla="*/ 797169 h 880403"/>
              <a:gd name="connsiteX44" fmla="*/ 1453662 w 1465385"/>
              <a:gd name="connsiteY44" fmla="*/ 468923 h 880403"/>
              <a:gd name="connsiteX45" fmla="*/ 1418492 w 1465385"/>
              <a:gd name="connsiteY45" fmla="*/ 398584 h 880403"/>
              <a:gd name="connsiteX46" fmla="*/ 1406769 w 1465385"/>
              <a:gd name="connsiteY46" fmla="*/ 363415 h 880403"/>
              <a:gd name="connsiteX47" fmla="*/ 1383323 w 1465385"/>
              <a:gd name="connsiteY47" fmla="*/ 328246 h 880403"/>
              <a:gd name="connsiteX48" fmla="*/ 1312985 w 1465385"/>
              <a:gd name="connsiteY48" fmla="*/ 199292 h 880403"/>
              <a:gd name="connsiteX49" fmla="*/ 1277815 w 1465385"/>
              <a:gd name="connsiteY49" fmla="*/ 175846 h 880403"/>
              <a:gd name="connsiteX50" fmla="*/ 1160585 w 1465385"/>
              <a:gd name="connsiteY50" fmla="*/ 164123 h 880403"/>
              <a:gd name="connsiteX51" fmla="*/ 1090246 w 1465385"/>
              <a:gd name="connsiteY51" fmla="*/ 152400 h 880403"/>
              <a:gd name="connsiteX52" fmla="*/ 1019908 w 1465385"/>
              <a:gd name="connsiteY52" fmla="*/ 128953 h 880403"/>
              <a:gd name="connsiteX53" fmla="*/ 808892 w 1465385"/>
              <a:gd name="connsiteY53" fmla="*/ 105507 h 880403"/>
              <a:gd name="connsiteX54" fmla="*/ 773723 w 1465385"/>
              <a:gd name="connsiteY54" fmla="*/ 82061 h 880403"/>
              <a:gd name="connsiteX55" fmla="*/ 726831 w 1465385"/>
              <a:gd name="connsiteY55" fmla="*/ 11723 h 88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465385" h="880403">
                <a:moveTo>
                  <a:pt x="726831" y="11723"/>
                </a:moveTo>
                <a:lnTo>
                  <a:pt x="726831" y="11723"/>
                </a:lnTo>
                <a:cubicBezTo>
                  <a:pt x="715108" y="42984"/>
                  <a:pt x="713390" y="80158"/>
                  <a:pt x="691662" y="105507"/>
                </a:cubicBezTo>
                <a:cubicBezTo>
                  <a:pt x="683620" y="114889"/>
                  <a:pt x="666142" y="101504"/>
                  <a:pt x="656492" y="93784"/>
                </a:cubicBezTo>
                <a:cubicBezTo>
                  <a:pt x="645490" y="84983"/>
                  <a:pt x="642215" y="69312"/>
                  <a:pt x="633046" y="58615"/>
                </a:cubicBezTo>
                <a:cubicBezTo>
                  <a:pt x="588542" y="6694"/>
                  <a:pt x="600905" y="16640"/>
                  <a:pt x="550985" y="0"/>
                </a:cubicBezTo>
                <a:cubicBezTo>
                  <a:pt x="539262" y="3908"/>
                  <a:pt x="525465" y="4003"/>
                  <a:pt x="515815" y="11723"/>
                </a:cubicBezTo>
                <a:cubicBezTo>
                  <a:pt x="504813" y="20524"/>
                  <a:pt x="505610" y="42077"/>
                  <a:pt x="492369" y="46892"/>
                </a:cubicBezTo>
                <a:cubicBezTo>
                  <a:pt x="459114" y="58985"/>
                  <a:pt x="422031" y="54707"/>
                  <a:pt x="386862" y="58615"/>
                </a:cubicBezTo>
                <a:cubicBezTo>
                  <a:pt x="367323" y="66430"/>
                  <a:pt x="348402" y="76014"/>
                  <a:pt x="328246" y="82061"/>
                </a:cubicBezTo>
                <a:cubicBezTo>
                  <a:pt x="280058" y="96517"/>
                  <a:pt x="209295" y="99054"/>
                  <a:pt x="164123" y="105507"/>
                </a:cubicBezTo>
                <a:cubicBezTo>
                  <a:pt x="144398" y="108325"/>
                  <a:pt x="125046" y="113322"/>
                  <a:pt x="105508" y="117230"/>
                </a:cubicBezTo>
                <a:cubicBezTo>
                  <a:pt x="93785" y="125045"/>
                  <a:pt x="81340" y="131874"/>
                  <a:pt x="70338" y="140676"/>
                </a:cubicBezTo>
                <a:cubicBezTo>
                  <a:pt x="46477" y="159765"/>
                  <a:pt x="40853" y="173182"/>
                  <a:pt x="23446" y="199292"/>
                </a:cubicBezTo>
                <a:cubicBezTo>
                  <a:pt x="19538" y="214923"/>
                  <a:pt x="16149" y="230692"/>
                  <a:pt x="11723" y="246184"/>
                </a:cubicBezTo>
                <a:cubicBezTo>
                  <a:pt x="8328" y="258066"/>
                  <a:pt x="0" y="268996"/>
                  <a:pt x="0" y="281353"/>
                </a:cubicBezTo>
                <a:cubicBezTo>
                  <a:pt x="0" y="336200"/>
                  <a:pt x="2191" y="391464"/>
                  <a:pt x="11723" y="445476"/>
                </a:cubicBezTo>
                <a:cubicBezTo>
                  <a:pt x="14172" y="459351"/>
                  <a:pt x="27354" y="468923"/>
                  <a:pt x="35169" y="480646"/>
                </a:cubicBezTo>
                <a:cubicBezTo>
                  <a:pt x="82061" y="476738"/>
                  <a:pt x="129431" y="476659"/>
                  <a:pt x="175846" y="468923"/>
                </a:cubicBezTo>
                <a:cubicBezTo>
                  <a:pt x="200224" y="464860"/>
                  <a:pt x="246185" y="445476"/>
                  <a:pt x="246185" y="445476"/>
                </a:cubicBezTo>
                <a:cubicBezTo>
                  <a:pt x="261816" y="433753"/>
                  <a:pt x="276113" y="420001"/>
                  <a:pt x="293077" y="410307"/>
                </a:cubicBezTo>
                <a:cubicBezTo>
                  <a:pt x="303806" y="404176"/>
                  <a:pt x="318360" y="391170"/>
                  <a:pt x="328246" y="398584"/>
                </a:cubicBezTo>
                <a:cubicBezTo>
                  <a:pt x="341135" y="408251"/>
                  <a:pt x="336061" y="429845"/>
                  <a:pt x="339969" y="445476"/>
                </a:cubicBezTo>
                <a:cubicBezTo>
                  <a:pt x="336061" y="476738"/>
                  <a:pt x="328246" y="507756"/>
                  <a:pt x="328246" y="539261"/>
                </a:cubicBezTo>
                <a:cubicBezTo>
                  <a:pt x="328246" y="555373"/>
                  <a:pt x="336809" y="570354"/>
                  <a:pt x="339969" y="586153"/>
                </a:cubicBezTo>
                <a:cubicBezTo>
                  <a:pt x="344631" y="609461"/>
                  <a:pt x="345927" y="633432"/>
                  <a:pt x="351692" y="656492"/>
                </a:cubicBezTo>
                <a:cubicBezTo>
                  <a:pt x="357686" y="680468"/>
                  <a:pt x="354575" y="713121"/>
                  <a:pt x="375138" y="726830"/>
                </a:cubicBezTo>
                <a:lnTo>
                  <a:pt x="445477" y="773723"/>
                </a:lnTo>
                <a:cubicBezTo>
                  <a:pt x="465015" y="769815"/>
                  <a:pt x="487513" y="773053"/>
                  <a:pt x="504092" y="762000"/>
                </a:cubicBezTo>
                <a:cubicBezTo>
                  <a:pt x="514374" y="755145"/>
                  <a:pt x="503933" y="730225"/>
                  <a:pt x="515815" y="726830"/>
                </a:cubicBezTo>
                <a:cubicBezTo>
                  <a:pt x="564805" y="712833"/>
                  <a:pt x="617415" y="719015"/>
                  <a:pt x="668215" y="715107"/>
                </a:cubicBezTo>
                <a:cubicBezTo>
                  <a:pt x="660400" y="672122"/>
                  <a:pt x="653923" y="628873"/>
                  <a:pt x="644769" y="586153"/>
                </a:cubicBezTo>
                <a:cubicBezTo>
                  <a:pt x="642180" y="574070"/>
                  <a:pt x="627520" y="562037"/>
                  <a:pt x="633046" y="550984"/>
                </a:cubicBezTo>
                <a:cubicBezTo>
                  <a:pt x="638572" y="539931"/>
                  <a:pt x="656492" y="543169"/>
                  <a:pt x="668215" y="539261"/>
                </a:cubicBezTo>
                <a:cubicBezTo>
                  <a:pt x="707292" y="543169"/>
                  <a:pt x="748189" y="538565"/>
                  <a:pt x="785446" y="550984"/>
                </a:cubicBezTo>
                <a:cubicBezTo>
                  <a:pt x="908887" y="592131"/>
                  <a:pt x="713834" y="585473"/>
                  <a:pt x="844062" y="597876"/>
                </a:cubicBezTo>
                <a:cubicBezTo>
                  <a:pt x="914191" y="604555"/>
                  <a:pt x="984739" y="605692"/>
                  <a:pt x="1055077" y="609600"/>
                </a:cubicBezTo>
                <a:cubicBezTo>
                  <a:pt x="1058985" y="621323"/>
                  <a:pt x="1065052" y="632536"/>
                  <a:pt x="1066800" y="644769"/>
                </a:cubicBezTo>
                <a:cubicBezTo>
                  <a:pt x="1072904" y="687497"/>
                  <a:pt x="1061922" y="733881"/>
                  <a:pt x="1078523" y="773723"/>
                </a:cubicBezTo>
                <a:cubicBezTo>
                  <a:pt x="1084720" y="788595"/>
                  <a:pt x="1109451" y="783269"/>
                  <a:pt x="1125415" y="785446"/>
                </a:cubicBezTo>
                <a:cubicBezTo>
                  <a:pt x="1195538" y="795008"/>
                  <a:pt x="1266092" y="801077"/>
                  <a:pt x="1336431" y="808892"/>
                </a:cubicBezTo>
                <a:cubicBezTo>
                  <a:pt x="1340983" y="822547"/>
                  <a:pt x="1354556" y="873549"/>
                  <a:pt x="1371600" y="879230"/>
                </a:cubicBezTo>
                <a:cubicBezTo>
                  <a:pt x="1386885" y="884325"/>
                  <a:pt x="1402861" y="871415"/>
                  <a:pt x="1418492" y="867507"/>
                </a:cubicBezTo>
                <a:cubicBezTo>
                  <a:pt x="1439638" y="846362"/>
                  <a:pt x="1465385" y="831101"/>
                  <a:pt x="1465385" y="797169"/>
                </a:cubicBezTo>
                <a:cubicBezTo>
                  <a:pt x="1465385" y="687684"/>
                  <a:pt x="1460711" y="578181"/>
                  <a:pt x="1453662" y="468923"/>
                </a:cubicBezTo>
                <a:cubicBezTo>
                  <a:pt x="1451479" y="435093"/>
                  <a:pt x="1432834" y="427269"/>
                  <a:pt x="1418492" y="398584"/>
                </a:cubicBezTo>
                <a:cubicBezTo>
                  <a:pt x="1412966" y="387531"/>
                  <a:pt x="1412295" y="374468"/>
                  <a:pt x="1406769" y="363415"/>
                </a:cubicBezTo>
                <a:cubicBezTo>
                  <a:pt x="1400468" y="350813"/>
                  <a:pt x="1390070" y="340615"/>
                  <a:pt x="1383323" y="328246"/>
                </a:cubicBezTo>
                <a:cubicBezTo>
                  <a:pt x="1383246" y="328105"/>
                  <a:pt x="1334407" y="220714"/>
                  <a:pt x="1312985" y="199292"/>
                </a:cubicBezTo>
                <a:cubicBezTo>
                  <a:pt x="1303022" y="189329"/>
                  <a:pt x="1291544" y="179014"/>
                  <a:pt x="1277815" y="175846"/>
                </a:cubicBezTo>
                <a:cubicBezTo>
                  <a:pt x="1239549" y="167015"/>
                  <a:pt x="1199553" y="168994"/>
                  <a:pt x="1160585" y="164123"/>
                </a:cubicBezTo>
                <a:cubicBezTo>
                  <a:pt x="1136999" y="161175"/>
                  <a:pt x="1113692" y="156308"/>
                  <a:pt x="1090246" y="152400"/>
                </a:cubicBezTo>
                <a:cubicBezTo>
                  <a:pt x="1066800" y="144584"/>
                  <a:pt x="1044500" y="131412"/>
                  <a:pt x="1019908" y="128953"/>
                </a:cubicBezTo>
                <a:cubicBezTo>
                  <a:pt x="871328" y="114095"/>
                  <a:pt x="941646" y="122101"/>
                  <a:pt x="808892" y="105507"/>
                </a:cubicBezTo>
                <a:cubicBezTo>
                  <a:pt x="797169" y="97692"/>
                  <a:pt x="784547" y="91081"/>
                  <a:pt x="773723" y="82061"/>
                </a:cubicBezTo>
                <a:lnTo>
                  <a:pt x="726831" y="11723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7</a:t>
            </a:r>
            <a:endParaRPr lang="en-IN" dirty="0"/>
          </a:p>
        </p:txBody>
      </p:sp>
      <p:sp>
        <p:nvSpPr>
          <p:cNvPr id="10" name="Freeform 9"/>
          <p:cNvSpPr/>
          <p:nvPr/>
        </p:nvSpPr>
        <p:spPr>
          <a:xfrm>
            <a:off x="2203436" y="3071446"/>
            <a:ext cx="1524502" cy="1125416"/>
          </a:xfrm>
          <a:custGeom>
            <a:avLst/>
            <a:gdLst>
              <a:gd name="connsiteX0" fmla="*/ 1524502 w 1524502"/>
              <a:gd name="connsiteY0" fmla="*/ 433754 h 1125416"/>
              <a:gd name="connsiteX1" fmla="*/ 1524502 w 1524502"/>
              <a:gd name="connsiteY1" fmla="*/ 433754 h 1125416"/>
              <a:gd name="connsiteX2" fmla="*/ 1430718 w 1524502"/>
              <a:gd name="connsiteY2" fmla="*/ 328246 h 1125416"/>
              <a:gd name="connsiteX3" fmla="*/ 1442441 w 1524502"/>
              <a:gd name="connsiteY3" fmla="*/ 234462 h 1125416"/>
              <a:gd name="connsiteX4" fmla="*/ 1395549 w 1524502"/>
              <a:gd name="connsiteY4" fmla="*/ 222739 h 1125416"/>
              <a:gd name="connsiteX5" fmla="*/ 1254872 w 1524502"/>
              <a:gd name="connsiteY5" fmla="*/ 211016 h 1125416"/>
              <a:gd name="connsiteX6" fmla="*/ 1231426 w 1524502"/>
              <a:gd name="connsiteY6" fmla="*/ 187569 h 1125416"/>
              <a:gd name="connsiteX7" fmla="*/ 1196256 w 1524502"/>
              <a:gd name="connsiteY7" fmla="*/ 175846 h 1125416"/>
              <a:gd name="connsiteX8" fmla="*/ 1172810 w 1524502"/>
              <a:gd name="connsiteY8" fmla="*/ 140677 h 1125416"/>
              <a:gd name="connsiteX9" fmla="*/ 1067302 w 1524502"/>
              <a:gd name="connsiteY9" fmla="*/ 140677 h 1125416"/>
              <a:gd name="connsiteX10" fmla="*/ 1043856 w 1524502"/>
              <a:gd name="connsiteY10" fmla="*/ 328246 h 1125416"/>
              <a:gd name="connsiteX11" fmla="*/ 1020410 w 1524502"/>
              <a:gd name="connsiteY11" fmla="*/ 363416 h 1125416"/>
              <a:gd name="connsiteX12" fmla="*/ 950072 w 1524502"/>
              <a:gd name="connsiteY12" fmla="*/ 422031 h 1125416"/>
              <a:gd name="connsiteX13" fmla="*/ 903179 w 1524502"/>
              <a:gd name="connsiteY13" fmla="*/ 351692 h 1125416"/>
              <a:gd name="connsiteX14" fmla="*/ 856287 w 1524502"/>
              <a:gd name="connsiteY14" fmla="*/ 363416 h 1125416"/>
              <a:gd name="connsiteX15" fmla="*/ 844564 w 1524502"/>
              <a:gd name="connsiteY15" fmla="*/ 398585 h 1125416"/>
              <a:gd name="connsiteX16" fmla="*/ 785949 w 1524502"/>
              <a:gd name="connsiteY16" fmla="*/ 351692 h 1125416"/>
              <a:gd name="connsiteX17" fmla="*/ 750779 w 1524502"/>
              <a:gd name="connsiteY17" fmla="*/ 328246 h 1125416"/>
              <a:gd name="connsiteX18" fmla="*/ 739056 w 1524502"/>
              <a:gd name="connsiteY18" fmla="*/ 281354 h 1125416"/>
              <a:gd name="connsiteX19" fmla="*/ 727333 w 1524502"/>
              <a:gd name="connsiteY19" fmla="*/ 246185 h 1125416"/>
              <a:gd name="connsiteX20" fmla="*/ 703887 w 1524502"/>
              <a:gd name="connsiteY20" fmla="*/ 0 h 1125416"/>
              <a:gd name="connsiteX21" fmla="*/ 645272 w 1524502"/>
              <a:gd name="connsiteY21" fmla="*/ 46892 h 1125416"/>
              <a:gd name="connsiteX22" fmla="*/ 610102 w 1524502"/>
              <a:gd name="connsiteY22" fmla="*/ 58616 h 1125416"/>
              <a:gd name="connsiteX23" fmla="*/ 152902 w 1524502"/>
              <a:gd name="connsiteY23" fmla="*/ 70339 h 1125416"/>
              <a:gd name="connsiteX24" fmla="*/ 117733 w 1524502"/>
              <a:gd name="connsiteY24" fmla="*/ 105508 h 1125416"/>
              <a:gd name="connsiteX25" fmla="*/ 141179 w 1524502"/>
              <a:gd name="connsiteY25" fmla="*/ 199292 h 1125416"/>
              <a:gd name="connsiteX26" fmla="*/ 129456 w 1524502"/>
              <a:gd name="connsiteY26" fmla="*/ 281354 h 1125416"/>
              <a:gd name="connsiteX27" fmla="*/ 94287 w 1524502"/>
              <a:gd name="connsiteY27" fmla="*/ 316523 h 1125416"/>
              <a:gd name="connsiteX28" fmla="*/ 70841 w 1524502"/>
              <a:gd name="connsiteY28" fmla="*/ 351692 h 1125416"/>
              <a:gd name="connsiteX29" fmla="*/ 59118 w 1524502"/>
              <a:gd name="connsiteY29" fmla="*/ 539262 h 1125416"/>
              <a:gd name="connsiteX30" fmla="*/ 35672 w 1524502"/>
              <a:gd name="connsiteY30" fmla="*/ 574431 h 1125416"/>
              <a:gd name="connsiteX31" fmla="*/ 12226 w 1524502"/>
              <a:gd name="connsiteY31" fmla="*/ 773723 h 1125416"/>
              <a:gd name="connsiteX32" fmla="*/ 12226 w 1524502"/>
              <a:gd name="connsiteY32" fmla="*/ 996462 h 1125416"/>
              <a:gd name="connsiteX33" fmla="*/ 82564 w 1524502"/>
              <a:gd name="connsiteY33" fmla="*/ 984739 h 1125416"/>
              <a:gd name="connsiteX34" fmla="*/ 106010 w 1524502"/>
              <a:gd name="connsiteY34" fmla="*/ 961292 h 1125416"/>
              <a:gd name="connsiteX35" fmla="*/ 141179 w 1524502"/>
              <a:gd name="connsiteY35" fmla="*/ 949569 h 1125416"/>
              <a:gd name="connsiteX36" fmla="*/ 176349 w 1524502"/>
              <a:gd name="connsiteY36" fmla="*/ 926123 h 1125416"/>
              <a:gd name="connsiteX37" fmla="*/ 234964 w 1524502"/>
              <a:gd name="connsiteY37" fmla="*/ 937846 h 1125416"/>
              <a:gd name="connsiteX38" fmla="*/ 317026 w 1524502"/>
              <a:gd name="connsiteY38" fmla="*/ 1019908 h 1125416"/>
              <a:gd name="connsiteX39" fmla="*/ 363918 w 1524502"/>
              <a:gd name="connsiteY39" fmla="*/ 1055077 h 1125416"/>
              <a:gd name="connsiteX40" fmla="*/ 399087 w 1524502"/>
              <a:gd name="connsiteY40" fmla="*/ 1078523 h 1125416"/>
              <a:gd name="connsiteX41" fmla="*/ 469426 w 1524502"/>
              <a:gd name="connsiteY41" fmla="*/ 1066800 h 1125416"/>
              <a:gd name="connsiteX42" fmla="*/ 598379 w 1524502"/>
              <a:gd name="connsiteY42" fmla="*/ 1055077 h 1125416"/>
              <a:gd name="connsiteX43" fmla="*/ 692164 w 1524502"/>
              <a:gd name="connsiteY43" fmla="*/ 1125416 h 1125416"/>
              <a:gd name="connsiteX44" fmla="*/ 832841 w 1524502"/>
              <a:gd name="connsiteY44" fmla="*/ 1090246 h 1125416"/>
              <a:gd name="connsiteX45" fmla="*/ 856287 w 1524502"/>
              <a:gd name="connsiteY45" fmla="*/ 1055077 h 1125416"/>
              <a:gd name="connsiteX46" fmla="*/ 903179 w 1524502"/>
              <a:gd name="connsiteY46" fmla="*/ 1066800 h 1125416"/>
              <a:gd name="connsiteX47" fmla="*/ 961795 w 1524502"/>
              <a:gd name="connsiteY47" fmla="*/ 1113692 h 1125416"/>
              <a:gd name="connsiteX48" fmla="*/ 985241 w 1524502"/>
              <a:gd name="connsiteY48" fmla="*/ 1078523 h 1125416"/>
              <a:gd name="connsiteX49" fmla="*/ 1067302 w 1524502"/>
              <a:gd name="connsiteY49" fmla="*/ 1078523 h 1125416"/>
              <a:gd name="connsiteX50" fmla="*/ 1125918 w 1524502"/>
              <a:gd name="connsiteY50" fmla="*/ 1090246 h 1125416"/>
              <a:gd name="connsiteX51" fmla="*/ 1137641 w 1524502"/>
              <a:gd name="connsiteY51" fmla="*/ 1031631 h 1125416"/>
              <a:gd name="connsiteX52" fmla="*/ 1161087 w 1524502"/>
              <a:gd name="connsiteY52" fmla="*/ 961292 h 1125416"/>
              <a:gd name="connsiteX53" fmla="*/ 1196256 w 1524502"/>
              <a:gd name="connsiteY53" fmla="*/ 808892 h 1125416"/>
              <a:gd name="connsiteX54" fmla="*/ 1231426 w 1524502"/>
              <a:gd name="connsiteY54" fmla="*/ 785446 h 1125416"/>
              <a:gd name="connsiteX55" fmla="*/ 1254872 w 1524502"/>
              <a:gd name="connsiteY55" fmla="*/ 679939 h 1125416"/>
              <a:gd name="connsiteX56" fmla="*/ 1278318 w 1524502"/>
              <a:gd name="connsiteY56" fmla="*/ 644769 h 1125416"/>
              <a:gd name="connsiteX57" fmla="*/ 1325210 w 1524502"/>
              <a:gd name="connsiteY57" fmla="*/ 539262 h 1125416"/>
              <a:gd name="connsiteX58" fmla="*/ 1360379 w 1524502"/>
              <a:gd name="connsiteY58" fmla="*/ 515816 h 1125416"/>
              <a:gd name="connsiteX59" fmla="*/ 1418995 w 1524502"/>
              <a:gd name="connsiteY59" fmla="*/ 468923 h 1125416"/>
              <a:gd name="connsiteX60" fmla="*/ 1442441 w 1524502"/>
              <a:gd name="connsiteY60" fmla="*/ 433754 h 1125416"/>
              <a:gd name="connsiteX61" fmla="*/ 1524502 w 1524502"/>
              <a:gd name="connsiteY61" fmla="*/ 433754 h 112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524502" h="1125416">
                <a:moveTo>
                  <a:pt x="1524502" y="433754"/>
                </a:moveTo>
                <a:lnTo>
                  <a:pt x="1524502" y="433754"/>
                </a:lnTo>
                <a:cubicBezTo>
                  <a:pt x="1500449" y="413137"/>
                  <a:pt x="1430718" y="377781"/>
                  <a:pt x="1430718" y="328246"/>
                </a:cubicBezTo>
                <a:cubicBezTo>
                  <a:pt x="1430718" y="296741"/>
                  <a:pt x="1438533" y="265723"/>
                  <a:pt x="1442441" y="234462"/>
                </a:cubicBezTo>
                <a:cubicBezTo>
                  <a:pt x="1426810" y="230554"/>
                  <a:pt x="1411536" y="224737"/>
                  <a:pt x="1395549" y="222739"/>
                </a:cubicBezTo>
                <a:cubicBezTo>
                  <a:pt x="1348857" y="216903"/>
                  <a:pt x="1300882" y="220876"/>
                  <a:pt x="1254872" y="211016"/>
                </a:cubicBezTo>
                <a:cubicBezTo>
                  <a:pt x="1244065" y="208700"/>
                  <a:pt x="1240904" y="193256"/>
                  <a:pt x="1231426" y="187569"/>
                </a:cubicBezTo>
                <a:cubicBezTo>
                  <a:pt x="1220830" y="181211"/>
                  <a:pt x="1207979" y="179754"/>
                  <a:pt x="1196256" y="175846"/>
                </a:cubicBezTo>
                <a:cubicBezTo>
                  <a:pt x="1188441" y="164123"/>
                  <a:pt x="1183812" y="149479"/>
                  <a:pt x="1172810" y="140677"/>
                </a:cubicBezTo>
                <a:cubicBezTo>
                  <a:pt x="1142955" y="116793"/>
                  <a:pt x="1096231" y="135856"/>
                  <a:pt x="1067302" y="140677"/>
                </a:cubicBezTo>
                <a:cubicBezTo>
                  <a:pt x="1029370" y="254473"/>
                  <a:pt x="1098158" y="38631"/>
                  <a:pt x="1043856" y="328246"/>
                </a:cubicBezTo>
                <a:cubicBezTo>
                  <a:pt x="1041259" y="342094"/>
                  <a:pt x="1029430" y="352592"/>
                  <a:pt x="1020410" y="363416"/>
                </a:cubicBezTo>
                <a:cubicBezTo>
                  <a:pt x="992204" y="397264"/>
                  <a:pt x="984652" y="398978"/>
                  <a:pt x="950072" y="422031"/>
                </a:cubicBezTo>
                <a:cubicBezTo>
                  <a:pt x="941718" y="396970"/>
                  <a:pt x="935532" y="360936"/>
                  <a:pt x="903179" y="351692"/>
                </a:cubicBezTo>
                <a:cubicBezTo>
                  <a:pt x="887687" y="347266"/>
                  <a:pt x="871918" y="359508"/>
                  <a:pt x="856287" y="363416"/>
                </a:cubicBezTo>
                <a:cubicBezTo>
                  <a:pt x="852379" y="375139"/>
                  <a:pt x="855617" y="393059"/>
                  <a:pt x="844564" y="398585"/>
                </a:cubicBezTo>
                <a:cubicBezTo>
                  <a:pt x="814134" y="413800"/>
                  <a:pt x="795606" y="361349"/>
                  <a:pt x="785949" y="351692"/>
                </a:cubicBezTo>
                <a:cubicBezTo>
                  <a:pt x="775986" y="341729"/>
                  <a:pt x="762502" y="336061"/>
                  <a:pt x="750779" y="328246"/>
                </a:cubicBezTo>
                <a:cubicBezTo>
                  <a:pt x="746871" y="312615"/>
                  <a:pt x="743482" y="296846"/>
                  <a:pt x="739056" y="281354"/>
                </a:cubicBezTo>
                <a:cubicBezTo>
                  <a:pt x="735661" y="269472"/>
                  <a:pt x="729364" y="258374"/>
                  <a:pt x="727333" y="246185"/>
                </a:cubicBezTo>
                <a:cubicBezTo>
                  <a:pt x="718873" y="195427"/>
                  <a:pt x="707299" y="40946"/>
                  <a:pt x="703887" y="0"/>
                </a:cubicBezTo>
                <a:cubicBezTo>
                  <a:pt x="615489" y="29466"/>
                  <a:pt x="721023" y="-13709"/>
                  <a:pt x="645272" y="46892"/>
                </a:cubicBezTo>
                <a:cubicBezTo>
                  <a:pt x="635622" y="54612"/>
                  <a:pt x="622446" y="58028"/>
                  <a:pt x="610102" y="58616"/>
                </a:cubicBezTo>
                <a:cubicBezTo>
                  <a:pt x="457824" y="65868"/>
                  <a:pt x="305302" y="66431"/>
                  <a:pt x="152902" y="70339"/>
                </a:cubicBezTo>
                <a:cubicBezTo>
                  <a:pt x="141179" y="82062"/>
                  <a:pt x="121754" y="89424"/>
                  <a:pt x="117733" y="105508"/>
                </a:cubicBezTo>
                <a:cubicBezTo>
                  <a:pt x="113691" y="121675"/>
                  <a:pt x="134435" y="179060"/>
                  <a:pt x="141179" y="199292"/>
                </a:cubicBezTo>
                <a:cubicBezTo>
                  <a:pt x="137271" y="226646"/>
                  <a:pt x="139718" y="255699"/>
                  <a:pt x="129456" y="281354"/>
                </a:cubicBezTo>
                <a:cubicBezTo>
                  <a:pt x="123299" y="296747"/>
                  <a:pt x="104901" y="303787"/>
                  <a:pt x="94287" y="316523"/>
                </a:cubicBezTo>
                <a:cubicBezTo>
                  <a:pt x="85267" y="327347"/>
                  <a:pt x="78656" y="339969"/>
                  <a:pt x="70841" y="351692"/>
                </a:cubicBezTo>
                <a:cubicBezTo>
                  <a:pt x="66933" y="414215"/>
                  <a:pt x="68888" y="477383"/>
                  <a:pt x="59118" y="539262"/>
                </a:cubicBezTo>
                <a:cubicBezTo>
                  <a:pt x="56921" y="553179"/>
                  <a:pt x="38121" y="560556"/>
                  <a:pt x="35672" y="574431"/>
                </a:cubicBezTo>
                <a:cubicBezTo>
                  <a:pt x="-16317" y="869036"/>
                  <a:pt x="50167" y="659901"/>
                  <a:pt x="12226" y="773723"/>
                </a:cubicBezTo>
                <a:cubicBezTo>
                  <a:pt x="11297" y="783936"/>
                  <a:pt x="-14814" y="969422"/>
                  <a:pt x="12226" y="996462"/>
                </a:cubicBezTo>
                <a:cubicBezTo>
                  <a:pt x="29034" y="1013270"/>
                  <a:pt x="59118" y="988647"/>
                  <a:pt x="82564" y="984739"/>
                </a:cubicBezTo>
                <a:cubicBezTo>
                  <a:pt x="90379" y="976923"/>
                  <a:pt x="96532" y="966979"/>
                  <a:pt x="106010" y="961292"/>
                </a:cubicBezTo>
                <a:cubicBezTo>
                  <a:pt x="116606" y="954934"/>
                  <a:pt x="130126" y="955095"/>
                  <a:pt x="141179" y="949569"/>
                </a:cubicBezTo>
                <a:cubicBezTo>
                  <a:pt x="153781" y="943268"/>
                  <a:pt x="164626" y="933938"/>
                  <a:pt x="176349" y="926123"/>
                </a:cubicBezTo>
                <a:cubicBezTo>
                  <a:pt x="195887" y="930031"/>
                  <a:pt x="219236" y="925613"/>
                  <a:pt x="234964" y="937846"/>
                </a:cubicBezTo>
                <a:cubicBezTo>
                  <a:pt x="376047" y="1047578"/>
                  <a:pt x="216823" y="986508"/>
                  <a:pt x="317026" y="1019908"/>
                </a:cubicBezTo>
                <a:cubicBezTo>
                  <a:pt x="332657" y="1031631"/>
                  <a:pt x="348019" y="1043721"/>
                  <a:pt x="363918" y="1055077"/>
                </a:cubicBezTo>
                <a:cubicBezTo>
                  <a:pt x="375383" y="1063266"/>
                  <a:pt x="385084" y="1076967"/>
                  <a:pt x="399087" y="1078523"/>
                </a:cubicBezTo>
                <a:cubicBezTo>
                  <a:pt x="422711" y="1081148"/>
                  <a:pt x="445980" y="1070708"/>
                  <a:pt x="469426" y="1066800"/>
                </a:cubicBezTo>
                <a:cubicBezTo>
                  <a:pt x="558667" y="1037053"/>
                  <a:pt x="515530" y="1038507"/>
                  <a:pt x="598379" y="1055077"/>
                </a:cubicBezTo>
                <a:cubicBezTo>
                  <a:pt x="677915" y="1108100"/>
                  <a:pt x="648793" y="1082043"/>
                  <a:pt x="692164" y="1125416"/>
                </a:cubicBezTo>
                <a:cubicBezTo>
                  <a:pt x="750821" y="1118898"/>
                  <a:pt x="792459" y="1130628"/>
                  <a:pt x="832841" y="1090246"/>
                </a:cubicBezTo>
                <a:cubicBezTo>
                  <a:pt x="842804" y="1080283"/>
                  <a:pt x="848472" y="1066800"/>
                  <a:pt x="856287" y="1055077"/>
                </a:cubicBezTo>
                <a:cubicBezTo>
                  <a:pt x="871918" y="1058985"/>
                  <a:pt x="889773" y="1057863"/>
                  <a:pt x="903179" y="1066800"/>
                </a:cubicBezTo>
                <a:cubicBezTo>
                  <a:pt x="1009232" y="1137501"/>
                  <a:pt x="846822" y="1075368"/>
                  <a:pt x="961795" y="1113692"/>
                </a:cubicBezTo>
                <a:cubicBezTo>
                  <a:pt x="969610" y="1101969"/>
                  <a:pt x="974239" y="1087325"/>
                  <a:pt x="985241" y="1078523"/>
                </a:cubicBezTo>
                <a:cubicBezTo>
                  <a:pt x="1013271" y="1056099"/>
                  <a:pt x="1037659" y="1071112"/>
                  <a:pt x="1067302" y="1078523"/>
                </a:cubicBezTo>
                <a:cubicBezTo>
                  <a:pt x="1080430" y="1091651"/>
                  <a:pt x="1101569" y="1126769"/>
                  <a:pt x="1125918" y="1090246"/>
                </a:cubicBezTo>
                <a:cubicBezTo>
                  <a:pt x="1136971" y="1073667"/>
                  <a:pt x="1132398" y="1050854"/>
                  <a:pt x="1137641" y="1031631"/>
                </a:cubicBezTo>
                <a:cubicBezTo>
                  <a:pt x="1144144" y="1007787"/>
                  <a:pt x="1161087" y="961292"/>
                  <a:pt x="1161087" y="961292"/>
                </a:cubicBezTo>
                <a:cubicBezTo>
                  <a:pt x="1167208" y="900086"/>
                  <a:pt x="1153539" y="851609"/>
                  <a:pt x="1196256" y="808892"/>
                </a:cubicBezTo>
                <a:cubicBezTo>
                  <a:pt x="1206219" y="798929"/>
                  <a:pt x="1219703" y="793261"/>
                  <a:pt x="1231426" y="785446"/>
                </a:cubicBezTo>
                <a:cubicBezTo>
                  <a:pt x="1233512" y="775014"/>
                  <a:pt x="1248664" y="694425"/>
                  <a:pt x="1254872" y="679939"/>
                </a:cubicBezTo>
                <a:cubicBezTo>
                  <a:pt x="1260422" y="666989"/>
                  <a:pt x="1272596" y="657644"/>
                  <a:pt x="1278318" y="644769"/>
                </a:cubicBezTo>
                <a:cubicBezTo>
                  <a:pt x="1296890" y="602981"/>
                  <a:pt x="1293373" y="571099"/>
                  <a:pt x="1325210" y="539262"/>
                </a:cubicBezTo>
                <a:cubicBezTo>
                  <a:pt x="1335173" y="529299"/>
                  <a:pt x="1349377" y="524618"/>
                  <a:pt x="1360379" y="515816"/>
                </a:cubicBezTo>
                <a:cubicBezTo>
                  <a:pt x="1443901" y="448998"/>
                  <a:pt x="1310751" y="541086"/>
                  <a:pt x="1418995" y="468923"/>
                </a:cubicBezTo>
                <a:cubicBezTo>
                  <a:pt x="1426810" y="457200"/>
                  <a:pt x="1431838" y="443032"/>
                  <a:pt x="1442441" y="433754"/>
                </a:cubicBezTo>
                <a:cubicBezTo>
                  <a:pt x="1463648" y="415198"/>
                  <a:pt x="1510825" y="433754"/>
                  <a:pt x="1524502" y="433754"/>
                </a:cubicBezTo>
                <a:close/>
              </a:path>
            </a:pathLst>
          </a:custGeom>
          <a:solidFill>
            <a:srgbClr val="FF00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/>
              <a:t>8</a:t>
            </a:r>
            <a:endParaRPr lang="en-IN" sz="2400" dirty="0"/>
          </a:p>
        </p:txBody>
      </p:sp>
      <p:sp>
        <p:nvSpPr>
          <p:cNvPr id="11" name="Freeform 10"/>
          <p:cNvSpPr/>
          <p:nvPr/>
        </p:nvSpPr>
        <p:spPr>
          <a:xfrm>
            <a:off x="2497015" y="4126523"/>
            <a:ext cx="1046591" cy="1437643"/>
          </a:xfrm>
          <a:custGeom>
            <a:avLst/>
            <a:gdLst>
              <a:gd name="connsiteX0" fmla="*/ 808893 w 1046591"/>
              <a:gd name="connsiteY0" fmla="*/ 82062 h 1437643"/>
              <a:gd name="connsiteX1" fmla="*/ 808893 w 1046591"/>
              <a:gd name="connsiteY1" fmla="*/ 82062 h 1437643"/>
              <a:gd name="connsiteX2" fmla="*/ 703385 w 1046591"/>
              <a:gd name="connsiteY2" fmla="*/ 70339 h 1437643"/>
              <a:gd name="connsiteX3" fmla="*/ 679939 w 1046591"/>
              <a:gd name="connsiteY3" fmla="*/ 35169 h 1437643"/>
              <a:gd name="connsiteX4" fmla="*/ 644770 w 1046591"/>
              <a:gd name="connsiteY4" fmla="*/ 105508 h 1437643"/>
              <a:gd name="connsiteX5" fmla="*/ 597877 w 1046591"/>
              <a:gd name="connsiteY5" fmla="*/ 93785 h 1437643"/>
              <a:gd name="connsiteX6" fmla="*/ 586154 w 1046591"/>
              <a:gd name="connsiteY6" fmla="*/ 58615 h 1437643"/>
              <a:gd name="connsiteX7" fmla="*/ 527539 w 1046591"/>
              <a:gd name="connsiteY7" fmla="*/ 0 h 1437643"/>
              <a:gd name="connsiteX8" fmla="*/ 504093 w 1046591"/>
              <a:gd name="connsiteY8" fmla="*/ 35169 h 1437643"/>
              <a:gd name="connsiteX9" fmla="*/ 468923 w 1046591"/>
              <a:gd name="connsiteY9" fmla="*/ 46892 h 1437643"/>
              <a:gd name="connsiteX10" fmla="*/ 304800 w 1046591"/>
              <a:gd name="connsiteY10" fmla="*/ 35169 h 1437643"/>
              <a:gd name="connsiteX11" fmla="*/ 269631 w 1046591"/>
              <a:gd name="connsiteY11" fmla="*/ 23446 h 1437643"/>
              <a:gd name="connsiteX12" fmla="*/ 234462 w 1046591"/>
              <a:gd name="connsiteY12" fmla="*/ 0 h 1437643"/>
              <a:gd name="connsiteX13" fmla="*/ 175847 w 1046591"/>
              <a:gd name="connsiteY13" fmla="*/ 23446 h 1437643"/>
              <a:gd name="connsiteX14" fmla="*/ 128954 w 1046591"/>
              <a:gd name="connsiteY14" fmla="*/ 35169 h 1437643"/>
              <a:gd name="connsiteX15" fmla="*/ 11723 w 1046591"/>
              <a:gd name="connsiteY15" fmla="*/ 46892 h 1437643"/>
              <a:gd name="connsiteX16" fmla="*/ 0 w 1046591"/>
              <a:gd name="connsiteY16" fmla="*/ 82062 h 1437643"/>
              <a:gd name="connsiteX17" fmla="*/ 23447 w 1046591"/>
              <a:gd name="connsiteY17" fmla="*/ 363415 h 1437643"/>
              <a:gd name="connsiteX18" fmla="*/ 46893 w 1046591"/>
              <a:gd name="connsiteY18" fmla="*/ 386862 h 1437643"/>
              <a:gd name="connsiteX19" fmla="*/ 93785 w 1046591"/>
              <a:gd name="connsiteY19" fmla="*/ 457200 h 1437643"/>
              <a:gd name="connsiteX20" fmla="*/ 117231 w 1046591"/>
              <a:gd name="connsiteY20" fmla="*/ 492369 h 1437643"/>
              <a:gd name="connsiteX21" fmla="*/ 152400 w 1046591"/>
              <a:gd name="connsiteY21" fmla="*/ 515815 h 1437643"/>
              <a:gd name="connsiteX22" fmla="*/ 175847 w 1046591"/>
              <a:gd name="connsiteY22" fmla="*/ 550985 h 1437643"/>
              <a:gd name="connsiteX23" fmla="*/ 211016 w 1046591"/>
              <a:gd name="connsiteY23" fmla="*/ 644769 h 1437643"/>
              <a:gd name="connsiteX24" fmla="*/ 222739 w 1046591"/>
              <a:gd name="connsiteY24" fmla="*/ 691662 h 1437643"/>
              <a:gd name="connsiteX25" fmla="*/ 246185 w 1046591"/>
              <a:gd name="connsiteY25" fmla="*/ 726831 h 1437643"/>
              <a:gd name="connsiteX26" fmla="*/ 257908 w 1046591"/>
              <a:gd name="connsiteY26" fmla="*/ 785446 h 1437643"/>
              <a:gd name="connsiteX27" fmla="*/ 281354 w 1046591"/>
              <a:gd name="connsiteY27" fmla="*/ 867508 h 1437643"/>
              <a:gd name="connsiteX28" fmla="*/ 293077 w 1046591"/>
              <a:gd name="connsiteY28" fmla="*/ 914400 h 1437643"/>
              <a:gd name="connsiteX29" fmla="*/ 339970 w 1046591"/>
              <a:gd name="connsiteY29" fmla="*/ 1008185 h 1437643"/>
              <a:gd name="connsiteX30" fmla="*/ 433754 w 1046591"/>
              <a:gd name="connsiteY30" fmla="*/ 1019908 h 1437643"/>
              <a:gd name="connsiteX31" fmla="*/ 445477 w 1046591"/>
              <a:gd name="connsiteY31" fmla="*/ 1078523 h 1437643"/>
              <a:gd name="connsiteX32" fmla="*/ 539262 w 1046591"/>
              <a:gd name="connsiteY32" fmla="*/ 1043354 h 1437643"/>
              <a:gd name="connsiteX33" fmla="*/ 597877 w 1046591"/>
              <a:gd name="connsiteY33" fmla="*/ 1066800 h 1437643"/>
              <a:gd name="connsiteX34" fmla="*/ 668216 w 1046591"/>
              <a:gd name="connsiteY34" fmla="*/ 1043354 h 1437643"/>
              <a:gd name="connsiteX35" fmla="*/ 715108 w 1046591"/>
              <a:gd name="connsiteY35" fmla="*/ 1113692 h 1437643"/>
              <a:gd name="connsiteX36" fmla="*/ 691662 w 1046591"/>
              <a:gd name="connsiteY36" fmla="*/ 1137139 h 1437643"/>
              <a:gd name="connsiteX37" fmla="*/ 679939 w 1046591"/>
              <a:gd name="connsiteY37" fmla="*/ 1172308 h 1437643"/>
              <a:gd name="connsiteX38" fmla="*/ 726831 w 1046591"/>
              <a:gd name="connsiteY38" fmla="*/ 1242646 h 1437643"/>
              <a:gd name="connsiteX39" fmla="*/ 750277 w 1046591"/>
              <a:gd name="connsiteY39" fmla="*/ 1289539 h 1437643"/>
              <a:gd name="connsiteX40" fmla="*/ 785447 w 1046591"/>
              <a:gd name="connsiteY40" fmla="*/ 1418492 h 1437643"/>
              <a:gd name="connsiteX41" fmla="*/ 1008185 w 1046591"/>
              <a:gd name="connsiteY41" fmla="*/ 1406769 h 1437643"/>
              <a:gd name="connsiteX42" fmla="*/ 961293 w 1046591"/>
              <a:gd name="connsiteY42" fmla="*/ 1043354 h 1437643"/>
              <a:gd name="connsiteX43" fmla="*/ 926123 w 1046591"/>
              <a:gd name="connsiteY43" fmla="*/ 996462 h 1437643"/>
              <a:gd name="connsiteX44" fmla="*/ 949570 w 1046591"/>
              <a:gd name="connsiteY44" fmla="*/ 762000 h 1437643"/>
              <a:gd name="connsiteX45" fmla="*/ 973016 w 1046591"/>
              <a:gd name="connsiteY45" fmla="*/ 691662 h 1437643"/>
              <a:gd name="connsiteX46" fmla="*/ 984739 w 1046591"/>
              <a:gd name="connsiteY46" fmla="*/ 656492 h 1437643"/>
              <a:gd name="connsiteX47" fmla="*/ 973016 w 1046591"/>
              <a:gd name="connsiteY47" fmla="*/ 609600 h 1437643"/>
              <a:gd name="connsiteX48" fmla="*/ 961293 w 1046591"/>
              <a:gd name="connsiteY48" fmla="*/ 550985 h 1437643"/>
              <a:gd name="connsiteX49" fmla="*/ 949570 w 1046591"/>
              <a:gd name="connsiteY49" fmla="*/ 515815 h 1437643"/>
              <a:gd name="connsiteX50" fmla="*/ 937847 w 1046591"/>
              <a:gd name="connsiteY50" fmla="*/ 281354 h 1437643"/>
              <a:gd name="connsiteX51" fmla="*/ 902677 w 1046591"/>
              <a:gd name="connsiteY51" fmla="*/ 211015 h 1437643"/>
              <a:gd name="connsiteX52" fmla="*/ 890954 w 1046591"/>
              <a:gd name="connsiteY52" fmla="*/ 175846 h 1437643"/>
              <a:gd name="connsiteX53" fmla="*/ 867508 w 1046591"/>
              <a:gd name="connsiteY53" fmla="*/ 140677 h 1437643"/>
              <a:gd name="connsiteX54" fmla="*/ 808893 w 1046591"/>
              <a:gd name="connsiteY54" fmla="*/ 82062 h 143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46591" h="1437643">
                <a:moveTo>
                  <a:pt x="808893" y="82062"/>
                </a:moveTo>
                <a:lnTo>
                  <a:pt x="808893" y="82062"/>
                </a:lnTo>
                <a:cubicBezTo>
                  <a:pt x="773724" y="78154"/>
                  <a:pt x="736640" y="82432"/>
                  <a:pt x="703385" y="70339"/>
                </a:cubicBezTo>
                <a:cubicBezTo>
                  <a:pt x="690144" y="65524"/>
                  <a:pt x="694029" y="35169"/>
                  <a:pt x="679939" y="35169"/>
                </a:cubicBezTo>
                <a:cubicBezTo>
                  <a:pt x="664789" y="35169"/>
                  <a:pt x="647661" y="96836"/>
                  <a:pt x="644770" y="105508"/>
                </a:cubicBezTo>
                <a:cubicBezTo>
                  <a:pt x="629139" y="101600"/>
                  <a:pt x="610458" y="103850"/>
                  <a:pt x="597877" y="93785"/>
                </a:cubicBezTo>
                <a:cubicBezTo>
                  <a:pt x="588227" y="86065"/>
                  <a:pt x="591680" y="69668"/>
                  <a:pt x="586154" y="58615"/>
                </a:cubicBezTo>
                <a:cubicBezTo>
                  <a:pt x="566616" y="19539"/>
                  <a:pt x="562708" y="23446"/>
                  <a:pt x="527539" y="0"/>
                </a:cubicBezTo>
                <a:cubicBezTo>
                  <a:pt x="519724" y="11723"/>
                  <a:pt x="515095" y="26368"/>
                  <a:pt x="504093" y="35169"/>
                </a:cubicBezTo>
                <a:cubicBezTo>
                  <a:pt x="494443" y="42889"/>
                  <a:pt x="481280" y="46892"/>
                  <a:pt x="468923" y="46892"/>
                </a:cubicBezTo>
                <a:cubicBezTo>
                  <a:pt x="414076" y="46892"/>
                  <a:pt x="359508" y="39077"/>
                  <a:pt x="304800" y="35169"/>
                </a:cubicBezTo>
                <a:cubicBezTo>
                  <a:pt x="293077" y="31261"/>
                  <a:pt x="280684" y="28972"/>
                  <a:pt x="269631" y="23446"/>
                </a:cubicBezTo>
                <a:cubicBezTo>
                  <a:pt x="257029" y="17145"/>
                  <a:pt x="248551" y="0"/>
                  <a:pt x="234462" y="0"/>
                </a:cubicBezTo>
                <a:cubicBezTo>
                  <a:pt x="213419" y="0"/>
                  <a:pt x="195811" y="16792"/>
                  <a:pt x="175847" y="23446"/>
                </a:cubicBezTo>
                <a:cubicBezTo>
                  <a:pt x="160562" y="28541"/>
                  <a:pt x="144585" y="31261"/>
                  <a:pt x="128954" y="35169"/>
                </a:cubicBezTo>
                <a:cubicBezTo>
                  <a:pt x="72701" y="28137"/>
                  <a:pt x="40433" y="-957"/>
                  <a:pt x="11723" y="46892"/>
                </a:cubicBezTo>
                <a:cubicBezTo>
                  <a:pt x="5365" y="57488"/>
                  <a:pt x="3908" y="70339"/>
                  <a:pt x="0" y="82062"/>
                </a:cubicBezTo>
                <a:cubicBezTo>
                  <a:pt x="7816" y="175846"/>
                  <a:pt x="9137" y="270400"/>
                  <a:pt x="23447" y="363415"/>
                </a:cubicBezTo>
                <a:cubicBezTo>
                  <a:pt x="25128" y="374339"/>
                  <a:pt x="40261" y="378020"/>
                  <a:pt x="46893" y="386862"/>
                </a:cubicBezTo>
                <a:cubicBezTo>
                  <a:pt x="63800" y="409405"/>
                  <a:pt x="78154" y="433754"/>
                  <a:pt x="93785" y="457200"/>
                </a:cubicBezTo>
                <a:cubicBezTo>
                  <a:pt x="101600" y="468923"/>
                  <a:pt x="105508" y="484554"/>
                  <a:pt x="117231" y="492369"/>
                </a:cubicBezTo>
                <a:lnTo>
                  <a:pt x="152400" y="515815"/>
                </a:lnTo>
                <a:cubicBezTo>
                  <a:pt x="160216" y="527538"/>
                  <a:pt x="170900" y="537792"/>
                  <a:pt x="175847" y="550985"/>
                </a:cubicBezTo>
                <a:cubicBezTo>
                  <a:pt x="219307" y="666877"/>
                  <a:pt x="156030" y="562290"/>
                  <a:pt x="211016" y="644769"/>
                </a:cubicBezTo>
                <a:cubicBezTo>
                  <a:pt x="214924" y="660400"/>
                  <a:pt x="216392" y="676853"/>
                  <a:pt x="222739" y="691662"/>
                </a:cubicBezTo>
                <a:cubicBezTo>
                  <a:pt x="228289" y="704612"/>
                  <a:pt x="241238" y="713639"/>
                  <a:pt x="246185" y="726831"/>
                </a:cubicBezTo>
                <a:cubicBezTo>
                  <a:pt x="253181" y="745488"/>
                  <a:pt x="253586" y="765995"/>
                  <a:pt x="257908" y="785446"/>
                </a:cubicBezTo>
                <a:cubicBezTo>
                  <a:pt x="276233" y="867908"/>
                  <a:pt x="261771" y="798968"/>
                  <a:pt x="281354" y="867508"/>
                </a:cubicBezTo>
                <a:cubicBezTo>
                  <a:pt x="285780" y="883000"/>
                  <a:pt x="289169" y="898769"/>
                  <a:pt x="293077" y="914400"/>
                </a:cubicBezTo>
                <a:cubicBezTo>
                  <a:pt x="313455" y="1097801"/>
                  <a:pt x="268684" y="1008185"/>
                  <a:pt x="339970" y="1008185"/>
                </a:cubicBezTo>
                <a:cubicBezTo>
                  <a:pt x="371475" y="1008185"/>
                  <a:pt x="402493" y="1016000"/>
                  <a:pt x="433754" y="1019908"/>
                </a:cubicBezTo>
                <a:cubicBezTo>
                  <a:pt x="437662" y="1039446"/>
                  <a:pt x="429918" y="1066076"/>
                  <a:pt x="445477" y="1078523"/>
                </a:cubicBezTo>
                <a:cubicBezTo>
                  <a:pt x="457756" y="1088346"/>
                  <a:pt x="533891" y="1046039"/>
                  <a:pt x="539262" y="1043354"/>
                </a:cubicBezTo>
                <a:cubicBezTo>
                  <a:pt x="558800" y="1051169"/>
                  <a:pt x="576996" y="1069410"/>
                  <a:pt x="597877" y="1066800"/>
                </a:cubicBezTo>
                <a:cubicBezTo>
                  <a:pt x="725607" y="1050834"/>
                  <a:pt x="554842" y="1005563"/>
                  <a:pt x="668216" y="1043354"/>
                </a:cubicBezTo>
                <a:cubicBezTo>
                  <a:pt x="681774" y="1056912"/>
                  <a:pt x="720763" y="1085416"/>
                  <a:pt x="715108" y="1113692"/>
                </a:cubicBezTo>
                <a:cubicBezTo>
                  <a:pt x="712940" y="1124530"/>
                  <a:pt x="699477" y="1129323"/>
                  <a:pt x="691662" y="1137139"/>
                </a:cubicBezTo>
                <a:cubicBezTo>
                  <a:pt x="687754" y="1148862"/>
                  <a:pt x="679939" y="1159951"/>
                  <a:pt x="679939" y="1172308"/>
                </a:cubicBezTo>
                <a:cubicBezTo>
                  <a:pt x="679939" y="1206239"/>
                  <a:pt x="705686" y="1221501"/>
                  <a:pt x="726831" y="1242646"/>
                </a:cubicBezTo>
                <a:cubicBezTo>
                  <a:pt x="734646" y="1258277"/>
                  <a:pt x="743787" y="1273313"/>
                  <a:pt x="750277" y="1289539"/>
                </a:cubicBezTo>
                <a:cubicBezTo>
                  <a:pt x="774074" y="1349031"/>
                  <a:pt x="773673" y="1359627"/>
                  <a:pt x="785447" y="1418492"/>
                </a:cubicBezTo>
                <a:cubicBezTo>
                  <a:pt x="859693" y="1414584"/>
                  <a:pt x="970585" y="1470910"/>
                  <a:pt x="1008185" y="1406769"/>
                </a:cubicBezTo>
                <a:cubicBezTo>
                  <a:pt x="1086240" y="1273617"/>
                  <a:pt x="1032420" y="1142931"/>
                  <a:pt x="961293" y="1043354"/>
                </a:cubicBezTo>
                <a:cubicBezTo>
                  <a:pt x="949936" y="1027455"/>
                  <a:pt x="937846" y="1012093"/>
                  <a:pt x="926123" y="996462"/>
                </a:cubicBezTo>
                <a:cubicBezTo>
                  <a:pt x="929968" y="942633"/>
                  <a:pt x="932979" y="828365"/>
                  <a:pt x="949570" y="762000"/>
                </a:cubicBezTo>
                <a:cubicBezTo>
                  <a:pt x="955564" y="738024"/>
                  <a:pt x="965201" y="715108"/>
                  <a:pt x="973016" y="691662"/>
                </a:cubicBezTo>
                <a:lnTo>
                  <a:pt x="984739" y="656492"/>
                </a:lnTo>
                <a:cubicBezTo>
                  <a:pt x="980831" y="640861"/>
                  <a:pt x="976511" y="625328"/>
                  <a:pt x="973016" y="609600"/>
                </a:cubicBezTo>
                <a:cubicBezTo>
                  <a:pt x="968694" y="590149"/>
                  <a:pt x="966126" y="570315"/>
                  <a:pt x="961293" y="550985"/>
                </a:cubicBezTo>
                <a:cubicBezTo>
                  <a:pt x="958296" y="538997"/>
                  <a:pt x="953478" y="527538"/>
                  <a:pt x="949570" y="515815"/>
                </a:cubicBezTo>
                <a:cubicBezTo>
                  <a:pt x="945662" y="437661"/>
                  <a:pt x="944626" y="359311"/>
                  <a:pt x="937847" y="281354"/>
                </a:cubicBezTo>
                <a:cubicBezTo>
                  <a:pt x="934746" y="245689"/>
                  <a:pt x="918066" y="241793"/>
                  <a:pt x="902677" y="211015"/>
                </a:cubicBezTo>
                <a:cubicBezTo>
                  <a:pt x="897151" y="199962"/>
                  <a:pt x="896480" y="186899"/>
                  <a:pt x="890954" y="175846"/>
                </a:cubicBezTo>
                <a:cubicBezTo>
                  <a:pt x="884653" y="163244"/>
                  <a:pt x="874498" y="152910"/>
                  <a:pt x="867508" y="140677"/>
                </a:cubicBezTo>
                <a:lnTo>
                  <a:pt x="808893" y="82062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/>
              <a:t>9</a:t>
            </a:r>
            <a:endParaRPr lang="en-IN" sz="2400" dirty="0"/>
          </a:p>
        </p:txBody>
      </p:sp>
      <p:sp>
        <p:nvSpPr>
          <p:cNvPr id="12" name="Freeform 11"/>
          <p:cNvSpPr/>
          <p:nvPr/>
        </p:nvSpPr>
        <p:spPr>
          <a:xfrm>
            <a:off x="1605771" y="5122985"/>
            <a:ext cx="1676691" cy="1169076"/>
          </a:xfrm>
          <a:custGeom>
            <a:avLst/>
            <a:gdLst>
              <a:gd name="connsiteX0" fmla="*/ 1676691 w 1676691"/>
              <a:gd name="connsiteY0" fmla="*/ 433753 h 1169076"/>
              <a:gd name="connsiteX1" fmla="*/ 1676691 w 1676691"/>
              <a:gd name="connsiteY1" fmla="*/ 433753 h 1169076"/>
              <a:gd name="connsiteX2" fmla="*/ 1664967 w 1676691"/>
              <a:gd name="connsiteY2" fmla="*/ 328246 h 1169076"/>
              <a:gd name="connsiteX3" fmla="*/ 1653244 w 1676691"/>
              <a:gd name="connsiteY3" fmla="*/ 293077 h 1169076"/>
              <a:gd name="connsiteX4" fmla="*/ 1618075 w 1676691"/>
              <a:gd name="connsiteY4" fmla="*/ 281353 h 1169076"/>
              <a:gd name="connsiteX5" fmla="*/ 1594629 w 1676691"/>
              <a:gd name="connsiteY5" fmla="*/ 246184 h 1169076"/>
              <a:gd name="connsiteX6" fmla="*/ 1571183 w 1676691"/>
              <a:gd name="connsiteY6" fmla="*/ 175846 h 1169076"/>
              <a:gd name="connsiteX7" fmla="*/ 1547737 w 1676691"/>
              <a:gd name="connsiteY7" fmla="*/ 128953 h 1169076"/>
              <a:gd name="connsiteX8" fmla="*/ 1524291 w 1676691"/>
              <a:gd name="connsiteY8" fmla="*/ 152400 h 1169076"/>
              <a:gd name="connsiteX9" fmla="*/ 1465675 w 1676691"/>
              <a:gd name="connsiteY9" fmla="*/ 70338 h 1169076"/>
              <a:gd name="connsiteX10" fmla="*/ 1348444 w 1676691"/>
              <a:gd name="connsiteY10" fmla="*/ 93784 h 1169076"/>
              <a:gd name="connsiteX11" fmla="*/ 1336721 w 1676691"/>
              <a:gd name="connsiteY11" fmla="*/ 46892 h 1169076"/>
              <a:gd name="connsiteX12" fmla="*/ 1301552 w 1676691"/>
              <a:gd name="connsiteY12" fmla="*/ 23446 h 1169076"/>
              <a:gd name="connsiteX13" fmla="*/ 1254660 w 1676691"/>
              <a:gd name="connsiteY13" fmla="*/ 93784 h 1169076"/>
              <a:gd name="connsiteX14" fmla="*/ 1219491 w 1676691"/>
              <a:gd name="connsiteY14" fmla="*/ 152400 h 1169076"/>
              <a:gd name="connsiteX15" fmla="*/ 1067091 w 1676691"/>
              <a:gd name="connsiteY15" fmla="*/ 140677 h 1169076"/>
              <a:gd name="connsiteX16" fmla="*/ 996752 w 1676691"/>
              <a:gd name="connsiteY16" fmla="*/ 105507 h 1169076"/>
              <a:gd name="connsiteX17" fmla="*/ 926414 w 1676691"/>
              <a:gd name="connsiteY17" fmla="*/ 70338 h 1169076"/>
              <a:gd name="connsiteX18" fmla="*/ 750567 w 1676691"/>
              <a:gd name="connsiteY18" fmla="*/ 82061 h 1169076"/>
              <a:gd name="connsiteX19" fmla="*/ 703675 w 1676691"/>
              <a:gd name="connsiteY19" fmla="*/ 93784 h 1169076"/>
              <a:gd name="connsiteX20" fmla="*/ 504383 w 1676691"/>
              <a:gd name="connsiteY20" fmla="*/ 70338 h 1169076"/>
              <a:gd name="connsiteX21" fmla="*/ 492660 w 1676691"/>
              <a:gd name="connsiteY21" fmla="*/ 35169 h 1169076"/>
              <a:gd name="connsiteX22" fmla="*/ 422321 w 1676691"/>
              <a:gd name="connsiteY22" fmla="*/ 0 h 1169076"/>
              <a:gd name="connsiteX23" fmla="*/ 305091 w 1676691"/>
              <a:gd name="connsiteY23" fmla="*/ 11723 h 1169076"/>
              <a:gd name="connsiteX24" fmla="*/ 269921 w 1676691"/>
              <a:gd name="connsiteY24" fmla="*/ 23446 h 1169076"/>
              <a:gd name="connsiteX25" fmla="*/ 234752 w 1676691"/>
              <a:gd name="connsiteY25" fmla="*/ 58615 h 1169076"/>
              <a:gd name="connsiteX26" fmla="*/ 140967 w 1676691"/>
              <a:gd name="connsiteY26" fmla="*/ 93784 h 1169076"/>
              <a:gd name="connsiteX27" fmla="*/ 105798 w 1676691"/>
              <a:gd name="connsiteY27" fmla="*/ 105507 h 1169076"/>
              <a:gd name="connsiteX28" fmla="*/ 12014 w 1676691"/>
              <a:gd name="connsiteY28" fmla="*/ 164123 h 1169076"/>
              <a:gd name="connsiteX29" fmla="*/ 12014 w 1676691"/>
              <a:gd name="connsiteY29" fmla="*/ 246184 h 1169076"/>
              <a:gd name="connsiteX30" fmla="*/ 58906 w 1676691"/>
              <a:gd name="connsiteY30" fmla="*/ 257907 h 1169076"/>
              <a:gd name="connsiteX31" fmla="*/ 82352 w 1676691"/>
              <a:gd name="connsiteY31" fmla="*/ 293077 h 1169076"/>
              <a:gd name="connsiteX32" fmla="*/ 305091 w 1676691"/>
              <a:gd name="connsiteY32" fmla="*/ 304800 h 1169076"/>
              <a:gd name="connsiteX33" fmla="*/ 316814 w 1676691"/>
              <a:gd name="connsiteY33" fmla="*/ 527538 h 1169076"/>
              <a:gd name="connsiteX34" fmla="*/ 363706 w 1676691"/>
              <a:gd name="connsiteY34" fmla="*/ 586153 h 1169076"/>
              <a:gd name="connsiteX35" fmla="*/ 422321 w 1676691"/>
              <a:gd name="connsiteY35" fmla="*/ 621323 h 1169076"/>
              <a:gd name="connsiteX36" fmla="*/ 457491 w 1676691"/>
              <a:gd name="connsiteY36" fmla="*/ 656492 h 1169076"/>
              <a:gd name="connsiteX37" fmla="*/ 410598 w 1676691"/>
              <a:gd name="connsiteY37" fmla="*/ 750277 h 1169076"/>
              <a:gd name="connsiteX38" fmla="*/ 375429 w 1676691"/>
              <a:gd name="connsiteY38" fmla="*/ 820615 h 1169076"/>
              <a:gd name="connsiteX39" fmla="*/ 363706 w 1676691"/>
              <a:gd name="connsiteY39" fmla="*/ 855784 h 1169076"/>
              <a:gd name="connsiteX40" fmla="*/ 305091 w 1676691"/>
              <a:gd name="connsiteY40" fmla="*/ 937846 h 1169076"/>
              <a:gd name="connsiteX41" fmla="*/ 258198 w 1676691"/>
              <a:gd name="connsiteY41" fmla="*/ 1008184 h 1169076"/>
              <a:gd name="connsiteX42" fmla="*/ 211306 w 1676691"/>
              <a:gd name="connsiteY42" fmla="*/ 1019907 h 1169076"/>
              <a:gd name="connsiteX43" fmla="*/ 211306 w 1676691"/>
              <a:gd name="connsiteY43" fmla="*/ 1160584 h 1169076"/>
              <a:gd name="connsiteX44" fmla="*/ 328537 w 1676691"/>
              <a:gd name="connsiteY44" fmla="*/ 1148861 h 1169076"/>
              <a:gd name="connsiteX45" fmla="*/ 363706 w 1676691"/>
              <a:gd name="connsiteY45" fmla="*/ 1125415 h 1169076"/>
              <a:gd name="connsiteX46" fmla="*/ 375429 w 1676691"/>
              <a:gd name="connsiteY46" fmla="*/ 1078523 h 1169076"/>
              <a:gd name="connsiteX47" fmla="*/ 387152 w 1676691"/>
              <a:gd name="connsiteY47" fmla="*/ 1043353 h 1169076"/>
              <a:gd name="connsiteX48" fmla="*/ 445767 w 1676691"/>
              <a:gd name="connsiteY48" fmla="*/ 961292 h 1169076"/>
              <a:gd name="connsiteX49" fmla="*/ 492660 w 1676691"/>
              <a:gd name="connsiteY49" fmla="*/ 902677 h 1169076"/>
              <a:gd name="connsiteX50" fmla="*/ 598167 w 1676691"/>
              <a:gd name="connsiteY50" fmla="*/ 808892 h 1169076"/>
              <a:gd name="connsiteX51" fmla="*/ 633337 w 1676691"/>
              <a:gd name="connsiteY51" fmla="*/ 797169 h 1169076"/>
              <a:gd name="connsiteX52" fmla="*/ 668506 w 1676691"/>
              <a:gd name="connsiteY52" fmla="*/ 773723 h 1169076"/>
              <a:gd name="connsiteX53" fmla="*/ 785737 w 1676691"/>
              <a:gd name="connsiteY53" fmla="*/ 797169 h 1169076"/>
              <a:gd name="connsiteX54" fmla="*/ 820906 w 1676691"/>
              <a:gd name="connsiteY54" fmla="*/ 820615 h 1169076"/>
              <a:gd name="connsiteX55" fmla="*/ 926414 w 1676691"/>
              <a:gd name="connsiteY55" fmla="*/ 855784 h 1169076"/>
              <a:gd name="connsiteX56" fmla="*/ 985029 w 1676691"/>
              <a:gd name="connsiteY56" fmla="*/ 832338 h 1169076"/>
              <a:gd name="connsiteX57" fmla="*/ 1031921 w 1676691"/>
              <a:gd name="connsiteY57" fmla="*/ 762000 h 1169076"/>
              <a:gd name="connsiteX58" fmla="*/ 1055367 w 1676691"/>
              <a:gd name="connsiteY58" fmla="*/ 738553 h 1169076"/>
              <a:gd name="connsiteX59" fmla="*/ 1184321 w 1676691"/>
              <a:gd name="connsiteY59" fmla="*/ 726830 h 1169076"/>
              <a:gd name="connsiteX60" fmla="*/ 1219491 w 1676691"/>
              <a:gd name="connsiteY60" fmla="*/ 703384 h 1169076"/>
              <a:gd name="connsiteX61" fmla="*/ 1231214 w 1676691"/>
              <a:gd name="connsiteY61" fmla="*/ 668215 h 1169076"/>
              <a:gd name="connsiteX62" fmla="*/ 1242937 w 1676691"/>
              <a:gd name="connsiteY62" fmla="*/ 574430 h 1169076"/>
              <a:gd name="connsiteX63" fmla="*/ 1360167 w 1676691"/>
              <a:gd name="connsiteY63" fmla="*/ 597877 h 1169076"/>
              <a:gd name="connsiteX64" fmla="*/ 1418783 w 1676691"/>
              <a:gd name="connsiteY64" fmla="*/ 656492 h 1169076"/>
              <a:gd name="connsiteX65" fmla="*/ 1547737 w 1676691"/>
              <a:gd name="connsiteY65" fmla="*/ 644769 h 1169076"/>
              <a:gd name="connsiteX66" fmla="*/ 1629798 w 1676691"/>
              <a:gd name="connsiteY66" fmla="*/ 562707 h 1169076"/>
              <a:gd name="connsiteX67" fmla="*/ 1641521 w 1676691"/>
              <a:gd name="connsiteY67" fmla="*/ 504092 h 1169076"/>
              <a:gd name="connsiteX68" fmla="*/ 1676691 w 1676691"/>
              <a:gd name="connsiteY68" fmla="*/ 433753 h 116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676691" h="1169076">
                <a:moveTo>
                  <a:pt x="1676691" y="433753"/>
                </a:moveTo>
                <a:lnTo>
                  <a:pt x="1676691" y="433753"/>
                </a:lnTo>
                <a:cubicBezTo>
                  <a:pt x="1672783" y="398584"/>
                  <a:pt x="1670785" y="363150"/>
                  <a:pt x="1664967" y="328246"/>
                </a:cubicBezTo>
                <a:cubicBezTo>
                  <a:pt x="1662935" y="316057"/>
                  <a:pt x="1661982" y="301815"/>
                  <a:pt x="1653244" y="293077"/>
                </a:cubicBezTo>
                <a:cubicBezTo>
                  <a:pt x="1644506" y="284339"/>
                  <a:pt x="1629798" y="285261"/>
                  <a:pt x="1618075" y="281353"/>
                </a:cubicBezTo>
                <a:cubicBezTo>
                  <a:pt x="1610260" y="269630"/>
                  <a:pt x="1600351" y="259059"/>
                  <a:pt x="1594629" y="246184"/>
                </a:cubicBezTo>
                <a:cubicBezTo>
                  <a:pt x="1584592" y="223600"/>
                  <a:pt x="1571183" y="175846"/>
                  <a:pt x="1571183" y="175846"/>
                </a:cubicBezTo>
                <a:cubicBezTo>
                  <a:pt x="1549889" y="5491"/>
                  <a:pt x="1570974" y="82479"/>
                  <a:pt x="1547737" y="128953"/>
                </a:cubicBezTo>
                <a:cubicBezTo>
                  <a:pt x="1542794" y="138839"/>
                  <a:pt x="1532106" y="144584"/>
                  <a:pt x="1524291" y="152400"/>
                </a:cubicBezTo>
                <a:cubicBezTo>
                  <a:pt x="1496936" y="70338"/>
                  <a:pt x="1524290" y="89876"/>
                  <a:pt x="1465675" y="70338"/>
                </a:cubicBezTo>
                <a:cubicBezTo>
                  <a:pt x="1434848" y="116579"/>
                  <a:pt x="1433637" y="141113"/>
                  <a:pt x="1348444" y="93784"/>
                </a:cubicBezTo>
                <a:cubicBezTo>
                  <a:pt x="1334360" y="85960"/>
                  <a:pt x="1345658" y="60298"/>
                  <a:pt x="1336721" y="46892"/>
                </a:cubicBezTo>
                <a:cubicBezTo>
                  <a:pt x="1328906" y="35169"/>
                  <a:pt x="1313275" y="31261"/>
                  <a:pt x="1301552" y="23446"/>
                </a:cubicBezTo>
                <a:cubicBezTo>
                  <a:pt x="1285921" y="46892"/>
                  <a:pt x="1263571" y="67051"/>
                  <a:pt x="1254660" y="93784"/>
                </a:cubicBezTo>
                <a:cubicBezTo>
                  <a:pt x="1239442" y="139439"/>
                  <a:pt x="1251675" y="120215"/>
                  <a:pt x="1219491" y="152400"/>
                </a:cubicBezTo>
                <a:cubicBezTo>
                  <a:pt x="1168691" y="148492"/>
                  <a:pt x="1117648" y="146997"/>
                  <a:pt x="1067091" y="140677"/>
                </a:cubicBezTo>
                <a:cubicBezTo>
                  <a:pt x="1027804" y="135766"/>
                  <a:pt x="1031658" y="122960"/>
                  <a:pt x="996752" y="105507"/>
                </a:cubicBezTo>
                <a:cubicBezTo>
                  <a:pt x="899681" y="56972"/>
                  <a:pt x="1027203" y="137531"/>
                  <a:pt x="926414" y="70338"/>
                </a:cubicBezTo>
                <a:cubicBezTo>
                  <a:pt x="867798" y="74246"/>
                  <a:pt x="808990" y="75911"/>
                  <a:pt x="750567" y="82061"/>
                </a:cubicBezTo>
                <a:cubicBezTo>
                  <a:pt x="734544" y="83748"/>
                  <a:pt x="719768" y="94550"/>
                  <a:pt x="703675" y="93784"/>
                </a:cubicBezTo>
                <a:cubicBezTo>
                  <a:pt x="636862" y="90602"/>
                  <a:pt x="570814" y="78153"/>
                  <a:pt x="504383" y="70338"/>
                </a:cubicBezTo>
                <a:cubicBezTo>
                  <a:pt x="500475" y="58615"/>
                  <a:pt x="500379" y="44818"/>
                  <a:pt x="492660" y="35169"/>
                </a:cubicBezTo>
                <a:cubicBezTo>
                  <a:pt x="476132" y="14509"/>
                  <a:pt x="445489" y="7723"/>
                  <a:pt x="422321" y="0"/>
                </a:cubicBezTo>
                <a:cubicBezTo>
                  <a:pt x="383244" y="3908"/>
                  <a:pt x="343906" y="5752"/>
                  <a:pt x="305091" y="11723"/>
                </a:cubicBezTo>
                <a:cubicBezTo>
                  <a:pt x="292877" y="13602"/>
                  <a:pt x="280203" y="16591"/>
                  <a:pt x="269921" y="23446"/>
                </a:cubicBezTo>
                <a:cubicBezTo>
                  <a:pt x="256127" y="32642"/>
                  <a:pt x="248243" y="48979"/>
                  <a:pt x="234752" y="58615"/>
                </a:cubicBezTo>
                <a:cubicBezTo>
                  <a:pt x="198329" y="84631"/>
                  <a:pt x="181875" y="82096"/>
                  <a:pt x="140967" y="93784"/>
                </a:cubicBezTo>
                <a:cubicBezTo>
                  <a:pt x="129085" y="97179"/>
                  <a:pt x="116646" y="99590"/>
                  <a:pt x="105798" y="105507"/>
                </a:cubicBezTo>
                <a:cubicBezTo>
                  <a:pt x="73434" y="123160"/>
                  <a:pt x="12014" y="164123"/>
                  <a:pt x="12014" y="164123"/>
                </a:cubicBezTo>
                <a:cubicBezTo>
                  <a:pt x="7344" y="182802"/>
                  <a:pt x="-12512" y="226563"/>
                  <a:pt x="12014" y="246184"/>
                </a:cubicBezTo>
                <a:cubicBezTo>
                  <a:pt x="24595" y="256249"/>
                  <a:pt x="43275" y="253999"/>
                  <a:pt x="58906" y="257907"/>
                </a:cubicBezTo>
                <a:cubicBezTo>
                  <a:pt x="66721" y="269630"/>
                  <a:pt x="68511" y="290441"/>
                  <a:pt x="82352" y="293077"/>
                </a:cubicBezTo>
                <a:cubicBezTo>
                  <a:pt x="155388" y="306989"/>
                  <a:pt x="252518" y="252227"/>
                  <a:pt x="305091" y="304800"/>
                </a:cubicBezTo>
                <a:cubicBezTo>
                  <a:pt x="357664" y="357372"/>
                  <a:pt x="310083" y="453495"/>
                  <a:pt x="316814" y="527538"/>
                </a:cubicBezTo>
                <a:cubicBezTo>
                  <a:pt x="320825" y="571655"/>
                  <a:pt x="332129" y="560891"/>
                  <a:pt x="363706" y="586153"/>
                </a:cubicBezTo>
                <a:cubicBezTo>
                  <a:pt x="409684" y="622936"/>
                  <a:pt x="361244" y="600964"/>
                  <a:pt x="422321" y="621323"/>
                </a:cubicBezTo>
                <a:cubicBezTo>
                  <a:pt x="434044" y="633046"/>
                  <a:pt x="455660" y="640014"/>
                  <a:pt x="457491" y="656492"/>
                </a:cubicBezTo>
                <a:cubicBezTo>
                  <a:pt x="462879" y="704984"/>
                  <a:pt x="437061" y="723813"/>
                  <a:pt x="410598" y="750277"/>
                </a:cubicBezTo>
                <a:cubicBezTo>
                  <a:pt x="381132" y="838675"/>
                  <a:pt x="420880" y="729713"/>
                  <a:pt x="375429" y="820615"/>
                </a:cubicBezTo>
                <a:cubicBezTo>
                  <a:pt x="369903" y="831668"/>
                  <a:pt x="369232" y="844731"/>
                  <a:pt x="363706" y="855784"/>
                </a:cubicBezTo>
                <a:cubicBezTo>
                  <a:pt x="355136" y="872924"/>
                  <a:pt x="313054" y="927229"/>
                  <a:pt x="305091" y="937846"/>
                </a:cubicBezTo>
                <a:cubicBezTo>
                  <a:pt x="293900" y="971417"/>
                  <a:pt x="294356" y="987522"/>
                  <a:pt x="258198" y="1008184"/>
                </a:cubicBezTo>
                <a:cubicBezTo>
                  <a:pt x="244209" y="1016178"/>
                  <a:pt x="226937" y="1015999"/>
                  <a:pt x="211306" y="1019907"/>
                </a:cubicBezTo>
                <a:cubicBezTo>
                  <a:pt x="198538" y="1058213"/>
                  <a:pt x="169171" y="1129940"/>
                  <a:pt x="211306" y="1160584"/>
                </a:cubicBezTo>
                <a:cubicBezTo>
                  <a:pt x="243067" y="1183683"/>
                  <a:pt x="289460" y="1152769"/>
                  <a:pt x="328537" y="1148861"/>
                </a:cubicBezTo>
                <a:cubicBezTo>
                  <a:pt x="340260" y="1141046"/>
                  <a:pt x="355891" y="1137138"/>
                  <a:pt x="363706" y="1125415"/>
                </a:cubicBezTo>
                <a:cubicBezTo>
                  <a:pt x="372643" y="1112009"/>
                  <a:pt x="371003" y="1094015"/>
                  <a:pt x="375429" y="1078523"/>
                </a:cubicBezTo>
                <a:cubicBezTo>
                  <a:pt x="378824" y="1066641"/>
                  <a:pt x="381626" y="1054406"/>
                  <a:pt x="387152" y="1043353"/>
                </a:cubicBezTo>
                <a:cubicBezTo>
                  <a:pt x="395723" y="1026212"/>
                  <a:pt x="437802" y="971912"/>
                  <a:pt x="445767" y="961292"/>
                </a:cubicBezTo>
                <a:cubicBezTo>
                  <a:pt x="465856" y="901031"/>
                  <a:pt x="442752" y="946347"/>
                  <a:pt x="492660" y="902677"/>
                </a:cubicBezTo>
                <a:cubicBezTo>
                  <a:pt x="537517" y="863427"/>
                  <a:pt x="548667" y="837177"/>
                  <a:pt x="598167" y="808892"/>
                </a:cubicBezTo>
                <a:cubicBezTo>
                  <a:pt x="608896" y="802761"/>
                  <a:pt x="621614" y="801077"/>
                  <a:pt x="633337" y="797169"/>
                </a:cubicBezTo>
                <a:cubicBezTo>
                  <a:pt x="645060" y="789354"/>
                  <a:pt x="654487" y="775125"/>
                  <a:pt x="668506" y="773723"/>
                </a:cubicBezTo>
                <a:cubicBezTo>
                  <a:pt x="709953" y="769578"/>
                  <a:pt x="747988" y="784586"/>
                  <a:pt x="785737" y="797169"/>
                </a:cubicBezTo>
                <a:cubicBezTo>
                  <a:pt x="797460" y="804984"/>
                  <a:pt x="807411" y="816566"/>
                  <a:pt x="820906" y="820615"/>
                </a:cubicBezTo>
                <a:cubicBezTo>
                  <a:pt x="934788" y="854780"/>
                  <a:pt x="875076" y="804448"/>
                  <a:pt x="926414" y="855784"/>
                </a:cubicBezTo>
                <a:cubicBezTo>
                  <a:pt x="945952" y="847969"/>
                  <a:pt x="969301" y="846318"/>
                  <a:pt x="985029" y="832338"/>
                </a:cubicBezTo>
                <a:cubicBezTo>
                  <a:pt x="1006090" y="813617"/>
                  <a:pt x="1011996" y="781926"/>
                  <a:pt x="1031921" y="762000"/>
                </a:cubicBezTo>
                <a:cubicBezTo>
                  <a:pt x="1039736" y="754184"/>
                  <a:pt x="1044597" y="741038"/>
                  <a:pt x="1055367" y="738553"/>
                </a:cubicBezTo>
                <a:cubicBezTo>
                  <a:pt x="1097424" y="728847"/>
                  <a:pt x="1141336" y="730738"/>
                  <a:pt x="1184321" y="726830"/>
                </a:cubicBezTo>
                <a:cubicBezTo>
                  <a:pt x="1196044" y="719015"/>
                  <a:pt x="1210689" y="714386"/>
                  <a:pt x="1219491" y="703384"/>
                </a:cubicBezTo>
                <a:cubicBezTo>
                  <a:pt x="1227211" y="693735"/>
                  <a:pt x="1229004" y="680373"/>
                  <a:pt x="1231214" y="668215"/>
                </a:cubicBezTo>
                <a:cubicBezTo>
                  <a:pt x="1236850" y="637218"/>
                  <a:pt x="1239029" y="605692"/>
                  <a:pt x="1242937" y="574430"/>
                </a:cubicBezTo>
                <a:cubicBezTo>
                  <a:pt x="1243044" y="574445"/>
                  <a:pt x="1340907" y="583432"/>
                  <a:pt x="1360167" y="597877"/>
                </a:cubicBezTo>
                <a:cubicBezTo>
                  <a:pt x="1382272" y="614456"/>
                  <a:pt x="1418783" y="656492"/>
                  <a:pt x="1418783" y="656492"/>
                </a:cubicBezTo>
                <a:cubicBezTo>
                  <a:pt x="1461768" y="652584"/>
                  <a:pt x="1508295" y="662299"/>
                  <a:pt x="1547737" y="644769"/>
                </a:cubicBezTo>
                <a:cubicBezTo>
                  <a:pt x="1583087" y="629058"/>
                  <a:pt x="1629798" y="562707"/>
                  <a:pt x="1629798" y="562707"/>
                </a:cubicBezTo>
                <a:cubicBezTo>
                  <a:pt x="1633706" y="543169"/>
                  <a:pt x="1632610" y="521914"/>
                  <a:pt x="1641521" y="504092"/>
                </a:cubicBezTo>
                <a:lnTo>
                  <a:pt x="1676691" y="433753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10</a:t>
            </a:r>
            <a:endParaRPr lang="en-IN" dirty="0"/>
          </a:p>
        </p:txBody>
      </p:sp>
      <p:sp>
        <p:nvSpPr>
          <p:cNvPr id="13" name="Freeform 12"/>
          <p:cNvSpPr/>
          <p:nvPr/>
        </p:nvSpPr>
        <p:spPr>
          <a:xfrm>
            <a:off x="1547446" y="3981190"/>
            <a:ext cx="1326342" cy="1309863"/>
          </a:xfrm>
          <a:custGeom>
            <a:avLst/>
            <a:gdLst>
              <a:gd name="connsiteX0" fmla="*/ 1301262 w 1326342"/>
              <a:gd name="connsiteY0" fmla="*/ 1259025 h 1309863"/>
              <a:gd name="connsiteX1" fmla="*/ 1301262 w 1326342"/>
              <a:gd name="connsiteY1" fmla="*/ 1259025 h 1309863"/>
              <a:gd name="connsiteX2" fmla="*/ 1242646 w 1326342"/>
              <a:gd name="connsiteY2" fmla="*/ 1176964 h 1309863"/>
              <a:gd name="connsiteX3" fmla="*/ 1230923 w 1326342"/>
              <a:gd name="connsiteY3" fmla="*/ 907333 h 1309863"/>
              <a:gd name="connsiteX4" fmla="*/ 1195754 w 1326342"/>
              <a:gd name="connsiteY4" fmla="*/ 836995 h 1309863"/>
              <a:gd name="connsiteX5" fmla="*/ 1101969 w 1326342"/>
              <a:gd name="connsiteY5" fmla="*/ 754933 h 1309863"/>
              <a:gd name="connsiteX6" fmla="*/ 1031631 w 1326342"/>
              <a:gd name="connsiteY6" fmla="*/ 649425 h 1309863"/>
              <a:gd name="connsiteX7" fmla="*/ 1008185 w 1326342"/>
              <a:gd name="connsiteY7" fmla="*/ 614256 h 1309863"/>
              <a:gd name="connsiteX8" fmla="*/ 996462 w 1326342"/>
              <a:gd name="connsiteY8" fmla="*/ 579087 h 1309863"/>
              <a:gd name="connsiteX9" fmla="*/ 973016 w 1326342"/>
              <a:gd name="connsiteY9" fmla="*/ 543918 h 1309863"/>
              <a:gd name="connsiteX10" fmla="*/ 949569 w 1326342"/>
              <a:gd name="connsiteY10" fmla="*/ 461856 h 1309863"/>
              <a:gd name="connsiteX11" fmla="*/ 937846 w 1326342"/>
              <a:gd name="connsiteY11" fmla="*/ 250841 h 1309863"/>
              <a:gd name="connsiteX12" fmla="*/ 926123 w 1326342"/>
              <a:gd name="connsiteY12" fmla="*/ 192225 h 1309863"/>
              <a:gd name="connsiteX13" fmla="*/ 949569 w 1326342"/>
              <a:gd name="connsiteY13" fmla="*/ 74995 h 1309863"/>
              <a:gd name="connsiteX14" fmla="*/ 937846 w 1326342"/>
              <a:gd name="connsiteY14" fmla="*/ 4656 h 1309863"/>
              <a:gd name="connsiteX15" fmla="*/ 867508 w 1326342"/>
              <a:gd name="connsiteY15" fmla="*/ 16379 h 1309863"/>
              <a:gd name="connsiteX16" fmla="*/ 785446 w 1326342"/>
              <a:gd name="connsiteY16" fmla="*/ 39825 h 1309863"/>
              <a:gd name="connsiteX17" fmla="*/ 762000 w 1326342"/>
              <a:gd name="connsiteY17" fmla="*/ 63272 h 1309863"/>
              <a:gd name="connsiteX18" fmla="*/ 726831 w 1326342"/>
              <a:gd name="connsiteY18" fmla="*/ 74995 h 1309863"/>
              <a:gd name="connsiteX19" fmla="*/ 656492 w 1326342"/>
              <a:gd name="connsiteY19" fmla="*/ 215672 h 1309863"/>
              <a:gd name="connsiteX20" fmla="*/ 633046 w 1326342"/>
              <a:gd name="connsiteY20" fmla="*/ 250841 h 1309863"/>
              <a:gd name="connsiteX21" fmla="*/ 422031 w 1326342"/>
              <a:gd name="connsiteY21" fmla="*/ 227395 h 1309863"/>
              <a:gd name="connsiteX22" fmla="*/ 386862 w 1326342"/>
              <a:gd name="connsiteY22" fmla="*/ 215672 h 1309863"/>
              <a:gd name="connsiteX23" fmla="*/ 339969 w 1326342"/>
              <a:gd name="connsiteY23" fmla="*/ 286010 h 1309863"/>
              <a:gd name="connsiteX24" fmla="*/ 304800 w 1326342"/>
              <a:gd name="connsiteY24" fmla="*/ 297733 h 1309863"/>
              <a:gd name="connsiteX25" fmla="*/ 257908 w 1326342"/>
              <a:gd name="connsiteY25" fmla="*/ 168779 h 1309863"/>
              <a:gd name="connsiteX26" fmla="*/ 222739 w 1326342"/>
              <a:gd name="connsiteY26" fmla="*/ 180502 h 1309863"/>
              <a:gd name="connsiteX27" fmla="*/ 175846 w 1326342"/>
              <a:gd name="connsiteY27" fmla="*/ 227395 h 1309863"/>
              <a:gd name="connsiteX28" fmla="*/ 140677 w 1326342"/>
              <a:gd name="connsiteY28" fmla="*/ 262564 h 1309863"/>
              <a:gd name="connsiteX29" fmla="*/ 70339 w 1326342"/>
              <a:gd name="connsiteY29" fmla="*/ 274287 h 1309863"/>
              <a:gd name="connsiteX30" fmla="*/ 35169 w 1326342"/>
              <a:gd name="connsiteY30" fmla="*/ 403241 h 1309863"/>
              <a:gd name="connsiteX31" fmla="*/ 0 w 1326342"/>
              <a:gd name="connsiteY31" fmla="*/ 473579 h 1309863"/>
              <a:gd name="connsiteX32" fmla="*/ 35169 w 1326342"/>
              <a:gd name="connsiteY32" fmla="*/ 485302 h 1309863"/>
              <a:gd name="connsiteX33" fmla="*/ 140677 w 1326342"/>
              <a:gd name="connsiteY33" fmla="*/ 497025 h 1309863"/>
              <a:gd name="connsiteX34" fmla="*/ 117231 w 1326342"/>
              <a:gd name="connsiteY34" fmla="*/ 567364 h 1309863"/>
              <a:gd name="connsiteX35" fmla="*/ 46892 w 1326342"/>
              <a:gd name="connsiteY35" fmla="*/ 625979 h 1309863"/>
              <a:gd name="connsiteX36" fmla="*/ 23446 w 1326342"/>
              <a:gd name="connsiteY36" fmla="*/ 661148 h 1309863"/>
              <a:gd name="connsiteX37" fmla="*/ 35169 w 1326342"/>
              <a:gd name="connsiteY37" fmla="*/ 731487 h 1309863"/>
              <a:gd name="connsiteX38" fmla="*/ 70339 w 1326342"/>
              <a:gd name="connsiteY38" fmla="*/ 743210 h 1309863"/>
              <a:gd name="connsiteX39" fmla="*/ 211016 w 1326342"/>
              <a:gd name="connsiteY39" fmla="*/ 766656 h 1309863"/>
              <a:gd name="connsiteX40" fmla="*/ 246185 w 1326342"/>
              <a:gd name="connsiteY40" fmla="*/ 801825 h 1309863"/>
              <a:gd name="connsiteX41" fmla="*/ 281354 w 1326342"/>
              <a:gd name="connsiteY41" fmla="*/ 825272 h 1309863"/>
              <a:gd name="connsiteX42" fmla="*/ 363416 w 1326342"/>
              <a:gd name="connsiteY42" fmla="*/ 919056 h 1309863"/>
              <a:gd name="connsiteX43" fmla="*/ 386862 w 1326342"/>
              <a:gd name="connsiteY43" fmla="*/ 1001118 h 1309863"/>
              <a:gd name="connsiteX44" fmla="*/ 398585 w 1326342"/>
              <a:gd name="connsiteY44" fmla="*/ 1176964 h 1309863"/>
              <a:gd name="connsiteX45" fmla="*/ 433754 w 1326342"/>
              <a:gd name="connsiteY45" fmla="*/ 1153518 h 1309863"/>
              <a:gd name="connsiteX46" fmla="*/ 550985 w 1326342"/>
              <a:gd name="connsiteY46" fmla="*/ 1153518 h 1309863"/>
              <a:gd name="connsiteX47" fmla="*/ 586154 w 1326342"/>
              <a:gd name="connsiteY47" fmla="*/ 1176964 h 1309863"/>
              <a:gd name="connsiteX48" fmla="*/ 621323 w 1326342"/>
              <a:gd name="connsiteY48" fmla="*/ 1212133 h 1309863"/>
              <a:gd name="connsiteX49" fmla="*/ 703385 w 1326342"/>
              <a:gd name="connsiteY49" fmla="*/ 1235579 h 1309863"/>
              <a:gd name="connsiteX50" fmla="*/ 890954 w 1326342"/>
              <a:gd name="connsiteY50" fmla="*/ 1223856 h 1309863"/>
              <a:gd name="connsiteX51" fmla="*/ 926123 w 1326342"/>
              <a:gd name="connsiteY51" fmla="*/ 1212133 h 1309863"/>
              <a:gd name="connsiteX52" fmla="*/ 1055077 w 1326342"/>
              <a:gd name="connsiteY52" fmla="*/ 1223856 h 1309863"/>
              <a:gd name="connsiteX53" fmla="*/ 1090246 w 1326342"/>
              <a:gd name="connsiteY53" fmla="*/ 1247302 h 1309863"/>
              <a:gd name="connsiteX54" fmla="*/ 1160585 w 1326342"/>
              <a:gd name="connsiteY54" fmla="*/ 1270748 h 1309863"/>
              <a:gd name="connsiteX55" fmla="*/ 1184031 w 1326342"/>
              <a:gd name="connsiteY55" fmla="*/ 1305918 h 1309863"/>
              <a:gd name="connsiteX56" fmla="*/ 1324708 w 1326342"/>
              <a:gd name="connsiteY56" fmla="*/ 1270748 h 1309863"/>
              <a:gd name="connsiteX57" fmla="*/ 1301262 w 1326342"/>
              <a:gd name="connsiteY57" fmla="*/ 1259025 h 130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326342" h="1309863">
                <a:moveTo>
                  <a:pt x="1301262" y="1259025"/>
                </a:moveTo>
                <a:lnTo>
                  <a:pt x="1301262" y="1259025"/>
                </a:lnTo>
                <a:cubicBezTo>
                  <a:pt x="1281723" y="1231671"/>
                  <a:pt x="1249239" y="1209926"/>
                  <a:pt x="1242646" y="1176964"/>
                </a:cubicBezTo>
                <a:cubicBezTo>
                  <a:pt x="1225003" y="1088749"/>
                  <a:pt x="1237823" y="997030"/>
                  <a:pt x="1230923" y="907333"/>
                </a:cubicBezTo>
                <a:cubicBezTo>
                  <a:pt x="1229189" y="884797"/>
                  <a:pt x="1209585" y="852802"/>
                  <a:pt x="1195754" y="836995"/>
                </a:cubicBezTo>
                <a:cubicBezTo>
                  <a:pt x="1147748" y="782130"/>
                  <a:pt x="1149641" y="786713"/>
                  <a:pt x="1101969" y="754933"/>
                </a:cubicBezTo>
                <a:lnTo>
                  <a:pt x="1031631" y="649425"/>
                </a:lnTo>
                <a:cubicBezTo>
                  <a:pt x="1023816" y="637702"/>
                  <a:pt x="1012640" y="627622"/>
                  <a:pt x="1008185" y="614256"/>
                </a:cubicBezTo>
                <a:cubicBezTo>
                  <a:pt x="1004277" y="602533"/>
                  <a:pt x="1001988" y="590140"/>
                  <a:pt x="996462" y="579087"/>
                </a:cubicBezTo>
                <a:cubicBezTo>
                  <a:pt x="990161" y="566485"/>
                  <a:pt x="979317" y="556520"/>
                  <a:pt x="973016" y="543918"/>
                </a:cubicBezTo>
                <a:cubicBezTo>
                  <a:pt x="964605" y="527096"/>
                  <a:pt x="953326" y="476886"/>
                  <a:pt x="949569" y="461856"/>
                </a:cubicBezTo>
                <a:cubicBezTo>
                  <a:pt x="945661" y="391518"/>
                  <a:pt x="943949" y="321023"/>
                  <a:pt x="937846" y="250841"/>
                </a:cubicBezTo>
                <a:cubicBezTo>
                  <a:pt x="936120" y="230990"/>
                  <a:pt x="926123" y="212151"/>
                  <a:pt x="926123" y="192225"/>
                </a:cubicBezTo>
                <a:cubicBezTo>
                  <a:pt x="926123" y="138343"/>
                  <a:pt x="935132" y="118305"/>
                  <a:pt x="949569" y="74995"/>
                </a:cubicBezTo>
                <a:cubicBezTo>
                  <a:pt x="945661" y="51549"/>
                  <a:pt x="957188" y="18472"/>
                  <a:pt x="937846" y="4656"/>
                </a:cubicBezTo>
                <a:cubicBezTo>
                  <a:pt x="918504" y="-9160"/>
                  <a:pt x="890816" y="11717"/>
                  <a:pt x="867508" y="16379"/>
                </a:cubicBezTo>
                <a:cubicBezTo>
                  <a:pt x="830709" y="23739"/>
                  <a:pt x="818965" y="28652"/>
                  <a:pt x="785446" y="39825"/>
                </a:cubicBezTo>
                <a:cubicBezTo>
                  <a:pt x="777631" y="47641"/>
                  <a:pt x="771478" y="57585"/>
                  <a:pt x="762000" y="63272"/>
                </a:cubicBezTo>
                <a:cubicBezTo>
                  <a:pt x="751404" y="69630"/>
                  <a:pt x="735569" y="66257"/>
                  <a:pt x="726831" y="74995"/>
                </a:cubicBezTo>
                <a:cubicBezTo>
                  <a:pt x="616158" y="185668"/>
                  <a:pt x="732767" y="101259"/>
                  <a:pt x="656492" y="215672"/>
                </a:cubicBezTo>
                <a:lnTo>
                  <a:pt x="633046" y="250841"/>
                </a:lnTo>
                <a:cubicBezTo>
                  <a:pt x="540985" y="243759"/>
                  <a:pt x="499240" y="246697"/>
                  <a:pt x="422031" y="227395"/>
                </a:cubicBezTo>
                <a:cubicBezTo>
                  <a:pt x="410043" y="224398"/>
                  <a:pt x="398585" y="219580"/>
                  <a:pt x="386862" y="215672"/>
                </a:cubicBezTo>
                <a:cubicBezTo>
                  <a:pt x="374646" y="240104"/>
                  <a:pt x="365544" y="270665"/>
                  <a:pt x="339969" y="286010"/>
                </a:cubicBezTo>
                <a:cubicBezTo>
                  <a:pt x="329373" y="292368"/>
                  <a:pt x="316523" y="293825"/>
                  <a:pt x="304800" y="297733"/>
                </a:cubicBezTo>
                <a:cubicBezTo>
                  <a:pt x="299520" y="244931"/>
                  <a:pt x="327919" y="168779"/>
                  <a:pt x="257908" y="168779"/>
                </a:cubicBezTo>
                <a:cubicBezTo>
                  <a:pt x="245551" y="168779"/>
                  <a:pt x="234462" y="176594"/>
                  <a:pt x="222739" y="180502"/>
                </a:cubicBezTo>
                <a:lnTo>
                  <a:pt x="175846" y="227395"/>
                </a:lnTo>
                <a:cubicBezTo>
                  <a:pt x="164123" y="239118"/>
                  <a:pt x="157030" y="259838"/>
                  <a:pt x="140677" y="262564"/>
                </a:cubicBezTo>
                <a:lnTo>
                  <a:pt x="70339" y="274287"/>
                </a:lnTo>
                <a:cubicBezTo>
                  <a:pt x="19444" y="325180"/>
                  <a:pt x="55879" y="278982"/>
                  <a:pt x="35169" y="403241"/>
                </a:cubicBezTo>
                <a:cubicBezTo>
                  <a:pt x="29776" y="435598"/>
                  <a:pt x="18003" y="446575"/>
                  <a:pt x="0" y="473579"/>
                </a:cubicBezTo>
                <a:cubicBezTo>
                  <a:pt x="11723" y="477487"/>
                  <a:pt x="22980" y="483271"/>
                  <a:pt x="35169" y="485302"/>
                </a:cubicBezTo>
                <a:cubicBezTo>
                  <a:pt x="70073" y="491119"/>
                  <a:pt x="115655" y="472003"/>
                  <a:pt x="140677" y="497025"/>
                </a:cubicBezTo>
                <a:cubicBezTo>
                  <a:pt x="158153" y="514501"/>
                  <a:pt x="137003" y="552535"/>
                  <a:pt x="117231" y="567364"/>
                </a:cubicBezTo>
                <a:cubicBezTo>
                  <a:pt x="94436" y="584460"/>
                  <a:pt x="65521" y="602693"/>
                  <a:pt x="46892" y="625979"/>
                </a:cubicBezTo>
                <a:cubicBezTo>
                  <a:pt x="38090" y="636981"/>
                  <a:pt x="31261" y="649425"/>
                  <a:pt x="23446" y="661148"/>
                </a:cubicBezTo>
                <a:cubicBezTo>
                  <a:pt x="27354" y="684594"/>
                  <a:pt x="23376" y="710849"/>
                  <a:pt x="35169" y="731487"/>
                </a:cubicBezTo>
                <a:cubicBezTo>
                  <a:pt x="41300" y="742216"/>
                  <a:pt x="58351" y="740213"/>
                  <a:pt x="70339" y="743210"/>
                </a:cubicBezTo>
                <a:cubicBezTo>
                  <a:pt x="116053" y="754638"/>
                  <a:pt x="164694" y="760039"/>
                  <a:pt x="211016" y="766656"/>
                </a:cubicBezTo>
                <a:cubicBezTo>
                  <a:pt x="222739" y="778379"/>
                  <a:pt x="233449" y="791211"/>
                  <a:pt x="246185" y="801825"/>
                </a:cubicBezTo>
                <a:cubicBezTo>
                  <a:pt x="257009" y="810845"/>
                  <a:pt x="272076" y="814669"/>
                  <a:pt x="281354" y="825272"/>
                </a:cubicBezTo>
                <a:cubicBezTo>
                  <a:pt x="377088" y="934683"/>
                  <a:pt x="284286" y="866304"/>
                  <a:pt x="363416" y="919056"/>
                </a:cubicBezTo>
                <a:cubicBezTo>
                  <a:pt x="370682" y="940853"/>
                  <a:pt x="384597" y="979602"/>
                  <a:pt x="386862" y="1001118"/>
                </a:cubicBezTo>
                <a:cubicBezTo>
                  <a:pt x="393012" y="1059541"/>
                  <a:pt x="394677" y="1118349"/>
                  <a:pt x="398585" y="1176964"/>
                </a:cubicBezTo>
                <a:cubicBezTo>
                  <a:pt x="410308" y="1169149"/>
                  <a:pt x="420804" y="1159068"/>
                  <a:pt x="433754" y="1153518"/>
                </a:cubicBezTo>
                <a:cubicBezTo>
                  <a:pt x="482720" y="1132532"/>
                  <a:pt x="495714" y="1144306"/>
                  <a:pt x="550985" y="1153518"/>
                </a:cubicBezTo>
                <a:cubicBezTo>
                  <a:pt x="562708" y="1161333"/>
                  <a:pt x="575330" y="1167944"/>
                  <a:pt x="586154" y="1176964"/>
                </a:cubicBezTo>
                <a:cubicBezTo>
                  <a:pt x="598890" y="1187578"/>
                  <a:pt x="607529" y="1202937"/>
                  <a:pt x="621323" y="1212133"/>
                </a:cubicBezTo>
                <a:cubicBezTo>
                  <a:pt x="631414" y="1218861"/>
                  <a:pt x="697132" y="1234016"/>
                  <a:pt x="703385" y="1235579"/>
                </a:cubicBezTo>
                <a:cubicBezTo>
                  <a:pt x="765908" y="1231671"/>
                  <a:pt x="828653" y="1230414"/>
                  <a:pt x="890954" y="1223856"/>
                </a:cubicBezTo>
                <a:cubicBezTo>
                  <a:pt x="903243" y="1222562"/>
                  <a:pt x="913766" y="1212133"/>
                  <a:pt x="926123" y="1212133"/>
                </a:cubicBezTo>
                <a:cubicBezTo>
                  <a:pt x="969285" y="1212133"/>
                  <a:pt x="1012092" y="1219948"/>
                  <a:pt x="1055077" y="1223856"/>
                </a:cubicBezTo>
                <a:cubicBezTo>
                  <a:pt x="1066800" y="1231671"/>
                  <a:pt x="1077371" y="1241580"/>
                  <a:pt x="1090246" y="1247302"/>
                </a:cubicBezTo>
                <a:cubicBezTo>
                  <a:pt x="1112830" y="1257339"/>
                  <a:pt x="1160585" y="1270748"/>
                  <a:pt x="1160585" y="1270748"/>
                </a:cubicBezTo>
                <a:cubicBezTo>
                  <a:pt x="1168400" y="1282471"/>
                  <a:pt x="1170169" y="1303397"/>
                  <a:pt x="1184031" y="1305918"/>
                </a:cubicBezTo>
                <a:cubicBezTo>
                  <a:pt x="1245851" y="1317158"/>
                  <a:pt x="1283067" y="1304061"/>
                  <a:pt x="1324708" y="1270748"/>
                </a:cubicBezTo>
                <a:cubicBezTo>
                  <a:pt x="1333339" y="1263843"/>
                  <a:pt x="1305170" y="1260979"/>
                  <a:pt x="1301262" y="1259025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11</a:t>
            </a:r>
            <a:endParaRPr lang="en-IN" dirty="0"/>
          </a:p>
        </p:txBody>
      </p:sp>
      <p:sp>
        <p:nvSpPr>
          <p:cNvPr id="14" name="Freeform 13"/>
          <p:cNvSpPr/>
          <p:nvPr/>
        </p:nvSpPr>
        <p:spPr>
          <a:xfrm>
            <a:off x="726831" y="3258755"/>
            <a:ext cx="1664677" cy="1031891"/>
          </a:xfrm>
          <a:custGeom>
            <a:avLst/>
            <a:gdLst>
              <a:gd name="connsiteX0" fmla="*/ 1488831 w 1664677"/>
              <a:gd name="connsiteY0" fmla="*/ 844322 h 1031891"/>
              <a:gd name="connsiteX1" fmla="*/ 1488831 w 1664677"/>
              <a:gd name="connsiteY1" fmla="*/ 844322 h 1031891"/>
              <a:gd name="connsiteX2" fmla="*/ 1477107 w 1664677"/>
              <a:gd name="connsiteY2" fmla="*/ 738814 h 1031891"/>
              <a:gd name="connsiteX3" fmla="*/ 1465384 w 1664677"/>
              <a:gd name="connsiteY3" fmla="*/ 703645 h 1031891"/>
              <a:gd name="connsiteX4" fmla="*/ 1500554 w 1664677"/>
              <a:gd name="connsiteY4" fmla="*/ 422291 h 1031891"/>
              <a:gd name="connsiteX5" fmla="*/ 1524000 w 1664677"/>
              <a:gd name="connsiteY5" fmla="*/ 387122 h 1031891"/>
              <a:gd name="connsiteX6" fmla="*/ 1547446 w 1664677"/>
              <a:gd name="connsiteY6" fmla="*/ 176107 h 1031891"/>
              <a:gd name="connsiteX7" fmla="*/ 1570892 w 1664677"/>
              <a:gd name="connsiteY7" fmla="*/ 129214 h 1031891"/>
              <a:gd name="connsiteX8" fmla="*/ 1606061 w 1664677"/>
              <a:gd name="connsiteY8" fmla="*/ 105768 h 1031891"/>
              <a:gd name="connsiteX9" fmla="*/ 1629507 w 1664677"/>
              <a:gd name="connsiteY9" fmla="*/ 70599 h 1031891"/>
              <a:gd name="connsiteX10" fmla="*/ 1652954 w 1664677"/>
              <a:gd name="connsiteY10" fmla="*/ 47153 h 1031891"/>
              <a:gd name="connsiteX11" fmla="*/ 1664677 w 1664677"/>
              <a:gd name="connsiteY11" fmla="*/ 11983 h 1031891"/>
              <a:gd name="connsiteX12" fmla="*/ 1594338 w 1664677"/>
              <a:gd name="connsiteY12" fmla="*/ 260 h 1031891"/>
              <a:gd name="connsiteX13" fmla="*/ 1488831 w 1664677"/>
              <a:gd name="connsiteY13" fmla="*/ 47153 h 1031891"/>
              <a:gd name="connsiteX14" fmla="*/ 1465384 w 1664677"/>
              <a:gd name="connsiteY14" fmla="*/ 70599 h 1031891"/>
              <a:gd name="connsiteX15" fmla="*/ 1359877 w 1664677"/>
              <a:gd name="connsiteY15" fmla="*/ 47153 h 1031891"/>
              <a:gd name="connsiteX16" fmla="*/ 1324707 w 1664677"/>
              <a:gd name="connsiteY16" fmla="*/ 11983 h 1031891"/>
              <a:gd name="connsiteX17" fmla="*/ 1184031 w 1664677"/>
              <a:gd name="connsiteY17" fmla="*/ 23707 h 1031891"/>
              <a:gd name="connsiteX18" fmla="*/ 1160584 w 1664677"/>
              <a:gd name="connsiteY18" fmla="*/ 47153 h 1031891"/>
              <a:gd name="connsiteX19" fmla="*/ 1055077 w 1664677"/>
              <a:gd name="connsiteY19" fmla="*/ 129214 h 1031891"/>
              <a:gd name="connsiteX20" fmla="*/ 1008184 w 1664677"/>
              <a:gd name="connsiteY20" fmla="*/ 187830 h 1031891"/>
              <a:gd name="connsiteX21" fmla="*/ 961292 w 1664677"/>
              <a:gd name="connsiteY21" fmla="*/ 199553 h 1031891"/>
              <a:gd name="connsiteX22" fmla="*/ 926123 w 1664677"/>
              <a:gd name="connsiteY22" fmla="*/ 211276 h 1031891"/>
              <a:gd name="connsiteX23" fmla="*/ 867507 w 1664677"/>
              <a:gd name="connsiteY23" fmla="*/ 199553 h 1031891"/>
              <a:gd name="connsiteX24" fmla="*/ 679938 w 1664677"/>
              <a:gd name="connsiteY24" fmla="*/ 187830 h 1031891"/>
              <a:gd name="connsiteX25" fmla="*/ 656492 w 1664677"/>
              <a:gd name="connsiteY25" fmla="*/ 164383 h 1031891"/>
              <a:gd name="connsiteX26" fmla="*/ 621323 w 1664677"/>
              <a:gd name="connsiteY26" fmla="*/ 152660 h 1031891"/>
              <a:gd name="connsiteX27" fmla="*/ 480646 w 1664677"/>
              <a:gd name="connsiteY27" fmla="*/ 140937 h 1031891"/>
              <a:gd name="connsiteX28" fmla="*/ 386861 w 1664677"/>
              <a:gd name="connsiteY28" fmla="*/ 129214 h 1031891"/>
              <a:gd name="connsiteX29" fmla="*/ 351692 w 1664677"/>
              <a:gd name="connsiteY29" fmla="*/ 117491 h 1031891"/>
              <a:gd name="connsiteX30" fmla="*/ 46892 w 1664677"/>
              <a:gd name="connsiteY30" fmla="*/ 363676 h 1031891"/>
              <a:gd name="connsiteX31" fmla="*/ 70338 w 1664677"/>
              <a:gd name="connsiteY31" fmla="*/ 398845 h 1031891"/>
              <a:gd name="connsiteX32" fmla="*/ 11723 w 1664677"/>
              <a:gd name="connsiteY32" fmla="*/ 480907 h 1031891"/>
              <a:gd name="connsiteX33" fmla="*/ 0 w 1664677"/>
              <a:gd name="connsiteY33" fmla="*/ 516076 h 1031891"/>
              <a:gd name="connsiteX34" fmla="*/ 35169 w 1664677"/>
              <a:gd name="connsiteY34" fmla="*/ 598137 h 1031891"/>
              <a:gd name="connsiteX35" fmla="*/ 70338 w 1664677"/>
              <a:gd name="connsiteY35" fmla="*/ 633307 h 1031891"/>
              <a:gd name="connsiteX36" fmla="*/ 128954 w 1664677"/>
              <a:gd name="connsiteY36" fmla="*/ 680199 h 1031891"/>
              <a:gd name="connsiteX37" fmla="*/ 175846 w 1664677"/>
              <a:gd name="connsiteY37" fmla="*/ 762260 h 1031891"/>
              <a:gd name="connsiteX38" fmla="*/ 187569 w 1664677"/>
              <a:gd name="connsiteY38" fmla="*/ 797430 h 1031891"/>
              <a:gd name="connsiteX39" fmla="*/ 234461 w 1664677"/>
              <a:gd name="connsiteY39" fmla="*/ 809153 h 1031891"/>
              <a:gd name="connsiteX40" fmla="*/ 363415 w 1664677"/>
              <a:gd name="connsiteY40" fmla="*/ 773983 h 1031891"/>
              <a:gd name="connsiteX41" fmla="*/ 386861 w 1664677"/>
              <a:gd name="connsiteY41" fmla="*/ 738814 h 1031891"/>
              <a:gd name="connsiteX42" fmla="*/ 433754 w 1664677"/>
              <a:gd name="connsiteY42" fmla="*/ 750537 h 1031891"/>
              <a:gd name="connsiteX43" fmla="*/ 586154 w 1664677"/>
              <a:gd name="connsiteY43" fmla="*/ 762260 h 1031891"/>
              <a:gd name="connsiteX44" fmla="*/ 644769 w 1664677"/>
              <a:gd name="connsiteY44" fmla="*/ 820876 h 1031891"/>
              <a:gd name="connsiteX45" fmla="*/ 679938 w 1664677"/>
              <a:gd name="connsiteY45" fmla="*/ 832599 h 1031891"/>
              <a:gd name="connsiteX46" fmla="*/ 738554 w 1664677"/>
              <a:gd name="connsiteY46" fmla="*/ 820876 h 1031891"/>
              <a:gd name="connsiteX47" fmla="*/ 773723 w 1664677"/>
              <a:gd name="connsiteY47" fmla="*/ 809153 h 1031891"/>
              <a:gd name="connsiteX48" fmla="*/ 808892 w 1664677"/>
              <a:gd name="connsiteY48" fmla="*/ 820876 h 1031891"/>
              <a:gd name="connsiteX49" fmla="*/ 879231 w 1664677"/>
              <a:gd name="connsiteY49" fmla="*/ 891214 h 1031891"/>
              <a:gd name="connsiteX50" fmla="*/ 961292 w 1664677"/>
              <a:gd name="connsiteY50" fmla="*/ 973276 h 1031891"/>
              <a:gd name="connsiteX51" fmla="*/ 1055077 w 1664677"/>
              <a:gd name="connsiteY51" fmla="*/ 961553 h 1031891"/>
              <a:gd name="connsiteX52" fmla="*/ 1137138 w 1664677"/>
              <a:gd name="connsiteY52" fmla="*/ 938107 h 1031891"/>
              <a:gd name="connsiteX53" fmla="*/ 1160584 w 1664677"/>
              <a:gd name="connsiteY53" fmla="*/ 973276 h 1031891"/>
              <a:gd name="connsiteX54" fmla="*/ 1184031 w 1664677"/>
              <a:gd name="connsiteY54" fmla="*/ 996722 h 1031891"/>
              <a:gd name="connsiteX55" fmla="*/ 1195754 w 1664677"/>
              <a:gd name="connsiteY55" fmla="*/ 1031891 h 1031891"/>
              <a:gd name="connsiteX56" fmla="*/ 1254369 w 1664677"/>
              <a:gd name="connsiteY56" fmla="*/ 984999 h 1031891"/>
              <a:gd name="connsiteX57" fmla="*/ 1277815 w 1664677"/>
              <a:gd name="connsiteY57" fmla="*/ 949830 h 1031891"/>
              <a:gd name="connsiteX58" fmla="*/ 1312984 w 1664677"/>
              <a:gd name="connsiteY58" fmla="*/ 938107 h 1031891"/>
              <a:gd name="connsiteX59" fmla="*/ 1500554 w 1664677"/>
              <a:gd name="connsiteY59" fmla="*/ 926383 h 1031891"/>
              <a:gd name="connsiteX60" fmla="*/ 1512277 w 1664677"/>
              <a:gd name="connsiteY60" fmla="*/ 879491 h 1031891"/>
              <a:gd name="connsiteX61" fmla="*/ 1547446 w 1664677"/>
              <a:gd name="connsiteY61" fmla="*/ 844322 h 1031891"/>
              <a:gd name="connsiteX62" fmla="*/ 1524000 w 1664677"/>
              <a:gd name="connsiteY62" fmla="*/ 938107 h 1031891"/>
              <a:gd name="connsiteX63" fmla="*/ 1453661 w 1664677"/>
              <a:gd name="connsiteY63" fmla="*/ 961553 h 1031891"/>
              <a:gd name="connsiteX64" fmla="*/ 1465384 w 1664677"/>
              <a:gd name="connsiteY64" fmla="*/ 867768 h 1031891"/>
              <a:gd name="connsiteX65" fmla="*/ 1488831 w 1664677"/>
              <a:gd name="connsiteY65" fmla="*/ 844322 h 103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64677" h="1031891">
                <a:moveTo>
                  <a:pt x="1488831" y="844322"/>
                </a:moveTo>
                <a:lnTo>
                  <a:pt x="1488831" y="844322"/>
                </a:lnTo>
                <a:cubicBezTo>
                  <a:pt x="1484923" y="809153"/>
                  <a:pt x="1482925" y="773718"/>
                  <a:pt x="1477107" y="738814"/>
                </a:cubicBezTo>
                <a:cubicBezTo>
                  <a:pt x="1475075" y="726625"/>
                  <a:pt x="1465384" y="716002"/>
                  <a:pt x="1465384" y="703645"/>
                </a:cubicBezTo>
                <a:cubicBezTo>
                  <a:pt x="1465384" y="683084"/>
                  <a:pt x="1459423" y="483988"/>
                  <a:pt x="1500554" y="422291"/>
                </a:cubicBezTo>
                <a:lnTo>
                  <a:pt x="1524000" y="387122"/>
                </a:lnTo>
                <a:cubicBezTo>
                  <a:pt x="1528964" y="312661"/>
                  <a:pt x="1518741" y="243087"/>
                  <a:pt x="1547446" y="176107"/>
                </a:cubicBezTo>
                <a:cubicBezTo>
                  <a:pt x="1554330" y="160044"/>
                  <a:pt x="1559704" y="142639"/>
                  <a:pt x="1570892" y="129214"/>
                </a:cubicBezTo>
                <a:cubicBezTo>
                  <a:pt x="1579912" y="118390"/>
                  <a:pt x="1594338" y="113583"/>
                  <a:pt x="1606061" y="105768"/>
                </a:cubicBezTo>
                <a:cubicBezTo>
                  <a:pt x="1613876" y="94045"/>
                  <a:pt x="1620705" y="81601"/>
                  <a:pt x="1629507" y="70599"/>
                </a:cubicBezTo>
                <a:cubicBezTo>
                  <a:pt x="1636412" y="61968"/>
                  <a:pt x="1647267" y="56631"/>
                  <a:pt x="1652954" y="47153"/>
                </a:cubicBezTo>
                <a:cubicBezTo>
                  <a:pt x="1659312" y="36557"/>
                  <a:pt x="1660769" y="23706"/>
                  <a:pt x="1664677" y="11983"/>
                </a:cubicBezTo>
                <a:cubicBezTo>
                  <a:pt x="1641231" y="8075"/>
                  <a:pt x="1618026" y="-1714"/>
                  <a:pt x="1594338" y="260"/>
                </a:cubicBezTo>
                <a:cubicBezTo>
                  <a:pt x="1558022" y="3287"/>
                  <a:pt x="1517549" y="24179"/>
                  <a:pt x="1488831" y="47153"/>
                </a:cubicBezTo>
                <a:cubicBezTo>
                  <a:pt x="1480200" y="54058"/>
                  <a:pt x="1473200" y="62784"/>
                  <a:pt x="1465384" y="70599"/>
                </a:cubicBezTo>
                <a:cubicBezTo>
                  <a:pt x="1456873" y="69181"/>
                  <a:pt x="1379116" y="59979"/>
                  <a:pt x="1359877" y="47153"/>
                </a:cubicBezTo>
                <a:cubicBezTo>
                  <a:pt x="1346082" y="37956"/>
                  <a:pt x="1336430" y="23706"/>
                  <a:pt x="1324707" y="11983"/>
                </a:cubicBezTo>
                <a:cubicBezTo>
                  <a:pt x="1277815" y="15891"/>
                  <a:pt x="1230041" y="13847"/>
                  <a:pt x="1184031" y="23707"/>
                </a:cubicBezTo>
                <a:cubicBezTo>
                  <a:pt x="1173224" y="26023"/>
                  <a:pt x="1169426" y="40521"/>
                  <a:pt x="1160584" y="47153"/>
                </a:cubicBezTo>
                <a:cubicBezTo>
                  <a:pt x="1102491" y="90722"/>
                  <a:pt x="1094851" y="81485"/>
                  <a:pt x="1055077" y="129214"/>
                </a:cubicBezTo>
                <a:cubicBezTo>
                  <a:pt x="1043243" y="143415"/>
                  <a:pt x="1027674" y="178085"/>
                  <a:pt x="1008184" y="187830"/>
                </a:cubicBezTo>
                <a:cubicBezTo>
                  <a:pt x="993773" y="195035"/>
                  <a:pt x="976784" y="195127"/>
                  <a:pt x="961292" y="199553"/>
                </a:cubicBezTo>
                <a:cubicBezTo>
                  <a:pt x="949410" y="202948"/>
                  <a:pt x="937846" y="207368"/>
                  <a:pt x="926123" y="211276"/>
                </a:cubicBezTo>
                <a:cubicBezTo>
                  <a:pt x="906584" y="207368"/>
                  <a:pt x="887343" y="201442"/>
                  <a:pt x="867507" y="199553"/>
                </a:cubicBezTo>
                <a:cubicBezTo>
                  <a:pt x="805144" y="193614"/>
                  <a:pt x="741731" y="198129"/>
                  <a:pt x="679938" y="187830"/>
                </a:cubicBezTo>
                <a:cubicBezTo>
                  <a:pt x="669036" y="186013"/>
                  <a:pt x="665970" y="170070"/>
                  <a:pt x="656492" y="164383"/>
                </a:cubicBezTo>
                <a:cubicBezTo>
                  <a:pt x="645896" y="158025"/>
                  <a:pt x="633572" y="154293"/>
                  <a:pt x="621323" y="152660"/>
                </a:cubicBezTo>
                <a:cubicBezTo>
                  <a:pt x="574681" y="146441"/>
                  <a:pt x="527467" y="145619"/>
                  <a:pt x="480646" y="140937"/>
                </a:cubicBezTo>
                <a:cubicBezTo>
                  <a:pt x="449297" y="137802"/>
                  <a:pt x="418123" y="133122"/>
                  <a:pt x="386861" y="129214"/>
                </a:cubicBezTo>
                <a:cubicBezTo>
                  <a:pt x="375138" y="125306"/>
                  <a:pt x="364049" y="117491"/>
                  <a:pt x="351692" y="117491"/>
                </a:cubicBezTo>
                <a:cubicBezTo>
                  <a:pt x="-8047" y="117491"/>
                  <a:pt x="3969" y="34601"/>
                  <a:pt x="46892" y="363676"/>
                </a:cubicBezTo>
                <a:cubicBezTo>
                  <a:pt x="48714" y="377647"/>
                  <a:pt x="62523" y="387122"/>
                  <a:pt x="70338" y="398845"/>
                </a:cubicBezTo>
                <a:cubicBezTo>
                  <a:pt x="62369" y="409470"/>
                  <a:pt x="20296" y="463761"/>
                  <a:pt x="11723" y="480907"/>
                </a:cubicBezTo>
                <a:cubicBezTo>
                  <a:pt x="6197" y="491960"/>
                  <a:pt x="3908" y="504353"/>
                  <a:pt x="0" y="516076"/>
                </a:cubicBezTo>
                <a:cubicBezTo>
                  <a:pt x="9567" y="544777"/>
                  <a:pt x="17061" y="572786"/>
                  <a:pt x="35169" y="598137"/>
                </a:cubicBezTo>
                <a:cubicBezTo>
                  <a:pt x="44805" y="611628"/>
                  <a:pt x="57602" y="622693"/>
                  <a:pt x="70338" y="633307"/>
                </a:cubicBezTo>
                <a:cubicBezTo>
                  <a:pt x="106896" y="663772"/>
                  <a:pt x="101669" y="646094"/>
                  <a:pt x="128954" y="680199"/>
                </a:cubicBezTo>
                <a:cubicBezTo>
                  <a:pt x="147066" y="702839"/>
                  <a:pt x="164739" y="736342"/>
                  <a:pt x="175846" y="762260"/>
                </a:cubicBezTo>
                <a:cubicBezTo>
                  <a:pt x="180714" y="773618"/>
                  <a:pt x="177920" y="789710"/>
                  <a:pt x="187569" y="797430"/>
                </a:cubicBezTo>
                <a:cubicBezTo>
                  <a:pt x="200150" y="807495"/>
                  <a:pt x="218830" y="805245"/>
                  <a:pt x="234461" y="809153"/>
                </a:cubicBezTo>
                <a:cubicBezTo>
                  <a:pt x="316896" y="799994"/>
                  <a:pt x="325586" y="821270"/>
                  <a:pt x="363415" y="773983"/>
                </a:cubicBezTo>
                <a:cubicBezTo>
                  <a:pt x="372216" y="762981"/>
                  <a:pt x="379046" y="750537"/>
                  <a:pt x="386861" y="738814"/>
                </a:cubicBezTo>
                <a:cubicBezTo>
                  <a:pt x="402492" y="742722"/>
                  <a:pt x="417752" y="748654"/>
                  <a:pt x="433754" y="750537"/>
                </a:cubicBezTo>
                <a:cubicBezTo>
                  <a:pt x="484355" y="756490"/>
                  <a:pt x="537819" y="746148"/>
                  <a:pt x="586154" y="762260"/>
                </a:cubicBezTo>
                <a:cubicBezTo>
                  <a:pt x="612368" y="770998"/>
                  <a:pt x="618555" y="812138"/>
                  <a:pt x="644769" y="820876"/>
                </a:cubicBezTo>
                <a:lnTo>
                  <a:pt x="679938" y="832599"/>
                </a:lnTo>
                <a:cubicBezTo>
                  <a:pt x="699477" y="828691"/>
                  <a:pt x="719223" y="825709"/>
                  <a:pt x="738554" y="820876"/>
                </a:cubicBezTo>
                <a:cubicBezTo>
                  <a:pt x="750542" y="817879"/>
                  <a:pt x="761366" y="809153"/>
                  <a:pt x="773723" y="809153"/>
                </a:cubicBezTo>
                <a:cubicBezTo>
                  <a:pt x="786080" y="809153"/>
                  <a:pt x="797169" y="816968"/>
                  <a:pt x="808892" y="820876"/>
                </a:cubicBezTo>
                <a:cubicBezTo>
                  <a:pt x="832338" y="844322"/>
                  <a:pt x="868746" y="859758"/>
                  <a:pt x="879231" y="891214"/>
                </a:cubicBezTo>
                <a:cubicBezTo>
                  <a:pt x="908978" y="980456"/>
                  <a:pt x="878442" y="956706"/>
                  <a:pt x="961292" y="973276"/>
                </a:cubicBezTo>
                <a:cubicBezTo>
                  <a:pt x="992554" y="969368"/>
                  <a:pt x="1025469" y="972320"/>
                  <a:pt x="1055077" y="961553"/>
                </a:cubicBezTo>
                <a:cubicBezTo>
                  <a:pt x="1149924" y="927063"/>
                  <a:pt x="1027237" y="910629"/>
                  <a:pt x="1137138" y="938107"/>
                </a:cubicBezTo>
                <a:cubicBezTo>
                  <a:pt x="1144953" y="949830"/>
                  <a:pt x="1151782" y="962274"/>
                  <a:pt x="1160584" y="973276"/>
                </a:cubicBezTo>
                <a:cubicBezTo>
                  <a:pt x="1167489" y="981907"/>
                  <a:pt x="1178344" y="987244"/>
                  <a:pt x="1184031" y="996722"/>
                </a:cubicBezTo>
                <a:cubicBezTo>
                  <a:pt x="1190389" y="1007318"/>
                  <a:pt x="1191846" y="1020168"/>
                  <a:pt x="1195754" y="1031891"/>
                </a:cubicBezTo>
                <a:cubicBezTo>
                  <a:pt x="1262947" y="931102"/>
                  <a:pt x="1173477" y="1049713"/>
                  <a:pt x="1254369" y="984999"/>
                </a:cubicBezTo>
                <a:cubicBezTo>
                  <a:pt x="1265371" y="976197"/>
                  <a:pt x="1266813" y="958632"/>
                  <a:pt x="1277815" y="949830"/>
                </a:cubicBezTo>
                <a:cubicBezTo>
                  <a:pt x="1287464" y="942111"/>
                  <a:pt x="1300695" y="939401"/>
                  <a:pt x="1312984" y="938107"/>
                </a:cubicBezTo>
                <a:cubicBezTo>
                  <a:pt x="1375285" y="931549"/>
                  <a:pt x="1438031" y="930291"/>
                  <a:pt x="1500554" y="926383"/>
                </a:cubicBezTo>
                <a:cubicBezTo>
                  <a:pt x="1504462" y="910752"/>
                  <a:pt x="1504283" y="893480"/>
                  <a:pt x="1512277" y="879491"/>
                </a:cubicBezTo>
                <a:cubicBezTo>
                  <a:pt x="1520502" y="865097"/>
                  <a:pt x="1544195" y="828065"/>
                  <a:pt x="1547446" y="844322"/>
                </a:cubicBezTo>
                <a:cubicBezTo>
                  <a:pt x="1553765" y="875920"/>
                  <a:pt x="1554570" y="927917"/>
                  <a:pt x="1524000" y="938107"/>
                </a:cubicBezTo>
                <a:lnTo>
                  <a:pt x="1453661" y="961553"/>
                </a:lnTo>
                <a:cubicBezTo>
                  <a:pt x="1457569" y="930291"/>
                  <a:pt x="1456331" y="897944"/>
                  <a:pt x="1465384" y="867768"/>
                </a:cubicBezTo>
                <a:cubicBezTo>
                  <a:pt x="1468560" y="857181"/>
                  <a:pt x="1484923" y="848230"/>
                  <a:pt x="1488831" y="84432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12</a:t>
            </a:r>
            <a:endParaRPr lang="en-IN" dirty="0"/>
          </a:p>
        </p:txBody>
      </p:sp>
      <p:sp>
        <p:nvSpPr>
          <p:cNvPr id="15" name="Freeform 14"/>
          <p:cNvSpPr/>
          <p:nvPr/>
        </p:nvSpPr>
        <p:spPr>
          <a:xfrm>
            <a:off x="504092" y="4009292"/>
            <a:ext cx="1418693" cy="1324708"/>
          </a:xfrm>
          <a:custGeom>
            <a:avLst/>
            <a:gdLst>
              <a:gd name="connsiteX0" fmla="*/ 339970 w 1418693"/>
              <a:gd name="connsiteY0" fmla="*/ 11723 h 1324708"/>
              <a:gd name="connsiteX1" fmla="*/ 339970 w 1418693"/>
              <a:gd name="connsiteY1" fmla="*/ 11723 h 1324708"/>
              <a:gd name="connsiteX2" fmla="*/ 304800 w 1418693"/>
              <a:gd name="connsiteY2" fmla="*/ 187570 h 1324708"/>
              <a:gd name="connsiteX3" fmla="*/ 269631 w 1418693"/>
              <a:gd name="connsiteY3" fmla="*/ 199293 h 1324708"/>
              <a:gd name="connsiteX4" fmla="*/ 117231 w 1418693"/>
              <a:gd name="connsiteY4" fmla="*/ 187570 h 1324708"/>
              <a:gd name="connsiteX5" fmla="*/ 93785 w 1418693"/>
              <a:gd name="connsiteY5" fmla="*/ 164123 h 1324708"/>
              <a:gd name="connsiteX6" fmla="*/ 0 w 1418693"/>
              <a:gd name="connsiteY6" fmla="*/ 175846 h 1324708"/>
              <a:gd name="connsiteX7" fmla="*/ 11723 w 1418693"/>
              <a:gd name="connsiteY7" fmla="*/ 246185 h 1324708"/>
              <a:gd name="connsiteX8" fmla="*/ 70339 w 1418693"/>
              <a:gd name="connsiteY8" fmla="*/ 257908 h 1324708"/>
              <a:gd name="connsiteX9" fmla="*/ 93785 w 1418693"/>
              <a:gd name="connsiteY9" fmla="*/ 293077 h 1324708"/>
              <a:gd name="connsiteX10" fmla="*/ 82062 w 1418693"/>
              <a:gd name="connsiteY10" fmla="*/ 457200 h 1324708"/>
              <a:gd name="connsiteX11" fmla="*/ 46893 w 1418693"/>
              <a:gd name="connsiteY11" fmla="*/ 480646 h 1324708"/>
              <a:gd name="connsiteX12" fmla="*/ 35170 w 1418693"/>
              <a:gd name="connsiteY12" fmla="*/ 515816 h 1324708"/>
              <a:gd name="connsiteX13" fmla="*/ 82062 w 1418693"/>
              <a:gd name="connsiteY13" fmla="*/ 691662 h 1324708"/>
              <a:gd name="connsiteX14" fmla="*/ 117231 w 1418693"/>
              <a:gd name="connsiteY14" fmla="*/ 703385 h 1324708"/>
              <a:gd name="connsiteX15" fmla="*/ 152400 w 1418693"/>
              <a:gd name="connsiteY15" fmla="*/ 679939 h 1324708"/>
              <a:gd name="connsiteX16" fmla="*/ 175846 w 1418693"/>
              <a:gd name="connsiteY16" fmla="*/ 715108 h 1324708"/>
              <a:gd name="connsiteX17" fmla="*/ 164123 w 1418693"/>
              <a:gd name="connsiteY17" fmla="*/ 750277 h 1324708"/>
              <a:gd name="connsiteX18" fmla="*/ 152400 w 1418693"/>
              <a:gd name="connsiteY18" fmla="*/ 797170 h 1324708"/>
              <a:gd name="connsiteX19" fmla="*/ 164123 w 1418693"/>
              <a:gd name="connsiteY19" fmla="*/ 832339 h 1324708"/>
              <a:gd name="connsiteX20" fmla="*/ 234462 w 1418693"/>
              <a:gd name="connsiteY20" fmla="*/ 879231 h 1324708"/>
              <a:gd name="connsiteX21" fmla="*/ 304800 w 1418693"/>
              <a:gd name="connsiteY21" fmla="*/ 867508 h 1324708"/>
              <a:gd name="connsiteX22" fmla="*/ 351693 w 1418693"/>
              <a:gd name="connsiteY22" fmla="*/ 844062 h 1324708"/>
              <a:gd name="connsiteX23" fmla="*/ 386862 w 1418693"/>
              <a:gd name="connsiteY23" fmla="*/ 832339 h 1324708"/>
              <a:gd name="connsiteX24" fmla="*/ 539262 w 1418693"/>
              <a:gd name="connsiteY24" fmla="*/ 867508 h 1324708"/>
              <a:gd name="connsiteX25" fmla="*/ 574431 w 1418693"/>
              <a:gd name="connsiteY25" fmla="*/ 902677 h 1324708"/>
              <a:gd name="connsiteX26" fmla="*/ 562708 w 1418693"/>
              <a:gd name="connsiteY26" fmla="*/ 973016 h 1324708"/>
              <a:gd name="connsiteX27" fmla="*/ 480646 w 1418693"/>
              <a:gd name="connsiteY27" fmla="*/ 1031631 h 1324708"/>
              <a:gd name="connsiteX28" fmla="*/ 410308 w 1418693"/>
              <a:gd name="connsiteY28" fmla="*/ 1066800 h 1324708"/>
              <a:gd name="connsiteX29" fmla="*/ 339970 w 1418693"/>
              <a:gd name="connsiteY29" fmla="*/ 1055077 h 1324708"/>
              <a:gd name="connsiteX30" fmla="*/ 316523 w 1418693"/>
              <a:gd name="connsiteY30" fmla="*/ 1031631 h 1324708"/>
              <a:gd name="connsiteX31" fmla="*/ 281354 w 1418693"/>
              <a:gd name="connsiteY31" fmla="*/ 1008185 h 1324708"/>
              <a:gd name="connsiteX32" fmla="*/ 211016 w 1418693"/>
              <a:gd name="connsiteY32" fmla="*/ 973016 h 1324708"/>
              <a:gd name="connsiteX33" fmla="*/ 175846 w 1418693"/>
              <a:gd name="connsiteY33" fmla="*/ 1008185 h 1324708"/>
              <a:gd name="connsiteX34" fmla="*/ 222739 w 1418693"/>
              <a:gd name="connsiteY34" fmla="*/ 1090246 h 1324708"/>
              <a:gd name="connsiteX35" fmla="*/ 234462 w 1418693"/>
              <a:gd name="connsiteY35" fmla="*/ 1125416 h 1324708"/>
              <a:gd name="connsiteX36" fmla="*/ 246185 w 1418693"/>
              <a:gd name="connsiteY36" fmla="*/ 1277816 h 1324708"/>
              <a:gd name="connsiteX37" fmla="*/ 328246 w 1418693"/>
              <a:gd name="connsiteY37" fmla="*/ 1266093 h 1324708"/>
              <a:gd name="connsiteX38" fmla="*/ 363416 w 1418693"/>
              <a:gd name="connsiteY38" fmla="*/ 1254370 h 1324708"/>
              <a:gd name="connsiteX39" fmla="*/ 386862 w 1418693"/>
              <a:gd name="connsiteY39" fmla="*/ 1219200 h 1324708"/>
              <a:gd name="connsiteX40" fmla="*/ 562708 w 1418693"/>
              <a:gd name="connsiteY40" fmla="*/ 1230923 h 1324708"/>
              <a:gd name="connsiteX41" fmla="*/ 609600 w 1418693"/>
              <a:gd name="connsiteY41" fmla="*/ 1289539 h 1324708"/>
              <a:gd name="connsiteX42" fmla="*/ 621323 w 1418693"/>
              <a:gd name="connsiteY42" fmla="*/ 1324708 h 1324708"/>
              <a:gd name="connsiteX43" fmla="*/ 691662 w 1418693"/>
              <a:gd name="connsiteY43" fmla="*/ 1312985 h 1324708"/>
              <a:gd name="connsiteX44" fmla="*/ 762000 w 1418693"/>
              <a:gd name="connsiteY44" fmla="*/ 1266093 h 1324708"/>
              <a:gd name="connsiteX45" fmla="*/ 785446 w 1418693"/>
              <a:gd name="connsiteY45" fmla="*/ 1230923 h 1324708"/>
              <a:gd name="connsiteX46" fmla="*/ 844062 w 1418693"/>
              <a:gd name="connsiteY46" fmla="*/ 1184031 h 1324708"/>
              <a:gd name="connsiteX47" fmla="*/ 879231 w 1418693"/>
              <a:gd name="connsiteY47" fmla="*/ 1172308 h 1324708"/>
              <a:gd name="connsiteX48" fmla="*/ 1078523 w 1418693"/>
              <a:gd name="connsiteY48" fmla="*/ 1195754 h 1324708"/>
              <a:gd name="connsiteX49" fmla="*/ 1113693 w 1418693"/>
              <a:gd name="connsiteY49" fmla="*/ 1207477 h 1324708"/>
              <a:gd name="connsiteX50" fmla="*/ 1148862 w 1418693"/>
              <a:gd name="connsiteY50" fmla="*/ 1230923 h 1324708"/>
              <a:gd name="connsiteX51" fmla="*/ 1289539 w 1418693"/>
              <a:gd name="connsiteY51" fmla="*/ 1230923 h 1324708"/>
              <a:gd name="connsiteX52" fmla="*/ 1348154 w 1418693"/>
              <a:gd name="connsiteY52" fmla="*/ 1184031 h 1324708"/>
              <a:gd name="connsiteX53" fmla="*/ 1383323 w 1418693"/>
              <a:gd name="connsiteY53" fmla="*/ 1160585 h 1324708"/>
              <a:gd name="connsiteX54" fmla="*/ 1406770 w 1418693"/>
              <a:gd name="connsiteY54" fmla="*/ 1137139 h 1324708"/>
              <a:gd name="connsiteX55" fmla="*/ 1418493 w 1418693"/>
              <a:gd name="connsiteY55" fmla="*/ 1090246 h 1324708"/>
              <a:gd name="connsiteX56" fmla="*/ 1406770 w 1418693"/>
              <a:gd name="connsiteY56" fmla="*/ 773723 h 1324708"/>
              <a:gd name="connsiteX57" fmla="*/ 1371600 w 1418693"/>
              <a:gd name="connsiteY57" fmla="*/ 750277 h 1324708"/>
              <a:gd name="connsiteX58" fmla="*/ 1336431 w 1418693"/>
              <a:gd name="connsiteY58" fmla="*/ 738554 h 1324708"/>
              <a:gd name="connsiteX59" fmla="*/ 1301262 w 1418693"/>
              <a:gd name="connsiteY59" fmla="*/ 715108 h 1324708"/>
              <a:gd name="connsiteX60" fmla="*/ 1184031 w 1418693"/>
              <a:gd name="connsiteY60" fmla="*/ 703385 h 1324708"/>
              <a:gd name="connsiteX61" fmla="*/ 1113693 w 1418693"/>
              <a:gd name="connsiteY61" fmla="*/ 644770 h 1324708"/>
              <a:gd name="connsiteX62" fmla="*/ 1078523 w 1418693"/>
              <a:gd name="connsiteY62" fmla="*/ 621323 h 1324708"/>
              <a:gd name="connsiteX63" fmla="*/ 1113693 w 1418693"/>
              <a:gd name="connsiteY63" fmla="*/ 550985 h 1324708"/>
              <a:gd name="connsiteX64" fmla="*/ 1148862 w 1418693"/>
              <a:gd name="connsiteY64" fmla="*/ 527539 h 1324708"/>
              <a:gd name="connsiteX65" fmla="*/ 1184031 w 1418693"/>
              <a:gd name="connsiteY65" fmla="*/ 492370 h 1324708"/>
              <a:gd name="connsiteX66" fmla="*/ 1066800 w 1418693"/>
              <a:gd name="connsiteY66" fmla="*/ 445477 h 1324708"/>
              <a:gd name="connsiteX67" fmla="*/ 1043354 w 1418693"/>
              <a:gd name="connsiteY67" fmla="*/ 410308 h 1324708"/>
              <a:gd name="connsiteX68" fmla="*/ 1055077 w 1418693"/>
              <a:gd name="connsiteY68" fmla="*/ 328246 h 1324708"/>
              <a:gd name="connsiteX69" fmla="*/ 1090246 w 1418693"/>
              <a:gd name="connsiteY69" fmla="*/ 304800 h 1324708"/>
              <a:gd name="connsiteX70" fmla="*/ 1113693 w 1418693"/>
              <a:gd name="connsiteY70" fmla="*/ 281354 h 1324708"/>
              <a:gd name="connsiteX71" fmla="*/ 1090246 w 1418693"/>
              <a:gd name="connsiteY71" fmla="*/ 117231 h 1324708"/>
              <a:gd name="connsiteX72" fmla="*/ 984739 w 1418693"/>
              <a:gd name="connsiteY72" fmla="*/ 58616 h 1324708"/>
              <a:gd name="connsiteX73" fmla="*/ 937846 w 1418693"/>
              <a:gd name="connsiteY73" fmla="*/ 70339 h 1324708"/>
              <a:gd name="connsiteX74" fmla="*/ 902677 w 1418693"/>
              <a:gd name="connsiteY74" fmla="*/ 93785 h 1324708"/>
              <a:gd name="connsiteX75" fmla="*/ 867508 w 1418693"/>
              <a:gd name="connsiteY75" fmla="*/ 70339 h 1324708"/>
              <a:gd name="connsiteX76" fmla="*/ 773723 w 1418693"/>
              <a:gd name="connsiteY76" fmla="*/ 11723 h 1324708"/>
              <a:gd name="connsiteX77" fmla="*/ 738554 w 1418693"/>
              <a:gd name="connsiteY77" fmla="*/ 0 h 1324708"/>
              <a:gd name="connsiteX78" fmla="*/ 574431 w 1418693"/>
              <a:gd name="connsiteY78" fmla="*/ 11723 h 1324708"/>
              <a:gd name="connsiteX79" fmla="*/ 539262 w 1418693"/>
              <a:gd name="connsiteY79" fmla="*/ 70339 h 1324708"/>
              <a:gd name="connsiteX80" fmla="*/ 504093 w 1418693"/>
              <a:gd name="connsiteY80" fmla="*/ 82062 h 1324708"/>
              <a:gd name="connsiteX81" fmla="*/ 422031 w 1418693"/>
              <a:gd name="connsiteY81" fmla="*/ 70339 h 1324708"/>
              <a:gd name="connsiteX82" fmla="*/ 386862 w 1418693"/>
              <a:gd name="connsiteY82" fmla="*/ 46893 h 1324708"/>
              <a:gd name="connsiteX83" fmla="*/ 339970 w 1418693"/>
              <a:gd name="connsiteY83" fmla="*/ 11723 h 132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418693" h="1324708">
                <a:moveTo>
                  <a:pt x="339970" y="11723"/>
                </a:moveTo>
                <a:lnTo>
                  <a:pt x="339970" y="11723"/>
                </a:lnTo>
                <a:cubicBezTo>
                  <a:pt x="337419" y="42332"/>
                  <a:pt x="351250" y="150409"/>
                  <a:pt x="304800" y="187570"/>
                </a:cubicBezTo>
                <a:cubicBezTo>
                  <a:pt x="295151" y="195290"/>
                  <a:pt x="281354" y="195385"/>
                  <a:pt x="269631" y="199293"/>
                </a:cubicBezTo>
                <a:cubicBezTo>
                  <a:pt x="218831" y="195385"/>
                  <a:pt x="167192" y="197562"/>
                  <a:pt x="117231" y="187570"/>
                </a:cubicBezTo>
                <a:cubicBezTo>
                  <a:pt x="106393" y="185402"/>
                  <a:pt x="104783" y="165223"/>
                  <a:pt x="93785" y="164123"/>
                </a:cubicBezTo>
                <a:cubicBezTo>
                  <a:pt x="62436" y="160988"/>
                  <a:pt x="31262" y="171938"/>
                  <a:pt x="0" y="175846"/>
                </a:cubicBezTo>
                <a:cubicBezTo>
                  <a:pt x="3908" y="199292"/>
                  <a:pt x="-3746" y="228138"/>
                  <a:pt x="11723" y="246185"/>
                </a:cubicBezTo>
                <a:cubicBezTo>
                  <a:pt x="24690" y="261314"/>
                  <a:pt x="53039" y="248022"/>
                  <a:pt x="70339" y="257908"/>
                </a:cubicBezTo>
                <a:cubicBezTo>
                  <a:pt x="82572" y="264898"/>
                  <a:pt x="85970" y="281354"/>
                  <a:pt x="93785" y="293077"/>
                </a:cubicBezTo>
                <a:cubicBezTo>
                  <a:pt x="89877" y="347785"/>
                  <a:pt x="95364" y="403991"/>
                  <a:pt x="82062" y="457200"/>
                </a:cubicBezTo>
                <a:cubicBezTo>
                  <a:pt x="78645" y="470869"/>
                  <a:pt x="55694" y="469644"/>
                  <a:pt x="46893" y="480646"/>
                </a:cubicBezTo>
                <a:cubicBezTo>
                  <a:pt x="39173" y="490296"/>
                  <a:pt x="39078" y="504093"/>
                  <a:pt x="35170" y="515816"/>
                </a:cubicBezTo>
                <a:cubicBezTo>
                  <a:pt x="38306" y="534629"/>
                  <a:pt x="38952" y="657174"/>
                  <a:pt x="82062" y="691662"/>
                </a:cubicBezTo>
                <a:cubicBezTo>
                  <a:pt x="91711" y="699381"/>
                  <a:pt x="105508" y="699477"/>
                  <a:pt x="117231" y="703385"/>
                </a:cubicBezTo>
                <a:cubicBezTo>
                  <a:pt x="128954" y="695570"/>
                  <a:pt x="138584" y="677176"/>
                  <a:pt x="152400" y="679939"/>
                </a:cubicBezTo>
                <a:cubicBezTo>
                  <a:pt x="166216" y="682702"/>
                  <a:pt x="173530" y="701210"/>
                  <a:pt x="175846" y="715108"/>
                </a:cubicBezTo>
                <a:cubicBezTo>
                  <a:pt x="177877" y="727297"/>
                  <a:pt x="167518" y="738395"/>
                  <a:pt x="164123" y="750277"/>
                </a:cubicBezTo>
                <a:cubicBezTo>
                  <a:pt x="159697" y="765769"/>
                  <a:pt x="156308" y="781539"/>
                  <a:pt x="152400" y="797170"/>
                </a:cubicBezTo>
                <a:cubicBezTo>
                  <a:pt x="156308" y="808893"/>
                  <a:pt x="155385" y="823601"/>
                  <a:pt x="164123" y="832339"/>
                </a:cubicBezTo>
                <a:cubicBezTo>
                  <a:pt x="184049" y="852264"/>
                  <a:pt x="234462" y="879231"/>
                  <a:pt x="234462" y="879231"/>
                </a:cubicBezTo>
                <a:cubicBezTo>
                  <a:pt x="257908" y="875323"/>
                  <a:pt x="282033" y="874338"/>
                  <a:pt x="304800" y="867508"/>
                </a:cubicBezTo>
                <a:cubicBezTo>
                  <a:pt x="321539" y="862486"/>
                  <a:pt x="335630" y="850946"/>
                  <a:pt x="351693" y="844062"/>
                </a:cubicBezTo>
                <a:cubicBezTo>
                  <a:pt x="363051" y="839194"/>
                  <a:pt x="375139" y="836247"/>
                  <a:pt x="386862" y="832339"/>
                </a:cubicBezTo>
                <a:cubicBezTo>
                  <a:pt x="453239" y="839714"/>
                  <a:pt x="488623" y="831337"/>
                  <a:pt x="539262" y="867508"/>
                </a:cubicBezTo>
                <a:cubicBezTo>
                  <a:pt x="552753" y="877144"/>
                  <a:pt x="562708" y="890954"/>
                  <a:pt x="574431" y="902677"/>
                </a:cubicBezTo>
                <a:cubicBezTo>
                  <a:pt x="570523" y="926123"/>
                  <a:pt x="572362" y="951295"/>
                  <a:pt x="562708" y="973016"/>
                </a:cubicBezTo>
                <a:cubicBezTo>
                  <a:pt x="548082" y="1005925"/>
                  <a:pt x="507687" y="1016179"/>
                  <a:pt x="480646" y="1031631"/>
                </a:cubicBezTo>
                <a:cubicBezTo>
                  <a:pt x="417013" y="1067992"/>
                  <a:pt x="474790" y="1045306"/>
                  <a:pt x="410308" y="1066800"/>
                </a:cubicBezTo>
                <a:cubicBezTo>
                  <a:pt x="386862" y="1062892"/>
                  <a:pt x="362226" y="1063423"/>
                  <a:pt x="339970" y="1055077"/>
                </a:cubicBezTo>
                <a:cubicBezTo>
                  <a:pt x="329621" y="1051196"/>
                  <a:pt x="325154" y="1038536"/>
                  <a:pt x="316523" y="1031631"/>
                </a:cubicBezTo>
                <a:cubicBezTo>
                  <a:pt x="305521" y="1022830"/>
                  <a:pt x="293956" y="1014486"/>
                  <a:pt x="281354" y="1008185"/>
                </a:cubicBezTo>
                <a:cubicBezTo>
                  <a:pt x="184283" y="959650"/>
                  <a:pt x="311805" y="1040209"/>
                  <a:pt x="211016" y="973016"/>
                </a:cubicBezTo>
                <a:cubicBezTo>
                  <a:pt x="199293" y="984739"/>
                  <a:pt x="180401" y="992244"/>
                  <a:pt x="175846" y="1008185"/>
                </a:cubicBezTo>
                <a:cubicBezTo>
                  <a:pt x="165350" y="1044920"/>
                  <a:pt x="203179" y="1070686"/>
                  <a:pt x="222739" y="1090246"/>
                </a:cubicBezTo>
                <a:cubicBezTo>
                  <a:pt x="226647" y="1101969"/>
                  <a:pt x="232929" y="1113154"/>
                  <a:pt x="234462" y="1125416"/>
                </a:cubicBezTo>
                <a:cubicBezTo>
                  <a:pt x="240782" y="1175973"/>
                  <a:pt x="217923" y="1235423"/>
                  <a:pt x="246185" y="1277816"/>
                </a:cubicBezTo>
                <a:cubicBezTo>
                  <a:pt x="261512" y="1300807"/>
                  <a:pt x="300892" y="1270001"/>
                  <a:pt x="328246" y="1266093"/>
                </a:cubicBezTo>
                <a:cubicBezTo>
                  <a:pt x="339969" y="1262185"/>
                  <a:pt x="353766" y="1262090"/>
                  <a:pt x="363416" y="1254370"/>
                </a:cubicBezTo>
                <a:cubicBezTo>
                  <a:pt x="374418" y="1245568"/>
                  <a:pt x="372869" y="1220846"/>
                  <a:pt x="386862" y="1219200"/>
                </a:cubicBezTo>
                <a:cubicBezTo>
                  <a:pt x="445205" y="1212336"/>
                  <a:pt x="504093" y="1227015"/>
                  <a:pt x="562708" y="1230923"/>
                </a:cubicBezTo>
                <a:cubicBezTo>
                  <a:pt x="584515" y="1252731"/>
                  <a:pt x="594812" y="1259963"/>
                  <a:pt x="609600" y="1289539"/>
                </a:cubicBezTo>
                <a:cubicBezTo>
                  <a:pt x="615126" y="1300592"/>
                  <a:pt x="617415" y="1312985"/>
                  <a:pt x="621323" y="1324708"/>
                </a:cubicBezTo>
                <a:cubicBezTo>
                  <a:pt x="644769" y="1320800"/>
                  <a:pt x="669721" y="1322127"/>
                  <a:pt x="691662" y="1312985"/>
                </a:cubicBezTo>
                <a:cubicBezTo>
                  <a:pt x="717673" y="1302147"/>
                  <a:pt x="762000" y="1266093"/>
                  <a:pt x="762000" y="1266093"/>
                </a:cubicBezTo>
                <a:cubicBezTo>
                  <a:pt x="769815" y="1254370"/>
                  <a:pt x="776644" y="1241925"/>
                  <a:pt x="785446" y="1230923"/>
                </a:cubicBezTo>
                <a:cubicBezTo>
                  <a:pt x="799983" y="1212752"/>
                  <a:pt x="823754" y="1194185"/>
                  <a:pt x="844062" y="1184031"/>
                </a:cubicBezTo>
                <a:cubicBezTo>
                  <a:pt x="855115" y="1178505"/>
                  <a:pt x="867508" y="1176216"/>
                  <a:pt x="879231" y="1172308"/>
                </a:cubicBezTo>
                <a:cubicBezTo>
                  <a:pt x="945114" y="1178297"/>
                  <a:pt x="1013380" y="1181278"/>
                  <a:pt x="1078523" y="1195754"/>
                </a:cubicBezTo>
                <a:cubicBezTo>
                  <a:pt x="1090586" y="1198435"/>
                  <a:pt x="1101970" y="1203569"/>
                  <a:pt x="1113693" y="1207477"/>
                </a:cubicBezTo>
                <a:cubicBezTo>
                  <a:pt x="1125416" y="1215292"/>
                  <a:pt x="1136260" y="1224622"/>
                  <a:pt x="1148862" y="1230923"/>
                </a:cubicBezTo>
                <a:cubicBezTo>
                  <a:pt x="1198854" y="1255919"/>
                  <a:pt x="1225433" y="1238046"/>
                  <a:pt x="1289539" y="1230923"/>
                </a:cubicBezTo>
                <a:cubicBezTo>
                  <a:pt x="1358006" y="1208101"/>
                  <a:pt x="1295128" y="1237057"/>
                  <a:pt x="1348154" y="1184031"/>
                </a:cubicBezTo>
                <a:cubicBezTo>
                  <a:pt x="1358117" y="1174068"/>
                  <a:pt x="1372321" y="1169386"/>
                  <a:pt x="1383323" y="1160585"/>
                </a:cubicBezTo>
                <a:cubicBezTo>
                  <a:pt x="1391954" y="1153680"/>
                  <a:pt x="1398954" y="1144954"/>
                  <a:pt x="1406770" y="1137139"/>
                </a:cubicBezTo>
                <a:cubicBezTo>
                  <a:pt x="1410678" y="1121508"/>
                  <a:pt x="1418493" y="1106358"/>
                  <a:pt x="1418493" y="1090246"/>
                </a:cubicBezTo>
                <a:cubicBezTo>
                  <a:pt x="1418493" y="984666"/>
                  <a:pt x="1421196" y="878313"/>
                  <a:pt x="1406770" y="773723"/>
                </a:cubicBezTo>
                <a:cubicBezTo>
                  <a:pt x="1404845" y="759766"/>
                  <a:pt x="1384202" y="756578"/>
                  <a:pt x="1371600" y="750277"/>
                </a:cubicBezTo>
                <a:cubicBezTo>
                  <a:pt x="1360547" y="744751"/>
                  <a:pt x="1347484" y="744080"/>
                  <a:pt x="1336431" y="738554"/>
                </a:cubicBezTo>
                <a:cubicBezTo>
                  <a:pt x="1323829" y="732253"/>
                  <a:pt x="1314990" y="718276"/>
                  <a:pt x="1301262" y="715108"/>
                </a:cubicBezTo>
                <a:cubicBezTo>
                  <a:pt x="1262996" y="706277"/>
                  <a:pt x="1223108" y="707293"/>
                  <a:pt x="1184031" y="703385"/>
                </a:cubicBezTo>
                <a:cubicBezTo>
                  <a:pt x="1096714" y="645174"/>
                  <a:pt x="1203955" y="719989"/>
                  <a:pt x="1113693" y="644770"/>
                </a:cubicBezTo>
                <a:cubicBezTo>
                  <a:pt x="1102869" y="635750"/>
                  <a:pt x="1090246" y="629139"/>
                  <a:pt x="1078523" y="621323"/>
                </a:cubicBezTo>
                <a:cubicBezTo>
                  <a:pt x="1088058" y="592718"/>
                  <a:pt x="1090966" y="573712"/>
                  <a:pt x="1113693" y="550985"/>
                </a:cubicBezTo>
                <a:cubicBezTo>
                  <a:pt x="1123656" y="541022"/>
                  <a:pt x="1138038" y="536559"/>
                  <a:pt x="1148862" y="527539"/>
                </a:cubicBezTo>
                <a:cubicBezTo>
                  <a:pt x="1161598" y="516925"/>
                  <a:pt x="1172308" y="504093"/>
                  <a:pt x="1184031" y="492370"/>
                </a:cubicBezTo>
                <a:cubicBezTo>
                  <a:pt x="1157178" y="411810"/>
                  <a:pt x="1195872" y="492412"/>
                  <a:pt x="1066800" y="445477"/>
                </a:cubicBezTo>
                <a:cubicBezTo>
                  <a:pt x="1053559" y="440662"/>
                  <a:pt x="1051169" y="422031"/>
                  <a:pt x="1043354" y="410308"/>
                </a:cubicBezTo>
                <a:cubicBezTo>
                  <a:pt x="1047262" y="382954"/>
                  <a:pt x="1043855" y="353496"/>
                  <a:pt x="1055077" y="328246"/>
                </a:cubicBezTo>
                <a:cubicBezTo>
                  <a:pt x="1060799" y="315371"/>
                  <a:pt x="1079244" y="313601"/>
                  <a:pt x="1090246" y="304800"/>
                </a:cubicBezTo>
                <a:cubicBezTo>
                  <a:pt x="1098877" y="297895"/>
                  <a:pt x="1105877" y="289169"/>
                  <a:pt x="1113693" y="281354"/>
                </a:cubicBezTo>
                <a:cubicBezTo>
                  <a:pt x="1105877" y="226646"/>
                  <a:pt x="1112691" y="167731"/>
                  <a:pt x="1090246" y="117231"/>
                </a:cubicBezTo>
                <a:cubicBezTo>
                  <a:pt x="1076225" y="85684"/>
                  <a:pt x="1017435" y="69515"/>
                  <a:pt x="984739" y="58616"/>
                </a:cubicBezTo>
                <a:cubicBezTo>
                  <a:pt x="969108" y="62524"/>
                  <a:pt x="952655" y="63992"/>
                  <a:pt x="937846" y="70339"/>
                </a:cubicBezTo>
                <a:cubicBezTo>
                  <a:pt x="924896" y="75889"/>
                  <a:pt x="916766" y="93785"/>
                  <a:pt x="902677" y="93785"/>
                </a:cubicBezTo>
                <a:cubicBezTo>
                  <a:pt x="888588" y="93785"/>
                  <a:pt x="879231" y="78154"/>
                  <a:pt x="867508" y="70339"/>
                </a:cubicBezTo>
                <a:cubicBezTo>
                  <a:pt x="830353" y="14606"/>
                  <a:pt x="857428" y="39625"/>
                  <a:pt x="773723" y="11723"/>
                </a:cubicBezTo>
                <a:lnTo>
                  <a:pt x="738554" y="0"/>
                </a:lnTo>
                <a:cubicBezTo>
                  <a:pt x="683846" y="3908"/>
                  <a:pt x="628339" y="1615"/>
                  <a:pt x="574431" y="11723"/>
                </a:cubicBezTo>
                <a:cubicBezTo>
                  <a:pt x="540926" y="18005"/>
                  <a:pt x="555957" y="53644"/>
                  <a:pt x="539262" y="70339"/>
                </a:cubicBezTo>
                <a:cubicBezTo>
                  <a:pt x="530524" y="79077"/>
                  <a:pt x="515816" y="78154"/>
                  <a:pt x="504093" y="82062"/>
                </a:cubicBezTo>
                <a:cubicBezTo>
                  <a:pt x="476739" y="78154"/>
                  <a:pt x="448497" y="78279"/>
                  <a:pt x="422031" y="70339"/>
                </a:cubicBezTo>
                <a:cubicBezTo>
                  <a:pt x="408536" y="66291"/>
                  <a:pt x="398943" y="54142"/>
                  <a:pt x="386862" y="46893"/>
                </a:cubicBezTo>
                <a:cubicBezTo>
                  <a:pt x="379369" y="42397"/>
                  <a:pt x="347785" y="17585"/>
                  <a:pt x="339970" y="11723"/>
                </a:cubicBez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13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8382216" y="281354"/>
            <a:ext cx="3092338" cy="6248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1. శ్రీకాకుళం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2. విజయనగరం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3. విశాఖపట్నం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4. తూర్పుగోదావరి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5. పశ్చిమ గోదావరి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6. కృష్ణా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7. గుంటూరు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8. ప్రకాశం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9. నెల్లూరు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10. చిత్తూరు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11. కడప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12. కర్నూలు </a:t>
            </a:r>
          </a:p>
          <a:p>
            <a:pPr>
              <a:lnSpc>
                <a:spcPct val="150000"/>
              </a:lnSpc>
            </a:pPr>
            <a:r>
              <a:rPr lang="te-IN" sz="2000" dirty="0">
                <a:latin typeface="NATS" pitchFamily="2" charset="0"/>
                <a:cs typeface="NATS" pitchFamily="2" charset="0"/>
              </a:rPr>
              <a:t>13. అనంతపురం</a:t>
            </a:r>
            <a:r>
              <a:rPr lang="te-IN" dirty="0">
                <a:latin typeface="NATS" pitchFamily="2" charset="0"/>
                <a:cs typeface="NATS" pitchFamily="2" charset="0"/>
              </a:rPr>
              <a:t>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9884" y="281354"/>
            <a:ext cx="4419183" cy="8204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3600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 </a:t>
            </a:r>
            <a:r>
              <a:rPr lang="en-IN" sz="3600" dirty="0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te-IN" sz="3600" dirty="0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జిల్లాలు </a:t>
            </a:r>
            <a:endParaRPr lang="en-IN" sz="3600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442" y="121579"/>
            <a:ext cx="7715835" cy="665093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39884" y="281354"/>
            <a:ext cx="4419183" cy="8204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3600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 </a:t>
            </a:r>
            <a:r>
              <a:rPr lang="en-IN" sz="3600" dirty="0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en-IN" sz="3600" dirty="0" err="1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సరిహద్దులు</a:t>
            </a:r>
            <a:r>
              <a:rPr lang="te-IN" sz="3600" dirty="0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endParaRPr lang="en-IN" sz="3600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5902" y="4481465"/>
            <a:ext cx="1975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బంగాళాఖాతం</a:t>
            </a:r>
            <a:endParaRPr lang="en-IN" sz="28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2137208" y="4373599"/>
            <a:ext cx="1157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కర్ణాటక</a:t>
            </a:r>
            <a:endParaRPr lang="en-IN" sz="28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354394">
            <a:off x="2977663" y="2317466"/>
            <a:ext cx="1459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తెలంగాణా</a:t>
            </a:r>
            <a:endParaRPr lang="en-IN" sz="28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3625" y="281354"/>
            <a:ext cx="1029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ఒడిస్సా</a:t>
            </a:r>
            <a:endParaRPr lang="en-IN" sz="28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37138" y="6334780"/>
            <a:ext cx="1611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తమిళినాడు</a:t>
            </a:r>
            <a:endParaRPr lang="en-IN" sz="28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33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43" y="211756"/>
            <a:ext cx="7514278" cy="645855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39884" y="281354"/>
            <a:ext cx="5300520" cy="8204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3600" dirty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 </a:t>
            </a:r>
            <a:r>
              <a:rPr lang="en-IN" sz="3600" dirty="0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en-IN" sz="3600" dirty="0" err="1" smtClean="0">
                <a:solidFill>
                  <a:srgbClr val="FFFF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భూస్వరూపాలు</a:t>
            </a:r>
            <a:endParaRPr lang="en-IN" sz="3600" dirty="0">
              <a:solidFill>
                <a:srgbClr val="FFFF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504623" y="482063"/>
            <a:ext cx="5265581" cy="5437474"/>
          </a:xfrm>
          <a:custGeom>
            <a:avLst/>
            <a:gdLst>
              <a:gd name="connsiteX0" fmla="*/ 365760 w 5084497"/>
              <a:gd name="connsiteY0" fmla="*/ 5326450 h 5367765"/>
              <a:gd name="connsiteX1" fmla="*/ 365760 w 5084497"/>
              <a:gd name="connsiteY1" fmla="*/ 5326450 h 5367765"/>
              <a:gd name="connsiteX2" fmla="*/ 336884 w 5084497"/>
              <a:gd name="connsiteY2" fmla="*/ 5239822 h 5367765"/>
              <a:gd name="connsiteX3" fmla="*/ 317634 w 5084497"/>
              <a:gd name="connsiteY3" fmla="*/ 5210947 h 5367765"/>
              <a:gd name="connsiteX4" fmla="*/ 288758 w 5084497"/>
              <a:gd name="connsiteY4" fmla="*/ 5143570 h 5367765"/>
              <a:gd name="connsiteX5" fmla="*/ 279133 w 5084497"/>
              <a:gd name="connsiteY5" fmla="*/ 5114694 h 5367765"/>
              <a:gd name="connsiteX6" fmla="*/ 259882 w 5084497"/>
              <a:gd name="connsiteY6" fmla="*/ 5085818 h 5367765"/>
              <a:gd name="connsiteX7" fmla="*/ 250257 w 5084497"/>
              <a:gd name="connsiteY7" fmla="*/ 4970315 h 5367765"/>
              <a:gd name="connsiteX8" fmla="*/ 221381 w 5084497"/>
              <a:gd name="connsiteY8" fmla="*/ 4941439 h 5367765"/>
              <a:gd name="connsiteX9" fmla="*/ 202131 w 5084497"/>
              <a:gd name="connsiteY9" fmla="*/ 4912563 h 5367765"/>
              <a:gd name="connsiteX10" fmla="*/ 192506 w 5084497"/>
              <a:gd name="connsiteY10" fmla="*/ 4883688 h 5367765"/>
              <a:gd name="connsiteX11" fmla="*/ 154004 w 5084497"/>
              <a:gd name="connsiteY11" fmla="*/ 4854812 h 5367765"/>
              <a:gd name="connsiteX12" fmla="*/ 144379 w 5084497"/>
              <a:gd name="connsiteY12" fmla="*/ 4816311 h 5367765"/>
              <a:gd name="connsiteX13" fmla="*/ 125129 w 5084497"/>
              <a:gd name="connsiteY13" fmla="*/ 4758559 h 5367765"/>
              <a:gd name="connsiteX14" fmla="*/ 115503 w 5084497"/>
              <a:gd name="connsiteY14" fmla="*/ 4729683 h 5367765"/>
              <a:gd name="connsiteX15" fmla="*/ 105878 w 5084497"/>
              <a:gd name="connsiteY15" fmla="*/ 4691182 h 5367765"/>
              <a:gd name="connsiteX16" fmla="*/ 96253 w 5084497"/>
              <a:gd name="connsiteY16" fmla="*/ 4633431 h 5367765"/>
              <a:gd name="connsiteX17" fmla="*/ 86628 w 5084497"/>
              <a:gd name="connsiteY17" fmla="*/ 4604555 h 5367765"/>
              <a:gd name="connsiteX18" fmla="*/ 67377 w 5084497"/>
              <a:gd name="connsiteY18" fmla="*/ 4527553 h 5367765"/>
              <a:gd name="connsiteX19" fmla="*/ 38501 w 5084497"/>
              <a:gd name="connsiteY19" fmla="*/ 4498677 h 5367765"/>
              <a:gd name="connsiteX20" fmla="*/ 19251 w 5084497"/>
              <a:gd name="connsiteY20" fmla="*/ 4431300 h 5367765"/>
              <a:gd name="connsiteX21" fmla="*/ 9626 w 5084497"/>
              <a:gd name="connsiteY21" fmla="*/ 4373549 h 5367765"/>
              <a:gd name="connsiteX22" fmla="*/ 0 w 5084497"/>
              <a:gd name="connsiteY22" fmla="*/ 4325422 h 5367765"/>
              <a:gd name="connsiteX23" fmla="*/ 9626 w 5084497"/>
              <a:gd name="connsiteY23" fmla="*/ 4200294 h 5367765"/>
              <a:gd name="connsiteX24" fmla="*/ 28876 w 5084497"/>
              <a:gd name="connsiteY24" fmla="*/ 4161793 h 5367765"/>
              <a:gd name="connsiteX25" fmla="*/ 38501 w 5084497"/>
              <a:gd name="connsiteY25" fmla="*/ 4132917 h 5367765"/>
              <a:gd name="connsiteX26" fmla="*/ 48127 w 5084497"/>
              <a:gd name="connsiteY26" fmla="*/ 4046290 h 5367765"/>
              <a:gd name="connsiteX27" fmla="*/ 57752 w 5084497"/>
              <a:gd name="connsiteY27" fmla="*/ 4017414 h 5367765"/>
              <a:gd name="connsiteX28" fmla="*/ 86628 w 5084497"/>
              <a:gd name="connsiteY28" fmla="*/ 4007789 h 5367765"/>
              <a:gd name="connsiteX29" fmla="*/ 144379 w 5084497"/>
              <a:gd name="connsiteY29" fmla="*/ 3959662 h 5367765"/>
              <a:gd name="connsiteX30" fmla="*/ 192506 w 5084497"/>
              <a:gd name="connsiteY30" fmla="*/ 3901911 h 5367765"/>
              <a:gd name="connsiteX31" fmla="*/ 221381 w 5084497"/>
              <a:gd name="connsiteY31" fmla="*/ 3882660 h 5367765"/>
              <a:gd name="connsiteX32" fmla="*/ 269508 w 5084497"/>
              <a:gd name="connsiteY32" fmla="*/ 3767157 h 5367765"/>
              <a:gd name="connsiteX33" fmla="*/ 279133 w 5084497"/>
              <a:gd name="connsiteY33" fmla="*/ 3738281 h 5367765"/>
              <a:gd name="connsiteX34" fmla="*/ 308009 w 5084497"/>
              <a:gd name="connsiteY34" fmla="*/ 3622778 h 5367765"/>
              <a:gd name="connsiteX35" fmla="*/ 317634 w 5084497"/>
              <a:gd name="connsiteY35" fmla="*/ 3584277 h 5367765"/>
              <a:gd name="connsiteX36" fmla="*/ 336884 w 5084497"/>
              <a:gd name="connsiteY36" fmla="*/ 3555401 h 5367765"/>
              <a:gd name="connsiteX37" fmla="*/ 317634 w 5084497"/>
              <a:gd name="connsiteY37" fmla="*/ 3295519 h 5367765"/>
              <a:gd name="connsiteX38" fmla="*/ 288758 w 5084497"/>
              <a:gd name="connsiteY38" fmla="*/ 3199267 h 5367765"/>
              <a:gd name="connsiteX39" fmla="*/ 279133 w 5084497"/>
              <a:gd name="connsiteY39" fmla="*/ 3170391 h 5367765"/>
              <a:gd name="connsiteX40" fmla="*/ 259882 w 5084497"/>
              <a:gd name="connsiteY40" fmla="*/ 3141515 h 5367765"/>
              <a:gd name="connsiteX41" fmla="*/ 279133 w 5084497"/>
              <a:gd name="connsiteY41" fmla="*/ 2910509 h 5367765"/>
              <a:gd name="connsiteX42" fmla="*/ 288758 w 5084497"/>
              <a:gd name="connsiteY42" fmla="*/ 2862382 h 5367765"/>
              <a:gd name="connsiteX43" fmla="*/ 308009 w 5084497"/>
              <a:gd name="connsiteY43" fmla="*/ 2804631 h 5367765"/>
              <a:gd name="connsiteX44" fmla="*/ 317634 w 5084497"/>
              <a:gd name="connsiteY44" fmla="*/ 2775755 h 5367765"/>
              <a:gd name="connsiteX45" fmla="*/ 327259 w 5084497"/>
              <a:gd name="connsiteY45" fmla="*/ 2746879 h 5367765"/>
              <a:gd name="connsiteX46" fmla="*/ 336884 w 5084497"/>
              <a:gd name="connsiteY46" fmla="*/ 2698753 h 5367765"/>
              <a:gd name="connsiteX47" fmla="*/ 365760 w 5084497"/>
              <a:gd name="connsiteY47" fmla="*/ 2573624 h 5367765"/>
              <a:gd name="connsiteX48" fmla="*/ 394636 w 5084497"/>
              <a:gd name="connsiteY48" fmla="*/ 2554374 h 5367765"/>
              <a:gd name="connsiteX49" fmla="*/ 423512 w 5084497"/>
              <a:gd name="connsiteY49" fmla="*/ 2496622 h 5367765"/>
              <a:gd name="connsiteX50" fmla="*/ 442762 w 5084497"/>
              <a:gd name="connsiteY50" fmla="*/ 2429246 h 5367765"/>
              <a:gd name="connsiteX51" fmla="*/ 471638 w 5084497"/>
              <a:gd name="connsiteY51" fmla="*/ 2419620 h 5367765"/>
              <a:gd name="connsiteX52" fmla="*/ 567891 w 5084497"/>
              <a:gd name="connsiteY52" fmla="*/ 2429246 h 5367765"/>
              <a:gd name="connsiteX53" fmla="*/ 616017 w 5084497"/>
              <a:gd name="connsiteY53" fmla="*/ 2438871 h 5367765"/>
              <a:gd name="connsiteX54" fmla="*/ 693019 w 5084497"/>
              <a:gd name="connsiteY54" fmla="*/ 2448496 h 5367765"/>
              <a:gd name="connsiteX55" fmla="*/ 721895 w 5084497"/>
              <a:gd name="connsiteY55" fmla="*/ 2458121 h 5367765"/>
              <a:gd name="connsiteX56" fmla="*/ 904775 w 5084497"/>
              <a:gd name="connsiteY56" fmla="*/ 2438871 h 5367765"/>
              <a:gd name="connsiteX57" fmla="*/ 933651 w 5084497"/>
              <a:gd name="connsiteY57" fmla="*/ 2419620 h 5367765"/>
              <a:gd name="connsiteX58" fmla="*/ 1001028 w 5084497"/>
              <a:gd name="connsiteY58" fmla="*/ 2342618 h 5367765"/>
              <a:gd name="connsiteX59" fmla="*/ 1020278 w 5084497"/>
              <a:gd name="connsiteY59" fmla="*/ 2130862 h 5367765"/>
              <a:gd name="connsiteX60" fmla="*/ 1001028 w 5084497"/>
              <a:gd name="connsiteY60" fmla="*/ 2034610 h 5367765"/>
              <a:gd name="connsiteX61" fmla="*/ 1020278 w 5084497"/>
              <a:gd name="connsiteY61" fmla="*/ 1986483 h 5367765"/>
              <a:gd name="connsiteX62" fmla="*/ 1078030 w 5084497"/>
              <a:gd name="connsiteY62" fmla="*/ 1996109 h 5367765"/>
              <a:gd name="connsiteX63" fmla="*/ 1116531 w 5084497"/>
              <a:gd name="connsiteY63" fmla="*/ 2053860 h 5367765"/>
              <a:gd name="connsiteX64" fmla="*/ 1164657 w 5084497"/>
              <a:gd name="connsiteY64" fmla="*/ 2111612 h 5367765"/>
              <a:gd name="connsiteX65" fmla="*/ 1174282 w 5084497"/>
              <a:gd name="connsiteY65" fmla="*/ 2140488 h 5367765"/>
              <a:gd name="connsiteX66" fmla="*/ 1414914 w 5084497"/>
              <a:gd name="connsiteY66" fmla="*/ 2207864 h 5367765"/>
              <a:gd name="connsiteX67" fmla="*/ 1684421 w 5084497"/>
              <a:gd name="connsiteY67" fmla="*/ 2217490 h 5367765"/>
              <a:gd name="connsiteX68" fmla="*/ 1742173 w 5084497"/>
              <a:gd name="connsiteY68" fmla="*/ 2236740 h 5367765"/>
              <a:gd name="connsiteX69" fmla="*/ 1790299 w 5084497"/>
              <a:gd name="connsiteY69" fmla="*/ 2294492 h 5367765"/>
              <a:gd name="connsiteX70" fmla="*/ 1819175 w 5084497"/>
              <a:gd name="connsiteY70" fmla="*/ 2313742 h 5367765"/>
              <a:gd name="connsiteX71" fmla="*/ 1828800 w 5084497"/>
              <a:gd name="connsiteY71" fmla="*/ 2284867 h 5367765"/>
              <a:gd name="connsiteX72" fmla="*/ 1790299 w 5084497"/>
              <a:gd name="connsiteY72" fmla="*/ 2140488 h 5367765"/>
              <a:gd name="connsiteX73" fmla="*/ 1799924 w 5084497"/>
              <a:gd name="connsiteY73" fmla="*/ 1986483 h 5367765"/>
              <a:gd name="connsiteX74" fmla="*/ 1828800 w 5084497"/>
              <a:gd name="connsiteY74" fmla="*/ 1967233 h 5367765"/>
              <a:gd name="connsiteX75" fmla="*/ 1838426 w 5084497"/>
              <a:gd name="connsiteY75" fmla="*/ 1938357 h 5367765"/>
              <a:gd name="connsiteX76" fmla="*/ 1819175 w 5084497"/>
              <a:gd name="connsiteY76" fmla="*/ 1861355 h 5367765"/>
              <a:gd name="connsiteX77" fmla="*/ 1799924 w 5084497"/>
              <a:gd name="connsiteY77" fmla="*/ 1832479 h 5367765"/>
              <a:gd name="connsiteX78" fmla="*/ 1809550 w 5084497"/>
              <a:gd name="connsiteY78" fmla="*/ 1755477 h 5367765"/>
              <a:gd name="connsiteX79" fmla="*/ 1982804 w 5084497"/>
              <a:gd name="connsiteY79" fmla="*/ 1832479 h 5367765"/>
              <a:gd name="connsiteX80" fmla="*/ 2040556 w 5084497"/>
              <a:gd name="connsiteY80" fmla="*/ 1861355 h 5367765"/>
              <a:gd name="connsiteX81" fmla="*/ 2050181 w 5084497"/>
              <a:gd name="connsiteY81" fmla="*/ 1890231 h 5367765"/>
              <a:gd name="connsiteX82" fmla="*/ 2069432 w 5084497"/>
              <a:gd name="connsiteY82" fmla="*/ 1919107 h 5367765"/>
              <a:gd name="connsiteX83" fmla="*/ 2107933 w 5084497"/>
              <a:gd name="connsiteY83" fmla="*/ 2005734 h 5367765"/>
              <a:gd name="connsiteX84" fmla="*/ 2136809 w 5084497"/>
              <a:gd name="connsiteY84" fmla="*/ 2082736 h 5367765"/>
              <a:gd name="connsiteX85" fmla="*/ 2194560 w 5084497"/>
              <a:gd name="connsiteY85" fmla="*/ 2150113 h 5367765"/>
              <a:gd name="connsiteX86" fmla="*/ 2252312 w 5084497"/>
              <a:gd name="connsiteY86" fmla="*/ 2140488 h 5367765"/>
              <a:gd name="connsiteX87" fmla="*/ 2281188 w 5084497"/>
              <a:gd name="connsiteY87" fmla="*/ 2121237 h 5367765"/>
              <a:gd name="connsiteX88" fmla="*/ 2329314 w 5084497"/>
              <a:gd name="connsiteY88" fmla="*/ 2111612 h 5367765"/>
              <a:gd name="connsiteX89" fmla="*/ 2358190 w 5084497"/>
              <a:gd name="connsiteY89" fmla="*/ 2092361 h 5367765"/>
              <a:gd name="connsiteX90" fmla="*/ 2415941 w 5084497"/>
              <a:gd name="connsiteY90" fmla="*/ 2044235 h 5367765"/>
              <a:gd name="connsiteX91" fmla="*/ 2473693 w 5084497"/>
              <a:gd name="connsiteY91" fmla="*/ 2034610 h 5367765"/>
              <a:gd name="connsiteX92" fmla="*/ 2492943 w 5084497"/>
              <a:gd name="connsiteY92" fmla="*/ 1957608 h 5367765"/>
              <a:gd name="connsiteX93" fmla="*/ 2521819 w 5084497"/>
              <a:gd name="connsiteY93" fmla="*/ 1938357 h 5367765"/>
              <a:gd name="connsiteX94" fmla="*/ 2598821 w 5084497"/>
              <a:gd name="connsiteY94" fmla="*/ 1919107 h 5367765"/>
              <a:gd name="connsiteX95" fmla="*/ 2608447 w 5084497"/>
              <a:gd name="connsiteY95" fmla="*/ 1890231 h 5367765"/>
              <a:gd name="connsiteX96" fmla="*/ 2637322 w 5084497"/>
              <a:gd name="connsiteY96" fmla="*/ 1870980 h 5367765"/>
              <a:gd name="connsiteX97" fmla="*/ 2656573 w 5084497"/>
              <a:gd name="connsiteY97" fmla="*/ 1842104 h 5367765"/>
              <a:gd name="connsiteX98" fmla="*/ 2675823 w 5084497"/>
              <a:gd name="connsiteY98" fmla="*/ 1755477 h 5367765"/>
              <a:gd name="connsiteX99" fmla="*/ 2685449 w 5084497"/>
              <a:gd name="connsiteY99" fmla="*/ 1697726 h 5367765"/>
              <a:gd name="connsiteX100" fmla="*/ 2752826 w 5084497"/>
              <a:gd name="connsiteY100" fmla="*/ 1611098 h 5367765"/>
              <a:gd name="connsiteX101" fmla="*/ 2772076 w 5084497"/>
              <a:gd name="connsiteY101" fmla="*/ 1543721 h 5367765"/>
              <a:gd name="connsiteX102" fmla="*/ 2781701 w 5084497"/>
              <a:gd name="connsiteY102" fmla="*/ 1514846 h 5367765"/>
              <a:gd name="connsiteX103" fmla="*/ 2820202 w 5084497"/>
              <a:gd name="connsiteY103" fmla="*/ 1457094 h 5367765"/>
              <a:gd name="connsiteX104" fmla="*/ 2849078 w 5084497"/>
              <a:gd name="connsiteY104" fmla="*/ 1380092 h 5367765"/>
              <a:gd name="connsiteX105" fmla="*/ 2868329 w 5084497"/>
              <a:gd name="connsiteY105" fmla="*/ 1322340 h 5367765"/>
              <a:gd name="connsiteX106" fmla="*/ 2877954 w 5084497"/>
              <a:gd name="connsiteY106" fmla="*/ 1293464 h 5367765"/>
              <a:gd name="connsiteX107" fmla="*/ 2935706 w 5084497"/>
              <a:gd name="connsiteY107" fmla="*/ 1206837 h 5367765"/>
              <a:gd name="connsiteX108" fmla="*/ 2974207 w 5084497"/>
              <a:gd name="connsiteY108" fmla="*/ 1149086 h 5367765"/>
              <a:gd name="connsiteX109" fmla="*/ 3060834 w 5084497"/>
              <a:gd name="connsiteY109" fmla="*/ 1120210 h 5367765"/>
              <a:gd name="connsiteX110" fmla="*/ 3089710 w 5084497"/>
              <a:gd name="connsiteY110" fmla="*/ 1110584 h 5367765"/>
              <a:gd name="connsiteX111" fmla="*/ 3330341 w 5084497"/>
              <a:gd name="connsiteY111" fmla="*/ 1120210 h 5367765"/>
              <a:gd name="connsiteX112" fmla="*/ 3368842 w 5084497"/>
              <a:gd name="connsiteY112" fmla="*/ 1139460 h 5367765"/>
              <a:gd name="connsiteX113" fmla="*/ 3436219 w 5084497"/>
              <a:gd name="connsiteY113" fmla="*/ 1158711 h 5367765"/>
              <a:gd name="connsiteX114" fmla="*/ 3570973 w 5084497"/>
              <a:gd name="connsiteY114" fmla="*/ 1149086 h 5367765"/>
              <a:gd name="connsiteX115" fmla="*/ 3638350 w 5084497"/>
              <a:gd name="connsiteY115" fmla="*/ 1120210 h 5367765"/>
              <a:gd name="connsiteX116" fmla="*/ 3667226 w 5084497"/>
              <a:gd name="connsiteY116" fmla="*/ 1100959 h 5367765"/>
              <a:gd name="connsiteX117" fmla="*/ 3696101 w 5084497"/>
              <a:gd name="connsiteY117" fmla="*/ 1091334 h 5367765"/>
              <a:gd name="connsiteX118" fmla="*/ 3705727 w 5084497"/>
              <a:gd name="connsiteY118" fmla="*/ 1052833 h 5367765"/>
              <a:gd name="connsiteX119" fmla="*/ 3792354 w 5084497"/>
              <a:gd name="connsiteY119" fmla="*/ 985456 h 5367765"/>
              <a:gd name="connsiteX120" fmla="*/ 3821230 w 5084497"/>
              <a:gd name="connsiteY120" fmla="*/ 966206 h 5367765"/>
              <a:gd name="connsiteX121" fmla="*/ 3840480 w 5084497"/>
              <a:gd name="connsiteY121" fmla="*/ 937330 h 5367765"/>
              <a:gd name="connsiteX122" fmla="*/ 3869356 w 5084497"/>
              <a:gd name="connsiteY122" fmla="*/ 927704 h 5367765"/>
              <a:gd name="connsiteX123" fmla="*/ 3907857 w 5084497"/>
              <a:gd name="connsiteY123" fmla="*/ 908454 h 5367765"/>
              <a:gd name="connsiteX124" fmla="*/ 3965609 w 5084497"/>
              <a:gd name="connsiteY124" fmla="*/ 869953 h 5367765"/>
              <a:gd name="connsiteX125" fmla="*/ 3994484 w 5084497"/>
              <a:gd name="connsiteY125" fmla="*/ 850702 h 5367765"/>
              <a:gd name="connsiteX126" fmla="*/ 4004110 w 5084497"/>
              <a:gd name="connsiteY126" fmla="*/ 792951 h 5367765"/>
              <a:gd name="connsiteX127" fmla="*/ 3975234 w 5084497"/>
              <a:gd name="connsiteY127" fmla="*/ 783326 h 5367765"/>
              <a:gd name="connsiteX128" fmla="*/ 3965609 w 5084497"/>
              <a:gd name="connsiteY128" fmla="*/ 687073 h 5367765"/>
              <a:gd name="connsiteX129" fmla="*/ 3955983 w 5084497"/>
              <a:gd name="connsiteY129" fmla="*/ 658197 h 5367765"/>
              <a:gd name="connsiteX130" fmla="*/ 3946358 w 5084497"/>
              <a:gd name="connsiteY130" fmla="*/ 581195 h 5367765"/>
              <a:gd name="connsiteX131" fmla="*/ 3917482 w 5084497"/>
              <a:gd name="connsiteY131" fmla="*/ 427191 h 5367765"/>
              <a:gd name="connsiteX132" fmla="*/ 3907857 w 5084497"/>
              <a:gd name="connsiteY132" fmla="*/ 398315 h 5367765"/>
              <a:gd name="connsiteX133" fmla="*/ 3927108 w 5084497"/>
              <a:gd name="connsiteY133" fmla="*/ 167309 h 5367765"/>
              <a:gd name="connsiteX134" fmla="*/ 3936733 w 5084497"/>
              <a:gd name="connsiteY134" fmla="*/ 138433 h 5367765"/>
              <a:gd name="connsiteX135" fmla="*/ 3946358 w 5084497"/>
              <a:gd name="connsiteY135" fmla="*/ 99932 h 5367765"/>
              <a:gd name="connsiteX136" fmla="*/ 3975234 w 5084497"/>
              <a:gd name="connsiteY136" fmla="*/ 80681 h 5367765"/>
              <a:gd name="connsiteX137" fmla="*/ 4023360 w 5084497"/>
              <a:gd name="connsiteY137" fmla="*/ 138433 h 5367765"/>
              <a:gd name="connsiteX138" fmla="*/ 4081112 w 5084497"/>
              <a:gd name="connsiteY138" fmla="*/ 167309 h 5367765"/>
              <a:gd name="connsiteX139" fmla="*/ 4138863 w 5084497"/>
              <a:gd name="connsiteY139" fmla="*/ 196184 h 5367765"/>
              <a:gd name="connsiteX140" fmla="*/ 4167739 w 5084497"/>
              <a:gd name="connsiteY140" fmla="*/ 215435 h 5367765"/>
              <a:gd name="connsiteX141" fmla="*/ 4263992 w 5084497"/>
              <a:gd name="connsiteY141" fmla="*/ 244311 h 5367765"/>
              <a:gd name="connsiteX142" fmla="*/ 4321743 w 5084497"/>
              <a:gd name="connsiteY142" fmla="*/ 282812 h 5367765"/>
              <a:gd name="connsiteX143" fmla="*/ 4350619 w 5084497"/>
              <a:gd name="connsiteY143" fmla="*/ 302062 h 5367765"/>
              <a:gd name="connsiteX144" fmla="*/ 4389120 w 5084497"/>
              <a:gd name="connsiteY144" fmla="*/ 311688 h 5367765"/>
              <a:gd name="connsiteX145" fmla="*/ 4446872 w 5084497"/>
              <a:gd name="connsiteY145" fmla="*/ 340563 h 5367765"/>
              <a:gd name="connsiteX146" fmla="*/ 4543124 w 5084497"/>
              <a:gd name="connsiteY146" fmla="*/ 321313 h 5367765"/>
              <a:gd name="connsiteX147" fmla="*/ 4610501 w 5084497"/>
              <a:gd name="connsiteY147" fmla="*/ 292437 h 5367765"/>
              <a:gd name="connsiteX148" fmla="*/ 4668253 w 5084497"/>
              <a:gd name="connsiteY148" fmla="*/ 273187 h 5367765"/>
              <a:gd name="connsiteX149" fmla="*/ 4726004 w 5084497"/>
              <a:gd name="connsiteY149" fmla="*/ 225060 h 5367765"/>
              <a:gd name="connsiteX150" fmla="*/ 4783756 w 5084497"/>
              <a:gd name="connsiteY150" fmla="*/ 138433 h 5367765"/>
              <a:gd name="connsiteX151" fmla="*/ 4812632 w 5084497"/>
              <a:gd name="connsiteY151" fmla="*/ 99932 h 5367765"/>
              <a:gd name="connsiteX152" fmla="*/ 4880009 w 5084497"/>
              <a:gd name="connsiteY152" fmla="*/ 71056 h 5367765"/>
              <a:gd name="connsiteX153" fmla="*/ 4908884 w 5084497"/>
              <a:gd name="connsiteY153" fmla="*/ 51806 h 5367765"/>
              <a:gd name="connsiteX154" fmla="*/ 4928135 w 5084497"/>
              <a:gd name="connsiteY154" fmla="*/ 22930 h 5367765"/>
              <a:gd name="connsiteX155" fmla="*/ 4976261 w 5084497"/>
              <a:gd name="connsiteY155" fmla="*/ 3679 h 5367765"/>
              <a:gd name="connsiteX156" fmla="*/ 5082139 w 5084497"/>
              <a:gd name="connsiteY156" fmla="*/ 13304 h 5367765"/>
              <a:gd name="connsiteX157" fmla="*/ 5024388 w 5084497"/>
              <a:gd name="connsiteY157" fmla="*/ 51806 h 5367765"/>
              <a:gd name="connsiteX158" fmla="*/ 4976261 w 5084497"/>
              <a:gd name="connsiteY158" fmla="*/ 109557 h 5367765"/>
              <a:gd name="connsiteX159" fmla="*/ 4957011 w 5084497"/>
              <a:gd name="connsiteY159" fmla="*/ 148058 h 5367765"/>
              <a:gd name="connsiteX160" fmla="*/ 4908884 w 5084497"/>
              <a:gd name="connsiteY160" fmla="*/ 205810 h 5367765"/>
              <a:gd name="connsiteX161" fmla="*/ 4889634 w 5084497"/>
              <a:gd name="connsiteY161" fmla="*/ 234686 h 5367765"/>
              <a:gd name="connsiteX162" fmla="*/ 4880009 w 5084497"/>
              <a:gd name="connsiteY162" fmla="*/ 263561 h 5367765"/>
              <a:gd name="connsiteX163" fmla="*/ 4851133 w 5084497"/>
              <a:gd name="connsiteY163" fmla="*/ 282812 h 5367765"/>
              <a:gd name="connsiteX164" fmla="*/ 4831882 w 5084497"/>
              <a:gd name="connsiteY164" fmla="*/ 311688 h 5367765"/>
              <a:gd name="connsiteX165" fmla="*/ 4822257 w 5084497"/>
              <a:gd name="connsiteY165" fmla="*/ 340563 h 5367765"/>
              <a:gd name="connsiteX166" fmla="*/ 4764506 w 5084497"/>
              <a:gd name="connsiteY166" fmla="*/ 398315 h 5367765"/>
              <a:gd name="connsiteX167" fmla="*/ 4735630 w 5084497"/>
              <a:gd name="connsiteY167" fmla="*/ 427191 h 5367765"/>
              <a:gd name="connsiteX168" fmla="*/ 4697129 w 5084497"/>
              <a:gd name="connsiteY168" fmla="*/ 484942 h 5367765"/>
              <a:gd name="connsiteX169" fmla="*/ 4649002 w 5084497"/>
              <a:gd name="connsiteY169" fmla="*/ 571570 h 5367765"/>
              <a:gd name="connsiteX170" fmla="*/ 4591251 w 5084497"/>
              <a:gd name="connsiteY170" fmla="*/ 610071 h 5367765"/>
              <a:gd name="connsiteX171" fmla="*/ 4543124 w 5084497"/>
              <a:gd name="connsiteY171" fmla="*/ 648572 h 5367765"/>
              <a:gd name="connsiteX172" fmla="*/ 4485373 w 5084497"/>
              <a:gd name="connsiteY172" fmla="*/ 715949 h 5367765"/>
              <a:gd name="connsiteX173" fmla="*/ 4456497 w 5084497"/>
              <a:gd name="connsiteY173" fmla="*/ 735199 h 5367765"/>
              <a:gd name="connsiteX174" fmla="*/ 4437247 w 5084497"/>
              <a:gd name="connsiteY174" fmla="*/ 764075 h 5367765"/>
              <a:gd name="connsiteX175" fmla="*/ 4379495 w 5084497"/>
              <a:gd name="connsiteY175" fmla="*/ 821827 h 5367765"/>
              <a:gd name="connsiteX176" fmla="*/ 4331369 w 5084497"/>
              <a:gd name="connsiteY176" fmla="*/ 869953 h 5367765"/>
              <a:gd name="connsiteX177" fmla="*/ 4254367 w 5084497"/>
              <a:gd name="connsiteY177" fmla="*/ 889203 h 5367765"/>
              <a:gd name="connsiteX178" fmla="*/ 4196615 w 5084497"/>
              <a:gd name="connsiteY178" fmla="*/ 908454 h 5367765"/>
              <a:gd name="connsiteX179" fmla="*/ 4158114 w 5084497"/>
              <a:gd name="connsiteY179" fmla="*/ 918079 h 5367765"/>
              <a:gd name="connsiteX180" fmla="*/ 4090737 w 5084497"/>
              <a:gd name="connsiteY180" fmla="*/ 946955 h 5367765"/>
              <a:gd name="connsiteX181" fmla="*/ 4061861 w 5084497"/>
              <a:gd name="connsiteY181" fmla="*/ 966206 h 5367765"/>
              <a:gd name="connsiteX182" fmla="*/ 4032986 w 5084497"/>
              <a:gd name="connsiteY182" fmla="*/ 975831 h 5367765"/>
              <a:gd name="connsiteX183" fmla="*/ 3975234 w 5084497"/>
              <a:gd name="connsiteY183" fmla="*/ 1014332 h 5367765"/>
              <a:gd name="connsiteX184" fmla="*/ 3927108 w 5084497"/>
              <a:gd name="connsiteY184" fmla="*/ 1081709 h 5367765"/>
              <a:gd name="connsiteX185" fmla="*/ 3898232 w 5084497"/>
              <a:gd name="connsiteY185" fmla="*/ 1091334 h 5367765"/>
              <a:gd name="connsiteX186" fmla="*/ 3878981 w 5084497"/>
              <a:gd name="connsiteY186" fmla="*/ 1120210 h 5367765"/>
              <a:gd name="connsiteX187" fmla="*/ 3850106 w 5084497"/>
              <a:gd name="connsiteY187" fmla="*/ 1158711 h 5367765"/>
              <a:gd name="connsiteX188" fmla="*/ 3830855 w 5084497"/>
              <a:gd name="connsiteY188" fmla="*/ 1216462 h 5367765"/>
              <a:gd name="connsiteX189" fmla="*/ 3782729 w 5084497"/>
              <a:gd name="connsiteY189" fmla="*/ 1274214 h 5367765"/>
              <a:gd name="connsiteX190" fmla="*/ 3734602 w 5084497"/>
              <a:gd name="connsiteY190" fmla="*/ 1322340 h 5367765"/>
              <a:gd name="connsiteX191" fmla="*/ 3715352 w 5084497"/>
              <a:gd name="connsiteY191" fmla="*/ 1351216 h 5367765"/>
              <a:gd name="connsiteX192" fmla="*/ 3657600 w 5084497"/>
              <a:gd name="connsiteY192" fmla="*/ 1399342 h 5367765"/>
              <a:gd name="connsiteX193" fmla="*/ 3638350 w 5084497"/>
              <a:gd name="connsiteY193" fmla="*/ 1428218 h 5367765"/>
              <a:gd name="connsiteX194" fmla="*/ 3570973 w 5084497"/>
              <a:gd name="connsiteY194" fmla="*/ 1447469 h 5367765"/>
              <a:gd name="connsiteX195" fmla="*/ 3542097 w 5084497"/>
              <a:gd name="connsiteY195" fmla="*/ 1476344 h 5367765"/>
              <a:gd name="connsiteX196" fmla="*/ 3522847 w 5084497"/>
              <a:gd name="connsiteY196" fmla="*/ 1505220 h 5367765"/>
              <a:gd name="connsiteX197" fmla="*/ 3474720 w 5084497"/>
              <a:gd name="connsiteY197" fmla="*/ 1514846 h 5367765"/>
              <a:gd name="connsiteX198" fmla="*/ 3445844 w 5084497"/>
              <a:gd name="connsiteY198" fmla="*/ 1524471 h 5367765"/>
              <a:gd name="connsiteX199" fmla="*/ 3378468 w 5084497"/>
              <a:gd name="connsiteY199" fmla="*/ 1572597 h 5367765"/>
              <a:gd name="connsiteX200" fmla="*/ 3320716 w 5084497"/>
              <a:gd name="connsiteY200" fmla="*/ 1591848 h 5367765"/>
              <a:gd name="connsiteX201" fmla="*/ 3291840 w 5084497"/>
              <a:gd name="connsiteY201" fmla="*/ 1601473 h 5367765"/>
              <a:gd name="connsiteX202" fmla="*/ 3262964 w 5084497"/>
              <a:gd name="connsiteY202" fmla="*/ 1620723 h 5367765"/>
              <a:gd name="connsiteX203" fmla="*/ 3205213 w 5084497"/>
              <a:gd name="connsiteY203" fmla="*/ 1639974 h 5367765"/>
              <a:gd name="connsiteX204" fmla="*/ 3118586 w 5084497"/>
              <a:gd name="connsiteY204" fmla="*/ 1688100 h 5367765"/>
              <a:gd name="connsiteX205" fmla="*/ 3089710 w 5084497"/>
              <a:gd name="connsiteY205" fmla="*/ 1707351 h 5367765"/>
              <a:gd name="connsiteX206" fmla="*/ 3060834 w 5084497"/>
              <a:gd name="connsiteY206" fmla="*/ 1716976 h 5367765"/>
              <a:gd name="connsiteX207" fmla="*/ 2974207 w 5084497"/>
              <a:gd name="connsiteY207" fmla="*/ 1765102 h 5367765"/>
              <a:gd name="connsiteX208" fmla="*/ 2954956 w 5084497"/>
              <a:gd name="connsiteY208" fmla="*/ 1793978 h 5367765"/>
              <a:gd name="connsiteX209" fmla="*/ 2868329 w 5084497"/>
              <a:gd name="connsiteY209" fmla="*/ 1861355 h 5367765"/>
              <a:gd name="connsiteX210" fmla="*/ 2829828 w 5084497"/>
              <a:gd name="connsiteY210" fmla="*/ 1919107 h 5367765"/>
              <a:gd name="connsiteX211" fmla="*/ 2839453 w 5084497"/>
              <a:gd name="connsiteY211" fmla="*/ 2005734 h 5367765"/>
              <a:gd name="connsiteX212" fmla="*/ 2887579 w 5084497"/>
              <a:gd name="connsiteY212" fmla="*/ 2101987 h 5367765"/>
              <a:gd name="connsiteX213" fmla="*/ 2916455 w 5084497"/>
              <a:gd name="connsiteY213" fmla="*/ 2150113 h 5367765"/>
              <a:gd name="connsiteX214" fmla="*/ 2877954 w 5084497"/>
              <a:gd name="connsiteY214" fmla="*/ 2304117 h 5367765"/>
              <a:gd name="connsiteX215" fmla="*/ 2810577 w 5084497"/>
              <a:gd name="connsiteY215" fmla="*/ 2332993 h 5367765"/>
              <a:gd name="connsiteX216" fmla="*/ 2752826 w 5084497"/>
              <a:gd name="connsiteY216" fmla="*/ 2352243 h 5367765"/>
              <a:gd name="connsiteX217" fmla="*/ 2723950 w 5084497"/>
              <a:gd name="connsiteY217" fmla="*/ 2371494 h 5367765"/>
              <a:gd name="connsiteX218" fmla="*/ 2695074 w 5084497"/>
              <a:gd name="connsiteY218" fmla="*/ 2400370 h 5367765"/>
              <a:gd name="connsiteX219" fmla="*/ 2656573 w 5084497"/>
              <a:gd name="connsiteY219" fmla="*/ 2409995 h 5367765"/>
              <a:gd name="connsiteX220" fmla="*/ 2627697 w 5084497"/>
              <a:gd name="connsiteY220" fmla="*/ 2419620 h 5367765"/>
              <a:gd name="connsiteX221" fmla="*/ 2598821 w 5084497"/>
              <a:gd name="connsiteY221" fmla="*/ 2438871 h 5367765"/>
              <a:gd name="connsiteX222" fmla="*/ 2569946 w 5084497"/>
              <a:gd name="connsiteY222" fmla="*/ 2448496 h 5367765"/>
              <a:gd name="connsiteX223" fmla="*/ 2512194 w 5084497"/>
              <a:gd name="connsiteY223" fmla="*/ 2486997 h 5367765"/>
              <a:gd name="connsiteX224" fmla="*/ 2435192 w 5084497"/>
              <a:gd name="connsiteY224" fmla="*/ 2544749 h 5367765"/>
              <a:gd name="connsiteX225" fmla="*/ 2377440 w 5084497"/>
              <a:gd name="connsiteY225" fmla="*/ 2563999 h 5367765"/>
              <a:gd name="connsiteX226" fmla="*/ 2348564 w 5084497"/>
              <a:gd name="connsiteY226" fmla="*/ 2573624 h 5367765"/>
              <a:gd name="connsiteX227" fmla="*/ 2079057 w 5084497"/>
              <a:gd name="connsiteY227" fmla="*/ 2563999 h 5367765"/>
              <a:gd name="connsiteX228" fmla="*/ 1963554 w 5084497"/>
              <a:gd name="connsiteY228" fmla="*/ 2573624 h 5367765"/>
              <a:gd name="connsiteX229" fmla="*/ 1953929 w 5084497"/>
              <a:gd name="connsiteY229" fmla="*/ 2602500 h 5367765"/>
              <a:gd name="connsiteX230" fmla="*/ 1925053 w 5084497"/>
              <a:gd name="connsiteY230" fmla="*/ 2641001 h 5367765"/>
              <a:gd name="connsiteX231" fmla="*/ 1896177 w 5084497"/>
              <a:gd name="connsiteY231" fmla="*/ 2766130 h 5367765"/>
              <a:gd name="connsiteX232" fmla="*/ 1876927 w 5084497"/>
              <a:gd name="connsiteY232" fmla="*/ 2795006 h 5367765"/>
              <a:gd name="connsiteX233" fmla="*/ 1848051 w 5084497"/>
              <a:gd name="connsiteY233" fmla="*/ 2814256 h 5367765"/>
              <a:gd name="connsiteX234" fmla="*/ 1799924 w 5084497"/>
              <a:gd name="connsiteY234" fmla="*/ 2900883 h 5367765"/>
              <a:gd name="connsiteX235" fmla="*/ 1780674 w 5084497"/>
              <a:gd name="connsiteY235" fmla="*/ 2929759 h 5367765"/>
              <a:gd name="connsiteX236" fmla="*/ 1761423 w 5084497"/>
              <a:gd name="connsiteY236" fmla="*/ 2958635 h 5367765"/>
              <a:gd name="connsiteX237" fmla="*/ 1751798 w 5084497"/>
              <a:gd name="connsiteY237" fmla="*/ 2997136 h 5367765"/>
              <a:gd name="connsiteX238" fmla="*/ 1722922 w 5084497"/>
              <a:gd name="connsiteY238" fmla="*/ 3006761 h 5367765"/>
              <a:gd name="connsiteX239" fmla="*/ 1694047 w 5084497"/>
              <a:gd name="connsiteY239" fmla="*/ 3035637 h 5367765"/>
              <a:gd name="connsiteX240" fmla="*/ 1674796 w 5084497"/>
              <a:gd name="connsiteY240" fmla="*/ 3093389 h 5367765"/>
              <a:gd name="connsiteX241" fmla="*/ 1665171 w 5084497"/>
              <a:gd name="connsiteY241" fmla="*/ 3122264 h 5367765"/>
              <a:gd name="connsiteX242" fmla="*/ 1636295 w 5084497"/>
              <a:gd name="connsiteY242" fmla="*/ 3141515 h 5367765"/>
              <a:gd name="connsiteX243" fmla="*/ 1597794 w 5084497"/>
              <a:gd name="connsiteY243" fmla="*/ 3131890 h 5367765"/>
              <a:gd name="connsiteX244" fmla="*/ 1549668 w 5084497"/>
              <a:gd name="connsiteY244" fmla="*/ 3074138 h 5367765"/>
              <a:gd name="connsiteX245" fmla="*/ 1540042 w 5084497"/>
              <a:gd name="connsiteY245" fmla="*/ 3045262 h 5367765"/>
              <a:gd name="connsiteX246" fmla="*/ 1501541 w 5084497"/>
              <a:gd name="connsiteY246" fmla="*/ 2987511 h 5367765"/>
              <a:gd name="connsiteX247" fmla="*/ 1482291 w 5084497"/>
              <a:gd name="connsiteY247" fmla="*/ 2958635 h 5367765"/>
              <a:gd name="connsiteX248" fmla="*/ 1453415 w 5084497"/>
              <a:gd name="connsiteY248" fmla="*/ 2949010 h 5367765"/>
              <a:gd name="connsiteX249" fmla="*/ 1395663 w 5084497"/>
              <a:gd name="connsiteY249" fmla="*/ 2968260 h 5367765"/>
              <a:gd name="connsiteX250" fmla="*/ 1337912 w 5084497"/>
              <a:gd name="connsiteY250" fmla="*/ 3006761 h 5367765"/>
              <a:gd name="connsiteX251" fmla="*/ 1309036 w 5084497"/>
              <a:gd name="connsiteY251" fmla="*/ 3026012 h 5367765"/>
              <a:gd name="connsiteX252" fmla="*/ 1280160 w 5084497"/>
              <a:gd name="connsiteY252" fmla="*/ 3035637 h 5367765"/>
              <a:gd name="connsiteX253" fmla="*/ 1241659 w 5084497"/>
              <a:gd name="connsiteY253" fmla="*/ 3054888 h 5367765"/>
              <a:gd name="connsiteX254" fmla="*/ 1212783 w 5084497"/>
              <a:gd name="connsiteY254" fmla="*/ 3074138 h 5367765"/>
              <a:gd name="connsiteX255" fmla="*/ 1155032 w 5084497"/>
              <a:gd name="connsiteY255" fmla="*/ 3093389 h 5367765"/>
              <a:gd name="connsiteX256" fmla="*/ 1116531 w 5084497"/>
              <a:gd name="connsiteY256" fmla="*/ 3122264 h 5367765"/>
              <a:gd name="connsiteX257" fmla="*/ 1097280 w 5084497"/>
              <a:gd name="connsiteY257" fmla="*/ 3180016 h 5367765"/>
              <a:gd name="connsiteX258" fmla="*/ 1068404 w 5084497"/>
              <a:gd name="connsiteY258" fmla="*/ 3237768 h 5367765"/>
              <a:gd name="connsiteX259" fmla="*/ 1049154 w 5084497"/>
              <a:gd name="connsiteY259" fmla="*/ 3266643 h 5367765"/>
              <a:gd name="connsiteX260" fmla="*/ 1039529 w 5084497"/>
              <a:gd name="connsiteY260" fmla="*/ 3295519 h 5367765"/>
              <a:gd name="connsiteX261" fmla="*/ 1020278 w 5084497"/>
              <a:gd name="connsiteY261" fmla="*/ 3324395 h 5367765"/>
              <a:gd name="connsiteX262" fmla="*/ 1010653 w 5084497"/>
              <a:gd name="connsiteY262" fmla="*/ 3362896 h 5367765"/>
              <a:gd name="connsiteX263" fmla="*/ 972152 w 5084497"/>
              <a:gd name="connsiteY263" fmla="*/ 3420648 h 5367765"/>
              <a:gd name="connsiteX264" fmla="*/ 952901 w 5084497"/>
              <a:gd name="connsiteY264" fmla="*/ 3449523 h 5367765"/>
              <a:gd name="connsiteX265" fmla="*/ 933651 w 5084497"/>
              <a:gd name="connsiteY265" fmla="*/ 3507275 h 5367765"/>
              <a:gd name="connsiteX266" fmla="*/ 924026 w 5084497"/>
              <a:gd name="connsiteY266" fmla="*/ 3536151 h 5367765"/>
              <a:gd name="connsiteX267" fmla="*/ 904775 w 5084497"/>
              <a:gd name="connsiteY267" fmla="*/ 3565027 h 5367765"/>
              <a:gd name="connsiteX268" fmla="*/ 875899 w 5084497"/>
              <a:gd name="connsiteY268" fmla="*/ 3642029 h 5367765"/>
              <a:gd name="connsiteX269" fmla="*/ 895150 w 5084497"/>
              <a:gd name="connsiteY269" fmla="*/ 3834534 h 5367765"/>
              <a:gd name="connsiteX270" fmla="*/ 933651 w 5084497"/>
              <a:gd name="connsiteY270" fmla="*/ 3930787 h 5367765"/>
              <a:gd name="connsiteX271" fmla="*/ 952901 w 5084497"/>
              <a:gd name="connsiteY271" fmla="*/ 3988538 h 5367765"/>
              <a:gd name="connsiteX272" fmla="*/ 991402 w 5084497"/>
              <a:gd name="connsiteY272" fmla="*/ 4046290 h 5367765"/>
              <a:gd name="connsiteX273" fmla="*/ 1029903 w 5084497"/>
              <a:gd name="connsiteY273" fmla="*/ 4113667 h 5367765"/>
              <a:gd name="connsiteX274" fmla="*/ 1020278 w 5084497"/>
              <a:gd name="connsiteY274" fmla="*/ 4392799 h 5367765"/>
              <a:gd name="connsiteX275" fmla="*/ 991402 w 5084497"/>
              <a:gd name="connsiteY275" fmla="*/ 4440926 h 5367765"/>
              <a:gd name="connsiteX276" fmla="*/ 972152 w 5084497"/>
              <a:gd name="connsiteY276" fmla="*/ 4498677 h 5367765"/>
              <a:gd name="connsiteX277" fmla="*/ 991402 w 5084497"/>
              <a:gd name="connsiteY277" fmla="*/ 4768184 h 5367765"/>
              <a:gd name="connsiteX278" fmla="*/ 1049154 w 5084497"/>
              <a:gd name="connsiteY278" fmla="*/ 4854812 h 5367765"/>
              <a:gd name="connsiteX279" fmla="*/ 1068404 w 5084497"/>
              <a:gd name="connsiteY279" fmla="*/ 4883688 h 5367765"/>
              <a:gd name="connsiteX280" fmla="*/ 1078030 w 5084497"/>
              <a:gd name="connsiteY280" fmla="*/ 4922189 h 5367765"/>
              <a:gd name="connsiteX281" fmla="*/ 1087655 w 5084497"/>
              <a:gd name="connsiteY281" fmla="*/ 4951064 h 5367765"/>
              <a:gd name="connsiteX282" fmla="*/ 1097280 w 5084497"/>
              <a:gd name="connsiteY282" fmla="*/ 5018441 h 5367765"/>
              <a:gd name="connsiteX283" fmla="*/ 1116531 w 5084497"/>
              <a:gd name="connsiteY283" fmla="*/ 5056942 h 5367765"/>
              <a:gd name="connsiteX284" fmla="*/ 1135781 w 5084497"/>
              <a:gd name="connsiteY284" fmla="*/ 5114694 h 5367765"/>
              <a:gd name="connsiteX285" fmla="*/ 1078030 w 5084497"/>
              <a:gd name="connsiteY285" fmla="*/ 5162820 h 5367765"/>
              <a:gd name="connsiteX286" fmla="*/ 1020278 w 5084497"/>
              <a:gd name="connsiteY286" fmla="*/ 5172446 h 5367765"/>
              <a:gd name="connsiteX287" fmla="*/ 962527 w 5084497"/>
              <a:gd name="connsiteY287" fmla="*/ 5191696 h 5367765"/>
              <a:gd name="connsiteX288" fmla="*/ 933651 w 5084497"/>
              <a:gd name="connsiteY288" fmla="*/ 5201321 h 5367765"/>
              <a:gd name="connsiteX289" fmla="*/ 866274 w 5084497"/>
              <a:gd name="connsiteY289" fmla="*/ 5182071 h 5367765"/>
              <a:gd name="connsiteX290" fmla="*/ 847023 w 5084497"/>
              <a:gd name="connsiteY290" fmla="*/ 5153195 h 5367765"/>
              <a:gd name="connsiteX291" fmla="*/ 837398 w 5084497"/>
              <a:gd name="connsiteY291" fmla="*/ 5230197 h 5367765"/>
              <a:gd name="connsiteX292" fmla="*/ 789272 w 5084497"/>
              <a:gd name="connsiteY292" fmla="*/ 5239822 h 5367765"/>
              <a:gd name="connsiteX293" fmla="*/ 731520 w 5084497"/>
              <a:gd name="connsiteY293" fmla="*/ 5259073 h 5367765"/>
              <a:gd name="connsiteX294" fmla="*/ 673769 w 5084497"/>
              <a:gd name="connsiteY294" fmla="*/ 5287949 h 5367765"/>
              <a:gd name="connsiteX295" fmla="*/ 664143 w 5084497"/>
              <a:gd name="connsiteY295" fmla="*/ 5316824 h 5367765"/>
              <a:gd name="connsiteX296" fmla="*/ 654518 w 5084497"/>
              <a:gd name="connsiteY296" fmla="*/ 5364951 h 5367765"/>
              <a:gd name="connsiteX297" fmla="*/ 606392 w 5084497"/>
              <a:gd name="connsiteY297" fmla="*/ 5355326 h 5367765"/>
              <a:gd name="connsiteX298" fmla="*/ 587141 w 5084497"/>
              <a:gd name="connsiteY298" fmla="*/ 5326450 h 5367765"/>
              <a:gd name="connsiteX299" fmla="*/ 539015 w 5084497"/>
              <a:gd name="connsiteY299" fmla="*/ 5364951 h 5367765"/>
              <a:gd name="connsiteX300" fmla="*/ 500514 w 5084497"/>
              <a:gd name="connsiteY300" fmla="*/ 5355326 h 5367765"/>
              <a:gd name="connsiteX301" fmla="*/ 490889 w 5084497"/>
              <a:gd name="connsiteY301" fmla="*/ 5326450 h 5367765"/>
              <a:gd name="connsiteX302" fmla="*/ 471638 w 5084497"/>
              <a:gd name="connsiteY302" fmla="*/ 5297574 h 5367765"/>
              <a:gd name="connsiteX303" fmla="*/ 462013 w 5084497"/>
              <a:gd name="connsiteY303" fmla="*/ 5268698 h 5367765"/>
              <a:gd name="connsiteX304" fmla="*/ 394636 w 5084497"/>
              <a:gd name="connsiteY304" fmla="*/ 5297574 h 5367765"/>
              <a:gd name="connsiteX305" fmla="*/ 365760 w 5084497"/>
              <a:gd name="connsiteY305" fmla="*/ 5326450 h 5367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</a:cxnLst>
            <a:rect l="l" t="t" r="r" b="b"/>
            <a:pathLst>
              <a:path w="5084497" h="5367765">
                <a:moveTo>
                  <a:pt x="365760" y="5326450"/>
                </a:moveTo>
                <a:lnTo>
                  <a:pt x="365760" y="5326450"/>
                </a:lnTo>
                <a:cubicBezTo>
                  <a:pt x="356135" y="5297574"/>
                  <a:pt x="348591" y="5267919"/>
                  <a:pt x="336884" y="5239822"/>
                </a:cubicBezTo>
                <a:cubicBezTo>
                  <a:pt x="332435" y="5229144"/>
                  <a:pt x="322191" y="5221580"/>
                  <a:pt x="317634" y="5210947"/>
                </a:cubicBezTo>
                <a:cubicBezTo>
                  <a:pt x="280343" y="5123933"/>
                  <a:pt x="337087" y="5216063"/>
                  <a:pt x="288758" y="5143570"/>
                </a:cubicBezTo>
                <a:cubicBezTo>
                  <a:pt x="285550" y="5133945"/>
                  <a:pt x="283670" y="5123769"/>
                  <a:pt x="279133" y="5114694"/>
                </a:cubicBezTo>
                <a:cubicBezTo>
                  <a:pt x="273960" y="5104347"/>
                  <a:pt x="262151" y="5097162"/>
                  <a:pt x="259882" y="5085818"/>
                </a:cubicBezTo>
                <a:cubicBezTo>
                  <a:pt x="252305" y="5047934"/>
                  <a:pt x="260212" y="5007645"/>
                  <a:pt x="250257" y="4970315"/>
                </a:cubicBezTo>
                <a:cubicBezTo>
                  <a:pt x="246750" y="4957162"/>
                  <a:pt x="230095" y="4951896"/>
                  <a:pt x="221381" y="4941439"/>
                </a:cubicBezTo>
                <a:cubicBezTo>
                  <a:pt x="213975" y="4932552"/>
                  <a:pt x="207304" y="4922910"/>
                  <a:pt x="202131" y="4912563"/>
                </a:cubicBezTo>
                <a:cubicBezTo>
                  <a:pt x="197594" y="4903488"/>
                  <a:pt x="199001" y="4891482"/>
                  <a:pt x="192506" y="4883688"/>
                </a:cubicBezTo>
                <a:cubicBezTo>
                  <a:pt x="182236" y="4871364"/>
                  <a:pt x="166838" y="4864437"/>
                  <a:pt x="154004" y="4854812"/>
                </a:cubicBezTo>
                <a:cubicBezTo>
                  <a:pt x="150796" y="4841978"/>
                  <a:pt x="148180" y="4828982"/>
                  <a:pt x="144379" y="4816311"/>
                </a:cubicBezTo>
                <a:cubicBezTo>
                  <a:pt x="138548" y="4796875"/>
                  <a:pt x="131546" y="4777810"/>
                  <a:pt x="125129" y="4758559"/>
                </a:cubicBezTo>
                <a:cubicBezTo>
                  <a:pt x="121921" y="4748934"/>
                  <a:pt x="117964" y="4739526"/>
                  <a:pt x="115503" y="4729683"/>
                </a:cubicBezTo>
                <a:cubicBezTo>
                  <a:pt x="112295" y="4716849"/>
                  <a:pt x="108472" y="4704154"/>
                  <a:pt x="105878" y="4691182"/>
                </a:cubicBezTo>
                <a:cubicBezTo>
                  <a:pt x="102051" y="4672045"/>
                  <a:pt x="100486" y="4652482"/>
                  <a:pt x="96253" y="4633431"/>
                </a:cubicBezTo>
                <a:cubicBezTo>
                  <a:pt x="94052" y="4623527"/>
                  <a:pt x="89298" y="4614343"/>
                  <a:pt x="86628" y="4604555"/>
                </a:cubicBezTo>
                <a:cubicBezTo>
                  <a:pt x="79667" y="4579030"/>
                  <a:pt x="86085" y="4546261"/>
                  <a:pt x="67377" y="4527553"/>
                </a:cubicBezTo>
                <a:lnTo>
                  <a:pt x="38501" y="4498677"/>
                </a:lnTo>
                <a:cubicBezTo>
                  <a:pt x="29328" y="4471156"/>
                  <a:pt x="25294" y="4461515"/>
                  <a:pt x="19251" y="4431300"/>
                </a:cubicBezTo>
                <a:cubicBezTo>
                  <a:pt x="15424" y="4412163"/>
                  <a:pt x="13117" y="4392750"/>
                  <a:pt x="9626" y="4373549"/>
                </a:cubicBezTo>
                <a:cubicBezTo>
                  <a:pt x="6699" y="4357453"/>
                  <a:pt x="3209" y="4341464"/>
                  <a:pt x="0" y="4325422"/>
                </a:cubicBezTo>
                <a:cubicBezTo>
                  <a:pt x="3209" y="4283713"/>
                  <a:pt x="2356" y="4241490"/>
                  <a:pt x="9626" y="4200294"/>
                </a:cubicBezTo>
                <a:cubicBezTo>
                  <a:pt x="12120" y="4186164"/>
                  <a:pt x="23224" y="4174981"/>
                  <a:pt x="28876" y="4161793"/>
                </a:cubicBezTo>
                <a:cubicBezTo>
                  <a:pt x="32873" y="4152467"/>
                  <a:pt x="35293" y="4142542"/>
                  <a:pt x="38501" y="4132917"/>
                </a:cubicBezTo>
                <a:cubicBezTo>
                  <a:pt x="41710" y="4104041"/>
                  <a:pt x="43351" y="4074948"/>
                  <a:pt x="48127" y="4046290"/>
                </a:cubicBezTo>
                <a:cubicBezTo>
                  <a:pt x="49795" y="4036282"/>
                  <a:pt x="50578" y="4024588"/>
                  <a:pt x="57752" y="4017414"/>
                </a:cubicBezTo>
                <a:cubicBezTo>
                  <a:pt x="64926" y="4010240"/>
                  <a:pt x="77003" y="4010997"/>
                  <a:pt x="86628" y="4007789"/>
                </a:cubicBezTo>
                <a:cubicBezTo>
                  <a:pt x="170968" y="3923447"/>
                  <a:pt x="63992" y="4026650"/>
                  <a:pt x="144379" y="3959662"/>
                </a:cubicBezTo>
                <a:cubicBezTo>
                  <a:pt x="238974" y="3880834"/>
                  <a:pt x="116804" y="3977614"/>
                  <a:pt x="192506" y="3901911"/>
                </a:cubicBezTo>
                <a:cubicBezTo>
                  <a:pt x="200686" y="3893731"/>
                  <a:pt x="211756" y="3889077"/>
                  <a:pt x="221381" y="3882660"/>
                </a:cubicBezTo>
                <a:cubicBezTo>
                  <a:pt x="257516" y="3828459"/>
                  <a:pt x="236975" y="3864757"/>
                  <a:pt x="269508" y="3767157"/>
                </a:cubicBezTo>
                <a:cubicBezTo>
                  <a:pt x="272716" y="3757532"/>
                  <a:pt x="277465" y="3748289"/>
                  <a:pt x="279133" y="3738281"/>
                </a:cubicBezTo>
                <a:cubicBezTo>
                  <a:pt x="304321" y="3587151"/>
                  <a:pt x="269873" y="3775325"/>
                  <a:pt x="308009" y="3622778"/>
                </a:cubicBezTo>
                <a:cubicBezTo>
                  <a:pt x="311217" y="3609944"/>
                  <a:pt x="312423" y="3596436"/>
                  <a:pt x="317634" y="3584277"/>
                </a:cubicBezTo>
                <a:cubicBezTo>
                  <a:pt x="322191" y="3573644"/>
                  <a:pt x="330467" y="3565026"/>
                  <a:pt x="336884" y="3555401"/>
                </a:cubicBezTo>
                <a:cubicBezTo>
                  <a:pt x="327664" y="3380214"/>
                  <a:pt x="334083" y="3418888"/>
                  <a:pt x="317634" y="3295519"/>
                </a:cubicBezTo>
                <a:cubicBezTo>
                  <a:pt x="307311" y="3218098"/>
                  <a:pt x="320115" y="3246301"/>
                  <a:pt x="288758" y="3199267"/>
                </a:cubicBezTo>
                <a:cubicBezTo>
                  <a:pt x="285550" y="3189642"/>
                  <a:pt x="283670" y="3179466"/>
                  <a:pt x="279133" y="3170391"/>
                </a:cubicBezTo>
                <a:cubicBezTo>
                  <a:pt x="273960" y="3160044"/>
                  <a:pt x="260384" y="3153072"/>
                  <a:pt x="259882" y="3141515"/>
                </a:cubicBezTo>
                <a:cubicBezTo>
                  <a:pt x="251859" y="2956976"/>
                  <a:pt x="257696" y="3006980"/>
                  <a:pt x="279133" y="2910509"/>
                </a:cubicBezTo>
                <a:cubicBezTo>
                  <a:pt x="282682" y="2894539"/>
                  <a:pt x="284453" y="2878166"/>
                  <a:pt x="288758" y="2862382"/>
                </a:cubicBezTo>
                <a:cubicBezTo>
                  <a:pt x="294097" y="2842805"/>
                  <a:pt x="301592" y="2823881"/>
                  <a:pt x="308009" y="2804631"/>
                </a:cubicBezTo>
                <a:lnTo>
                  <a:pt x="317634" y="2775755"/>
                </a:lnTo>
                <a:cubicBezTo>
                  <a:pt x="320842" y="2766130"/>
                  <a:pt x="325269" y="2756828"/>
                  <a:pt x="327259" y="2746879"/>
                </a:cubicBezTo>
                <a:cubicBezTo>
                  <a:pt x="330467" y="2730837"/>
                  <a:pt x="334194" y="2714890"/>
                  <a:pt x="336884" y="2698753"/>
                </a:cubicBezTo>
                <a:cubicBezTo>
                  <a:pt x="338796" y="2687281"/>
                  <a:pt x="348802" y="2584929"/>
                  <a:pt x="365760" y="2573624"/>
                </a:cubicBezTo>
                <a:lnTo>
                  <a:pt x="394636" y="2554374"/>
                </a:lnTo>
                <a:cubicBezTo>
                  <a:pt x="415729" y="2522735"/>
                  <a:pt x="413549" y="2531492"/>
                  <a:pt x="423512" y="2496622"/>
                </a:cubicBezTo>
                <a:cubicBezTo>
                  <a:pt x="423612" y="2496272"/>
                  <a:pt x="438146" y="2433862"/>
                  <a:pt x="442762" y="2429246"/>
                </a:cubicBezTo>
                <a:cubicBezTo>
                  <a:pt x="449936" y="2422072"/>
                  <a:pt x="462013" y="2422829"/>
                  <a:pt x="471638" y="2419620"/>
                </a:cubicBezTo>
                <a:cubicBezTo>
                  <a:pt x="503722" y="2422829"/>
                  <a:pt x="535929" y="2424984"/>
                  <a:pt x="567891" y="2429246"/>
                </a:cubicBezTo>
                <a:cubicBezTo>
                  <a:pt x="584107" y="2431408"/>
                  <a:pt x="599848" y="2436383"/>
                  <a:pt x="616017" y="2438871"/>
                </a:cubicBezTo>
                <a:cubicBezTo>
                  <a:pt x="641583" y="2442804"/>
                  <a:pt x="667352" y="2445288"/>
                  <a:pt x="693019" y="2448496"/>
                </a:cubicBezTo>
                <a:cubicBezTo>
                  <a:pt x="702644" y="2451704"/>
                  <a:pt x="711749" y="2458121"/>
                  <a:pt x="721895" y="2458121"/>
                </a:cubicBezTo>
                <a:cubicBezTo>
                  <a:pt x="855251" y="2458121"/>
                  <a:pt x="833174" y="2462737"/>
                  <a:pt x="904775" y="2438871"/>
                </a:cubicBezTo>
                <a:cubicBezTo>
                  <a:pt x="914400" y="2432454"/>
                  <a:pt x="926033" y="2428326"/>
                  <a:pt x="933651" y="2419620"/>
                </a:cubicBezTo>
                <a:cubicBezTo>
                  <a:pt x="1012258" y="2329784"/>
                  <a:pt x="936057" y="2385933"/>
                  <a:pt x="1001028" y="2342618"/>
                </a:cubicBezTo>
                <a:cubicBezTo>
                  <a:pt x="1013709" y="2266529"/>
                  <a:pt x="1023666" y="2218960"/>
                  <a:pt x="1020278" y="2130862"/>
                </a:cubicBezTo>
                <a:cubicBezTo>
                  <a:pt x="1019021" y="2098167"/>
                  <a:pt x="1007445" y="2066694"/>
                  <a:pt x="1001028" y="2034610"/>
                </a:cubicBezTo>
                <a:cubicBezTo>
                  <a:pt x="1007445" y="2018568"/>
                  <a:pt x="1004824" y="1994210"/>
                  <a:pt x="1020278" y="1986483"/>
                </a:cubicBezTo>
                <a:cubicBezTo>
                  <a:pt x="1037734" y="1977755"/>
                  <a:pt x="1062042" y="1984917"/>
                  <a:pt x="1078030" y="1996109"/>
                </a:cubicBezTo>
                <a:cubicBezTo>
                  <a:pt x="1096984" y="2009377"/>
                  <a:pt x="1103697" y="2034610"/>
                  <a:pt x="1116531" y="2053860"/>
                </a:cubicBezTo>
                <a:cubicBezTo>
                  <a:pt x="1143334" y="2094065"/>
                  <a:pt x="1127598" y="2074553"/>
                  <a:pt x="1164657" y="2111612"/>
                </a:cubicBezTo>
                <a:cubicBezTo>
                  <a:pt x="1167865" y="2121237"/>
                  <a:pt x="1169355" y="2131619"/>
                  <a:pt x="1174282" y="2140488"/>
                </a:cubicBezTo>
                <a:cubicBezTo>
                  <a:pt x="1236954" y="2253297"/>
                  <a:pt x="1228291" y="2200247"/>
                  <a:pt x="1414914" y="2207864"/>
                </a:cubicBezTo>
                <a:lnTo>
                  <a:pt x="1684421" y="2217490"/>
                </a:lnTo>
                <a:cubicBezTo>
                  <a:pt x="1703672" y="2223907"/>
                  <a:pt x="1730917" y="2219856"/>
                  <a:pt x="1742173" y="2236740"/>
                </a:cubicBezTo>
                <a:cubicBezTo>
                  <a:pt x="1761101" y="2265133"/>
                  <a:pt x="1762507" y="2271332"/>
                  <a:pt x="1790299" y="2294492"/>
                </a:cubicBezTo>
                <a:cubicBezTo>
                  <a:pt x="1799186" y="2301898"/>
                  <a:pt x="1809550" y="2307325"/>
                  <a:pt x="1819175" y="2313742"/>
                </a:cubicBezTo>
                <a:cubicBezTo>
                  <a:pt x="1822383" y="2304117"/>
                  <a:pt x="1829523" y="2294987"/>
                  <a:pt x="1828800" y="2284867"/>
                </a:cubicBezTo>
                <a:cubicBezTo>
                  <a:pt x="1822437" y="2195778"/>
                  <a:pt x="1819411" y="2198711"/>
                  <a:pt x="1790299" y="2140488"/>
                </a:cubicBezTo>
                <a:cubicBezTo>
                  <a:pt x="1793507" y="2089153"/>
                  <a:pt x="1788766" y="2036693"/>
                  <a:pt x="1799924" y="1986483"/>
                </a:cubicBezTo>
                <a:cubicBezTo>
                  <a:pt x="1802433" y="1975190"/>
                  <a:pt x="1821573" y="1976266"/>
                  <a:pt x="1828800" y="1967233"/>
                </a:cubicBezTo>
                <a:cubicBezTo>
                  <a:pt x="1835138" y="1959310"/>
                  <a:pt x="1835217" y="1947982"/>
                  <a:pt x="1838426" y="1938357"/>
                </a:cubicBezTo>
                <a:cubicBezTo>
                  <a:pt x="1834766" y="1920057"/>
                  <a:pt x="1829039" y="1881084"/>
                  <a:pt x="1819175" y="1861355"/>
                </a:cubicBezTo>
                <a:cubicBezTo>
                  <a:pt x="1814002" y="1851008"/>
                  <a:pt x="1806341" y="1842104"/>
                  <a:pt x="1799924" y="1832479"/>
                </a:cubicBezTo>
                <a:cubicBezTo>
                  <a:pt x="1803133" y="1806812"/>
                  <a:pt x="1785533" y="1765084"/>
                  <a:pt x="1809550" y="1755477"/>
                </a:cubicBezTo>
                <a:cubicBezTo>
                  <a:pt x="1984520" y="1685490"/>
                  <a:pt x="1910306" y="1784146"/>
                  <a:pt x="1982804" y="1832479"/>
                </a:cubicBezTo>
                <a:cubicBezTo>
                  <a:pt x="2020122" y="1857358"/>
                  <a:pt x="2000705" y="1848072"/>
                  <a:pt x="2040556" y="1861355"/>
                </a:cubicBezTo>
                <a:cubicBezTo>
                  <a:pt x="2043764" y="1870980"/>
                  <a:pt x="2045644" y="1881156"/>
                  <a:pt x="2050181" y="1890231"/>
                </a:cubicBezTo>
                <a:cubicBezTo>
                  <a:pt x="2055354" y="1900578"/>
                  <a:pt x="2064734" y="1908536"/>
                  <a:pt x="2069432" y="1919107"/>
                </a:cubicBezTo>
                <a:cubicBezTo>
                  <a:pt x="2115249" y="2022196"/>
                  <a:pt x="2064365" y="1940384"/>
                  <a:pt x="2107933" y="2005734"/>
                </a:cubicBezTo>
                <a:cubicBezTo>
                  <a:pt x="2130752" y="2119831"/>
                  <a:pt x="2100758" y="2001620"/>
                  <a:pt x="2136809" y="2082736"/>
                </a:cubicBezTo>
                <a:cubicBezTo>
                  <a:pt x="2169030" y="2155235"/>
                  <a:pt x="2130644" y="2134134"/>
                  <a:pt x="2194560" y="2150113"/>
                </a:cubicBezTo>
                <a:cubicBezTo>
                  <a:pt x="2213811" y="2146905"/>
                  <a:pt x="2233797" y="2146660"/>
                  <a:pt x="2252312" y="2140488"/>
                </a:cubicBezTo>
                <a:cubicBezTo>
                  <a:pt x="2263287" y="2136830"/>
                  <a:pt x="2270356" y="2125299"/>
                  <a:pt x="2281188" y="2121237"/>
                </a:cubicBezTo>
                <a:cubicBezTo>
                  <a:pt x="2296506" y="2115493"/>
                  <a:pt x="2313272" y="2114820"/>
                  <a:pt x="2329314" y="2111612"/>
                </a:cubicBezTo>
                <a:cubicBezTo>
                  <a:pt x="2338939" y="2105195"/>
                  <a:pt x="2349303" y="2099767"/>
                  <a:pt x="2358190" y="2092361"/>
                </a:cubicBezTo>
                <a:cubicBezTo>
                  <a:pt x="2376057" y="2077472"/>
                  <a:pt x="2392048" y="2052199"/>
                  <a:pt x="2415941" y="2044235"/>
                </a:cubicBezTo>
                <a:cubicBezTo>
                  <a:pt x="2434456" y="2038063"/>
                  <a:pt x="2454442" y="2037818"/>
                  <a:pt x="2473693" y="2034610"/>
                </a:cubicBezTo>
                <a:cubicBezTo>
                  <a:pt x="2474172" y="2032214"/>
                  <a:pt x="2485050" y="1967474"/>
                  <a:pt x="2492943" y="1957608"/>
                </a:cubicBezTo>
                <a:cubicBezTo>
                  <a:pt x="2500170" y="1948575"/>
                  <a:pt x="2511472" y="1943530"/>
                  <a:pt x="2521819" y="1938357"/>
                </a:cubicBezTo>
                <a:cubicBezTo>
                  <a:pt x="2541549" y="1928492"/>
                  <a:pt x="2580518" y="1922767"/>
                  <a:pt x="2598821" y="1919107"/>
                </a:cubicBezTo>
                <a:cubicBezTo>
                  <a:pt x="2602030" y="1909482"/>
                  <a:pt x="2602109" y="1898154"/>
                  <a:pt x="2608447" y="1890231"/>
                </a:cubicBezTo>
                <a:cubicBezTo>
                  <a:pt x="2615673" y="1881198"/>
                  <a:pt x="2629142" y="1879160"/>
                  <a:pt x="2637322" y="1870980"/>
                </a:cubicBezTo>
                <a:cubicBezTo>
                  <a:pt x="2645502" y="1862800"/>
                  <a:pt x="2650156" y="1851729"/>
                  <a:pt x="2656573" y="1842104"/>
                </a:cubicBezTo>
                <a:cubicBezTo>
                  <a:pt x="2662990" y="1813228"/>
                  <a:pt x="2670022" y="1784483"/>
                  <a:pt x="2675823" y="1755477"/>
                </a:cubicBezTo>
                <a:cubicBezTo>
                  <a:pt x="2679650" y="1736340"/>
                  <a:pt x="2677943" y="1715741"/>
                  <a:pt x="2685449" y="1697726"/>
                </a:cubicBezTo>
                <a:cubicBezTo>
                  <a:pt x="2701897" y="1658252"/>
                  <a:pt x="2725008" y="1638916"/>
                  <a:pt x="2752826" y="1611098"/>
                </a:cubicBezTo>
                <a:cubicBezTo>
                  <a:pt x="2775905" y="1541857"/>
                  <a:pt x="2747902" y="1628331"/>
                  <a:pt x="2772076" y="1543721"/>
                </a:cubicBezTo>
                <a:cubicBezTo>
                  <a:pt x="2774863" y="1533966"/>
                  <a:pt x="2776774" y="1523715"/>
                  <a:pt x="2781701" y="1514846"/>
                </a:cubicBezTo>
                <a:cubicBezTo>
                  <a:pt x="2792937" y="1494621"/>
                  <a:pt x="2820202" y="1457094"/>
                  <a:pt x="2820202" y="1457094"/>
                </a:cubicBezTo>
                <a:cubicBezTo>
                  <a:pt x="2843023" y="1343000"/>
                  <a:pt x="2813028" y="1461206"/>
                  <a:pt x="2849078" y="1380092"/>
                </a:cubicBezTo>
                <a:cubicBezTo>
                  <a:pt x="2857319" y="1361549"/>
                  <a:pt x="2861912" y="1341591"/>
                  <a:pt x="2868329" y="1322340"/>
                </a:cubicBezTo>
                <a:cubicBezTo>
                  <a:pt x="2871537" y="1312715"/>
                  <a:pt x="2872326" y="1301906"/>
                  <a:pt x="2877954" y="1293464"/>
                </a:cubicBezTo>
                <a:lnTo>
                  <a:pt x="2935706" y="1206837"/>
                </a:lnTo>
                <a:cubicBezTo>
                  <a:pt x="2935707" y="1206835"/>
                  <a:pt x="2974204" y="1149087"/>
                  <a:pt x="2974207" y="1149086"/>
                </a:cubicBezTo>
                <a:lnTo>
                  <a:pt x="3060834" y="1120210"/>
                </a:lnTo>
                <a:lnTo>
                  <a:pt x="3089710" y="1110584"/>
                </a:lnTo>
                <a:cubicBezTo>
                  <a:pt x="3169920" y="1113793"/>
                  <a:pt x="3250493" y="1111950"/>
                  <a:pt x="3330341" y="1120210"/>
                </a:cubicBezTo>
                <a:cubicBezTo>
                  <a:pt x="3344613" y="1121686"/>
                  <a:pt x="3355654" y="1133808"/>
                  <a:pt x="3368842" y="1139460"/>
                </a:cubicBezTo>
                <a:cubicBezTo>
                  <a:pt x="3388180" y="1147748"/>
                  <a:pt x="3416673" y="1153825"/>
                  <a:pt x="3436219" y="1158711"/>
                </a:cubicBezTo>
                <a:cubicBezTo>
                  <a:pt x="3481137" y="1155503"/>
                  <a:pt x="3526249" y="1154348"/>
                  <a:pt x="3570973" y="1149086"/>
                </a:cubicBezTo>
                <a:cubicBezTo>
                  <a:pt x="3587968" y="1147087"/>
                  <a:pt x="3626826" y="1126795"/>
                  <a:pt x="3638350" y="1120210"/>
                </a:cubicBezTo>
                <a:cubicBezTo>
                  <a:pt x="3648394" y="1114471"/>
                  <a:pt x="3656879" y="1106133"/>
                  <a:pt x="3667226" y="1100959"/>
                </a:cubicBezTo>
                <a:cubicBezTo>
                  <a:pt x="3676301" y="1096422"/>
                  <a:pt x="3686476" y="1094542"/>
                  <a:pt x="3696101" y="1091334"/>
                </a:cubicBezTo>
                <a:cubicBezTo>
                  <a:pt x="3699310" y="1078500"/>
                  <a:pt x="3699164" y="1064319"/>
                  <a:pt x="3705727" y="1052833"/>
                </a:cubicBezTo>
                <a:cubicBezTo>
                  <a:pt x="3719647" y="1028473"/>
                  <a:pt x="3776502" y="996024"/>
                  <a:pt x="3792354" y="985456"/>
                </a:cubicBezTo>
                <a:lnTo>
                  <a:pt x="3821230" y="966206"/>
                </a:lnTo>
                <a:cubicBezTo>
                  <a:pt x="3827647" y="956581"/>
                  <a:pt x="3831447" y="944557"/>
                  <a:pt x="3840480" y="937330"/>
                </a:cubicBezTo>
                <a:cubicBezTo>
                  <a:pt x="3848403" y="930992"/>
                  <a:pt x="3860030" y="931701"/>
                  <a:pt x="3869356" y="927704"/>
                </a:cubicBezTo>
                <a:cubicBezTo>
                  <a:pt x="3882544" y="922052"/>
                  <a:pt x="3895553" y="915836"/>
                  <a:pt x="3907857" y="908454"/>
                </a:cubicBezTo>
                <a:cubicBezTo>
                  <a:pt x="3927696" y="896551"/>
                  <a:pt x="3946358" y="882787"/>
                  <a:pt x="3965609" y="869953"/>
                </a:cubicBezTo>
                <a:lnTo>
                  <a:pt x="3994484" y="850702"/>
                </a:lnTo>
                <a:cubicBezTo>
                  <a:pt x="4007246" y="831559"/>
                  <a:pt x="4028020" y="816861"/>
                  <a:pt x="4004110" y="792951"/>
                </a:cubicBezTo>
                <a:cubicBezTo>
                  <a:pt x="3996936" y="785777"/>
                  <a:pt x="3984859" y="786534"/>
                  <a:pt x="3975234" y="783326"/>
                </a:cubicBezTo>
                <a:cubicBezTo>
                  <a:pt x="3972026" y="751242"/>
                  <a:pt x="3970512" y="718942"/>
                  <a:pt x="3965609" y="687073"/>
                </a:cubicBezTo>
                <a:cubicBezTo>
                  <a:pt x="3964066" y="677045"/>
                  <a:pt x="3957798" y="668179"/>
                  <a:pt x="3955983" y="658197"/>
                </a:cubicBezTo>
                <a:cubicBezTo>
                  <a:pt x="3951356" y="632747"/>
                  <a:pt x="3948810" y="606946"/>
                  <a:pt x="3946358" y="581195"/>
                </a:cubicBezTo>
                <a:cubicBezTo>
                  <a:pt x="3932926" y="440153"/>
                  <a:pt x="3960745" y="492085"/>
                  <a:pt x="3917482" y="427191"/>
                </a:cubicBezTo>
                <a:cubicBezTo>
                  <a:pt x="3914274" y="417566"/>
                  <a:pt x="3907857" y="408461"/>
                  <a:pt x="3907857" y="398315"/>
                </a:cubicBezTo>
                <a:cubicBezTo>
                  <a:pt x="3907857" y="289787"/>
                  <a:pt x="3904016" y="248129"/>
                  <a:pt x="3927108" y="167309"/>
                </a:cubicBezTo>
                <a:cubicBezTo>
                  <a:pt x="3929895" y="157553"/>
                  <a:pt x="3933946" y="148189"/>
                  <a:pt x="3936733" y="138433"/>
                </a:cubicBezTo>
                <a:cubicBezTo>
                  <a:pt x="3940367" y="125713"/>
                  <a:pt x="3939020" y="110939"/>
                  <a:pt x="3946358" y="99932"/>
                </a:cubicBezTo>
                <a:cubicBezTo>
                  <a:pt x="3952775" y="90307"/>
                  <a:pt x="3965609" y="87098"/>
                  <a:pt x="3975234" y="80681"/>
                </a:cubicBezTo>
                <a:cubicBezTo>
                  <a:pt x="4045588" y="127585"/>
                  <a:pt x="3962298" y="65159"/>
                  <a:pt x="4023360" y="138433"/>
                </a:cubicBezTo>
                <a:cubicBezTo>
                  <a:pt x="4043061" y="162074"/>
                  <a:pt x="4056713" y="155110"/>
                  <a:pt x="4081112" y="167309"/>
                </a:cubicBezTo>
                <a:cubicBezTo>
                  <a:pt x="4155742" y="204624"/>
                  <a:pt x="4066289" y="171993"/>
                  <a:pt x="4138863" y="196184"/>
                </a:cubicBezTo>
                <a:cubicBezTo>
                  <a:pt x="4148488" y="202601"/>
                  <a:pt x="4157106" y="210878"/>
                  <a:pt x="4167739" y="215435"/>
                </a:cubicBezTo>
                <a:cubicBezTo>
                  <a:pt x="4205406" y="231578"/>
                  <a:pt x="4225167" y="218427"/>
                  <a:pt x="4263992" y="244311"/>
                </a:cubicBezTo>
                <a:lnTo>
                  <a:pt x="4321743" y="282812"/>
                </a:lnTo>
                <a:cubicBezTo>
                  <a:pt x="4331368" y="289229"/>
                  <a:pt x="4339396" y="299256"/>
                  <a:pt x="4350619" y="302062"/>
                </a:cubicBezTo>
                <a:lnTo>
                  <a:pt x="4389120" y="311688"/>
                </a:lnTo>
                <a:cubicBezTo>
                  <a:pt x="4403720" y="321421"/>
                  <a:pt x="4426947" y="340563"/>
                  <a:pt x="4446872" y="340563"/>
                </a:cubicBezTo>
                <a:cubicBezTo>
                  <a:pt x="4470471" y="340563"/>
                  <a:pt x="4517684" y="327673"/>
                  <a:pt x="4543124" y="321313"/>
                </a:cubicBezTo>
                <a:cubicBezTo>
                  <a:pt x="4588936" y="290771"/>
                  <a:pt x="4553997" y="309388"/>
                  <a:pt x="4610501" y="292437"/>
                </a:cubicBezTo>
                <a:cubicBezTo>
                  <a:pt x="4629937" y="286606"/>
                  <a:pt x="4668253" y="273187"/>
                  <a:pt x="4668253" y="273187"/>
                </a:cubicBezTo>
                <a:cubicBezTo>
                  <a:pt x="4693922" y="256074"/>
                  <a:pt x="4706049" y="250716"/>
                  <a:pt x="4726004" y="225060"/>
                </a:cubicBezTo>
                <a:cubicBezTo>
                  <a:pt x="4793500" y="138280"/>
                  <a:pt x="4740384" y="196262"/>
                  <a:pt x="4783756" y="138433"/>
                </a:cubicBezTo>
                <a:cubicBezTo>
                  <a:pt x="4793381" y="125599"/>
                  <a:pt x="4800452" y="110372"/>
                  <a:pt x="4812632" y="99932"/>
                </a:cubicBezTo>
                <a:cubicBezTo>
                  <a:pt x="4827772" y="86955"/>
                  <a:pt x="4860457" y="77573"/>
                  <a:pt x="4880009" y="71056"/>
                </a:cubicBezTo>
                <a:cubicBezTo>
                  <a:pt x="4889634" y="64639"/>
                  <a:pt x="4900704" y="59986"/>
                  <a:pt x="4908884" y="51806"/>
                </a:cubicBezTo>
                <a:cubicBezTo>
                  <a:pt x="4917064" y="43626"/>
                  <a:pt x="4918722" y="29654"/>
                  <a:pt x="4928135" y="22930"/>
                </a:cubicBezTo>
                <a:cubicBezTo>
                  <a:pt x="4942194" y="12887"/>
                  <a:pt x="4960219" y="10096"/>
                  <a:pt x="4976261" y="3679"/>
                </a:cubicBezTo>
                <a:cubicBezTo>
                  <a:pt x="5011554" y="6887"/>
                  <a:pt x="5057080" y="-11755"/>
                  <a:pt x="5082139" y="13304"/>
                </a:cubicBezTo>
                <a:cubicBezTo>
                  <a:pt x="5098499" y="29664"/>
                  <a:pt x="5024388" y="51806"/>
                  <a:pt x="5024388" y="51806"/>
                </a:cubicBezTo>
                <a:cubicBezTo>
                  <a:pt x="4966210" y="168158"/>
                  <a:pt x="5044288" y="27924"/>
                  <a:pt x="4976261" y="109557"/>
                </a:cubicBezTo>
                <a:cubicBezTo>
                  <a:pt x="4967075" y="120580"/>
                  <a:pt x="4964130" y="135600"/>
                  <a:pt x="4957011" y="148058"/>
                </a:cubicBezTo>
                <a:cubicBezTo>
                  <a:pt x="4930941" y="193681"/>
                  <a:pt x="4945079" y="162375"/>
                  <a:pt x="4908884" y="205810"/>
                </a:cubicBezTo>
                <a:cubicBezTo>
                  <a:pt x="4901478" y="214697"/>
                  <a:pt x="4894807" y="224339"/>
                  <a:pt x="4889634" y="234686"/>
                </a:cubicBezTo>
                <a:cubicBezTo>
                  <a:pt x="4885097" y="243761"/>
                  <a:pt x="4886347" y="255639"/>
                  <a:pt x="4880009" y="263561"/>
                </a:cubicBezTo>
                <a:cubicBezTo>
                  <a:pt x="4872782" y="272594"/>
                  <a:pt x="4860758" y="276395"/>
                  <a:pt x="4851133" y="282812"/>
                </a:cubicBezTo>
                <a:cubicBezTo>
                  <a:pt x="4844716" y="292437"/>
                  <a:pt x="4837056" y="301341"/>
                  <a:pt x="4831882" y="311688"/>
                </a:cubicBezTo>
                <a:cubicBezTo>
                  <a:pt x="4827345" y="320763"/>
                  <a:pt x="4828486" y="332554"/>
                  <a:pt x="4822257" y="340563"/>
                </a:cubicBezTo>
                <a:cubicBezTo>
                  <a:pt x="4805543" y="362053"/>
                  <a:pt x="4783756" y="379064"/>
                  <a:pt x="4764506" y="398315"/>
                </a:cubicBezTo>
                <a:lnTo>
                  <a:pt x="4735630" y="427191"/>
                </a:lnTo>
                <a:cubicBezTo>
                  <a:pt x="4703782" y="522728"/>
                  <a:pt x="4757216" y="376786"/>
                  <a:pt x="4697129" y="484942"/>
                </a:cubicBezTo>
                <a:cubicBezTo>
                  <a:pt x="4659930" y="551901"/>
                  <a:pt x="4701379" y="530832"/>
                  <a:pt x="4649002" y="571570"/>
                </a:cubicBezTo>
                <a:cubicBezTo>
                  <a:pt x="4630740" y="585774"/>
                  <a:pt x="4591251" y="610071"/>
                  <a:pt x="4591251" y="610071"/>
                </a:cubicBezTo>
                <a:cubicBezTo>
                  <a:pt x="4544341" y="680435"/>
                  <a:pt x="4602297" y="606306"/>
                  <a:pt x="4543124" y="648572"/>
                </a:cubicBezTo>
                <a:cubicBezTo>
                  <a:pt x="4462623" y="706072"/>
                  <a:pt x="4536247" y="665075"/>
                  <a:pt x="4485373" y="715949"/>
                </a:cubicBezTo>
                <a:cubicBezTo>
                  <a:pt x="4477193" y="724129"/>
                  <a:pt x="4466122" y="728782"/>
                  <a:pt x="4456497" y="735199"/>
                </a:cubicBezTo>
                <a:cubicBezTo>
                  <a:pt x="4450080" y="744824"/>
                  <a:pt x="4444932" y="755429"/>
                  <a:pt x="4437247" y="764075"/>
                </a:cubicBezTo>
                <a:cubicBezTo>
                  <a:pt x="4419160" y="784423"/>
                  <a:pt x="4394597" y="799175"/>
                  <a:pt x="4379495" y="821827"/>
                </a:cubicBezTo>
                <a:cubicBezTo>
                  <a:pt x="4360245" y="850700"/>
                  <a:pt x="4363451" y="853912"/>
                  <a:pt x="4331369" y="869953"/>
                </a:cubicBezTo>
                <a:cubicBezTo>
                  <a:pt x="4308007" y="881634"/>
                  <a:pt x="4278526" y="882614"/>
                  <a:pt x="4254367" y="889203"/>
                </a:cubicBezTo>
                <a:cubicBezTo>
                  <a:pt x="4234790" y="894542"/>
                  <a:pt x="4216301" y="903533"/>
                  <a:pt x="4196615" y="908454"/>
                </a:cubicBezTo>
                <a:lnTo>
                  <a:pt x="4158114" y="918079"/>
                </a:lnTo>
                <a:cubicBezTo>
                  <a:pt x="4085619" y="966410"/>
                  <a:pt x="4177754" y="909662"/>
                  <a:pt x="4090737" y="946955"/>
                </a:cubicBezTo>
                <a:cubicBezTo>
                  <a:pt x="4080104" y="951512"/>
                  <a:pt x="4072208" y="961032"/>
                  <a:pt x="4061861" y="966206"/>
                </a:cubicBezTo>
                <a:cubicBezTo>
                  <a:pt x="4052786" y="970743"/>
                  <a:pt x="4041855" y="970904"/>
                  <a:pt x="4032986" y="975831"/>
                </a:cubicBezTo>
                <a:cubicBezTo>
                  <a:pt x="4012761" y="987067"/>
                  <a:pt x="3975234" y="1014332"/>
                  <a:pt x="3975234" y="1014332"/>
                </a:cubicBezTo>
                <a:cubicBezTo>
                  <a:pt x="3960180" y="1044440"/>
                  <a:pt x="3956372" y="1062199"/>
                  <a:pt x="3927108" y="1081709"/>
                </a:cubicBezTo>
                <a:cubicBezTo>
                  <a:pt x="3918666" y="1087337"/>
                  <a:pt x="3907857" y="1088126"/>
                  <a:pt x="3898232" y="1091334"/>
                </a:cubicBezTo>
                <a:cubicBezTo>
                  <a:pt x="3891815" y="1100959"/>
                  <a:pt x="3885705" y="1110796"/>
                  <a:pt x="3878981" y="1120210"/>
                </a:cubicBezTo>
                <a:cubicBezTo>
                  <a:pt x="3869657" y="1133264"/>
                  <a:pt x="3857280" y="1144363"/>
                  <a:pt x="3850106" y="1158711"/>
                </a:cubicBezTo>
                <a:cubicBezTo>
                  <a:pt x="3841031" y="1176860"/>
                  <a:pt x="3842111" y="1199578"/>
                  <a:pt x="3830855" y="1216462"/>
                </a:cubicBezTo>
                <a:cubicBezTo>
                  <a:pt x="3783058" y="1288156"/>
                  <a:pt x="3844488" y="1200102"/>
                  <a:pt x="3782729" y="1274214"/>
                </a:cubicBezTo>
                <a:cubicBezTo>
                  <a:pt x="3742626" y="1322338"/>
                  <a:pt x="3787538" y="1287050"/>
                  <a:pt x="3734602" y="1322340"/>
                </a:cubicBezTo>
                <a:cubicBezTo>
                  <a:pt x="3728185" y="1331965"/>
                  <a:pt x="3723532" y="1343036"/>
                  <a:pt x="3715352" y="1351216"/>
                </a:cubicBezTo>
                <a:cubicBezTo>
                  <a:pt x="3639638" y="1426932"/>
                  <a:pt x="3736442" y="1304732"/>
                  <a:pt x="3657600" y="1399342"/>
                </a:cubicBezTo>
                <a:cubicBezTo>
                  <a:pt x="3650194" y="1408229"/>
                  <a:pt x="3647383" y="1420991"/>
                  <a:pt x="3638350" y="1428218"/>
                </a:cubicBezTo>
                <a:cubicBezTo>
                  <a:pt x="3632076" y="1433238"/>
                  <a:pt x="3573485" y="1446841"/>
                  <a:pt x="3570973" y="1447469"/>
                </a:cubicBezTo>
                <a:cubicBezTo>
                  <a:pt x="3561348" y="1457094"/>
                  <a:pt x="3550811" y="1465887"/>
                  <a:pt x="3542097" y="1476344"/>
                </a:cubicBezTo>
                <a:cubicBezTo>
                  <a:pt x="3534691" y="1485231"/>
                  <a:pt x="3532891" y="1499481"/>
                  <a:pt x="3522847" y="1505220"/>
                </a:cubicBezTo>
                <a:cubicBezTo>
                  <a:pt x="3508643" y="1513337"/>
                  <a:pt x="3490592" y="1510878"/>
                  <a:pt x="3474720" y="1514846"/>
                </a:cubicBezTo>
                <a:cubicBezTo>
                  <a:pt x="3464877" y="1517307"/>
                  <a:pt x="3455469" y="1521263"/>
                  <a:pt x="3445844" y="1524471"/>
                </a:cubicBezTo>
                <a:cubicBezTo>
                  <a:pt x="3440673" y="1528349"/>
                  <a:pt x="3389984" y="1567479"/>
                  <a:pt x="3378468" y="1572597"/>
                </a:cubicBezTo>
                <a:cubicBezTo>
                  <a:pt x="3359925" y="1580838"/>
                  <a:pt x="3339967" y="1585431"/>
                  <a:pt x="3320716" y="1591848"/>
                </a:cubicBezTo>
                <a:cubicBezTo>
                  <a:pt x="3311091" y="1595056"/>
                  <a:pt x="3300282" y="1595845"/>
                  <a:pt x="3291840" y="1601473"/>
                </a:cubicBezTo>
                <a:cubicBezTo>
                  <a:pt x="3282215" y="1607890"/>
                  <a:pt x="3273535" y="1616025"/>
                  <a:pt x="3262964" y="1620723"/>
                </a:cubicBezTo>
                <a:cubicBezTo>
                  <a:pt x="3244421" y="1628964"/>
                  <a:pt x="3222097" y="1628718"/>
                  <a:pt x="3205213" y="1639974"/>
                </a:cubicBezTo>
                <a:cubicBezTo>
                  <a:pt x="3139019" y="1684103"/>
                  <a:pt x="3169410" y="1671159"/>
                  <a:pt x="3118586" y="1688100"/>
                </a:cubicBezTo>
                <a:cubicBezTo>
                  <a:pt x="3108961" y="1694517"/>
                  <a:pt x="3100057" y="1702178"/>
                  <a:pt x="3089710" y="1707351"/>
                </a:cubicBezTo>
                <a:cubicBezTo>
                  <a:pt x="3080635" y="1711888"/>
                  <a:pt x="3069703" y="1712049"/>
                  <a:pt x="3060834" y="1716976"/>
                </a:cubicBezTo>
                <a:cubicBezTo>
                  <a:pt x="2961542" y="1772138"/>
                  <a:pt x="3039545" y="1743323"/>
                  <a:pt x="2974207" y="1765102"/>
                </a:cubicBezTo>
                <a:cubicBezTo>
                  <a:pt x="2967790" y="1774727"/>
                  <a:pt x="2963662" y="1786360"/>
                  <a:pt x="2954956" y="1793978"/>
                </a:cubicBezTo>
                <a:cubicBezTo>
                  <a:pt x="2904321" y="1838283"/>
                  <a:pt x="2902713" y="1817146"/>
                  <a:pt x="2868329" y="1861355"/>
                </a:cubicBezTo>
                <a:cubicBezTo>
                  <a:pt x="2854125" y="1879618"/>
                  <a:pt x="2829828" y="1919107"/>
                  <a:pt x="2829828" y="1919107"/>
                </a:cubicBezTo>
                <a:cubicBezTo>
                  <a:pt x="2833036" y="1947983"/>
                  <a:pt x="2833755" y="1977245"/>
                  <a:pt x="2839453" y="2005734"/>
                </a:cubicBezTo>
                <a:cubicBezTo>
                  <a:pt x="2852350" y="2070220"/>
                  <a:pt x="2855561" y="2053960"/>
                  <a:pt x="2887579" y="2101987"/>
                </a:cubicBezTo>
                <a:cubicBezTo>
                  <a:pt x="2897956" y="2117553"/>
                  <a:pt x="2906830" y="2134071"/>
                  <a:pt x="2916455" y="2150113"/>
                </a:cubicBezTo>
                <a:cubicBezTo>
                  <a:pt x="2909297" y="2236016"/>
                  <a:pt x="2928433" y="2253638"/>
                  <a:pt x="2877954" y="2304117"/>
                </a:cubicBezTo>
                <a:cubicBezTo>
                  <a:pt x="2853956" y="2328115"/>
                  <a:pt x="2842136" y="2323526"/>
                  <a:pt x="2810577" y="2332993"/>
                </a:cubicBezTo>
                <a:cubicBezTo>
                  <a:pt x="2791141" y="2338824"/>
                  <a:pt x="2752826" y="2352243"/>
                  <a:pt x="2752826" y="2352243"/>
                </a:cubicBezTo>
                <a:cubicBezTo>
                  <a:pt x="2743201" y="2358660"/>
                  <a:pt x="2732837" y="2364088"/>
                  <a:pt x="2723950" y="2371494"/>
                </a:cubicBezTo>
                <a:cubicBezTo>
                  <a:pt x="2713493" y="2380208"/>
                  <a:pt x="2706893" y="2393616"/>
                  <a:pt x="2695074" y="2400370"/>
                </a:cubicBezTo>
                <a:cubicBezTo>
                  <a:pt x="2683588" y="2406933"/>
                  <a:pt x="2669293" y="2406361"/>
                  <a:pt x="2656573" y="2409995"/>
                </a:cubicBezTo>
                <a:cubicBezTo>
                  <a:pt x="2646817" y="2412782"/>
                  <a:pt x="2637322" y="2416412"/>
                  <a:pt x="2627697" y="2419620"/>
                </a:cubicBezTo>
                <a:cubicBezTo>
                  <a:pt x="2618072" y="2426037"/>
                  <a:pt x="2609168" y="2433697"/>
                  <a:pt x="2598821" y="2438871"/>
                </a:cubicBezTo>
                <a:cubicBezTo>
                  <a:pt x="2589746" y="2443408"/>
                  <a:pt x="2578815" y="2443569"/>
                  <a:pt x="2569946" y="2448496"/>
                </a:cubicBezTo>
                <a:cubicBezTo>
                  <a:pt x="2549721" y="2459732"/>
                  <a:pt x="2530703" y="2473115"/>
                  <a:pt x="2512194" y="2486997"/>
                </a:cubicBezTo>
                <a:cubicBezTo>
                  <a:pt x="2486527" y="2506248"/>
                  <a:pt x="2465630" y="2534603"/>
                  <a:pt x="2435192" y="2544749"/>
                </a:cubicBezTo>
                <a:lnTo>
                  <a:pt x="2377440" y="2563999"/>
                </a:lnTo>
                <a:lnTo>
                  <a:pt x="2348564" y="2573624"/>
                </a:lnTo>
                <a:cubicBezTo>
                  <a:pt x="2258728" y="2570416"/>
                  <a:pt x="2168950" y="2563999"/>
                  <a:pt x="2079057" y="2563999"/>
                </a:cubicBezTo>
                <a:cubicBezTo>
                  <a:pt x="2040423" y="2563999"/>
                  <a:pt x="2000480" y="2562262"/>
                  <a:pt x="1963554" y="2573624"/>
                </a:cubicBezTo>
                <a:cubicBezTo>
                  <a:pt x="1953857" y="2576608"/>
                  <a:pt x="1958963" y="2593691"/>
                  <a:pt x="1953929" y="2602500"/>
                </a:cubicBezTo>
                <a:cubicBezTo>
                  <a:pt x="1945970" y="2616428"/>
                  <a:pt x="1934678" y="2628167"/>
                  <a:pt x="1925053" y="2641001"/>
                </a:cubicBezTo>
                <a:cubicBezTo>
                  <a:pt x="1920615" y="2672067"/>
                  <a:pt x="1915396" y="2737300"/>
                  <a:pt x="1896177" y="2766130"/>
                </a:cubicBezTo>
                <a:cubicBezTo>
                  <a:pt x="1889760" y="2775755"/>
                  <a:pt x="1885107" y="2786826"/>
                  <a:pt x="1876927" y="2795006"/>
                </a:cubicBezTo>
                <a:cubicBezTo>
                  <a:pt x="1868747" y="2803186"/>
                  <a:pt x="1857676" y="2807839"/>
                  <a:pt x="1848051" y="2814256"/>
                </a:cubicBezTo>
                <a:cubicBezTo>
                  <a:pt x="1831109" y="2865082"/>
                  <a:pt x="1844055" y="2834687"/>
                  <a:pt x="1799924" y="2900883"/>
                </a:cubicBezTo>
                <a:lnTo>
                  <a:pt x="1780674" y="2929759"/>
                </a:lnTo>
                <a:lnTo>
                  <a:pt x="1761423" y="2958635"/>
                </a:lnTo>
                <a:cubicBezTo>
                  <a:pt x="1758215" y="2971469"/>
                  <a:pt x="1760062" y="2986806"/>
                  <a:pt x="1751798" y="2997136"/>
                </a:cubicBezTo>
                <a:cubicBezTo>
                  <a:pt x="1745460" y="3005059"/>
                  <a:pt x="1731364" y="3001133"/>
                  <a:pt x="1722922" y="3006761"/>
                </a:cubicBezTo>
                <a:cubicBezTo>
                  <a:pt x="1711596" y="3014312"/>
                  <a:pt x="1703672" y="3026012"/>
                  <a:pt x="1694047" y="3035637"/>
                </a:cubicBezTo>
                <a:lnTo>
                  <a:pt x="1674796" y="3093389"/>
                </a:lnTo>
                <a:cubicBezTo>
                  <a:pt x="1671588" y="3103014"/>
                  <a:pt x="1673613" y="3116636"/>
                  <a:pt x="1665171" y="3122264"/>
                </a:cubicBezTo>
                <a:lnTo>
                  <a:pt x="1636295" y="3141515"/>
                </a:lnTo>
                <a:cubicBezTo>
                  <a:pt x="1623461" y="3138307"/>
                  <a:pt x="1609280" y="3138453"/>
                  <a:pt x="1597794" y="3131890"/>
                </a:cubicBezTo>
                <a:cubicBezTo>
                  <a:pt x="1582892" y="3123374"/>
                  <a:pt x="1557642" y="3090086"/>
                  <a:pt x="1549668" y="3074138"/>
                </a:cubicBezTo>
                <a:cubicBezTo>
                  <a:pt x="1545131" y="3065063"/>
                  <a:pt x="1544969" y="3054131"/>
                  <a:pt x="1540042" y="3045262"/>
                </a:cubicBezTo>
                <a:cubicBezTo>
                  <a:pt x="1528806" y="3025038"/>
                  <a:pt x="1514375" y="3006761"/>
                  <a:pt x="1501541" y="2987511"/>
                </a:cubicBezTo>
                <a:cubicBezTo>
                  <a:pt x="1495124" y="2977886"/>
                  <a:pt x="1493265" y="2962293"/>
                  <a:pt x="1482291" y="2958635"/>
                </a:cubicBezTo>
                <a:lnTo>
                  <a:pt x="1453415" y="2949010"/>
                </a:lnTo>
                <a:cubicBezTo>
                  <a:pt x="1434164" y="2955427"/>
                  <a:pt x="1410011" y="2953911"/>
                  <a:pt x="1395663" y="2968260"/>
                </a:cubicBezTo>
                <a:cubicBezTo>
                  <a:pt x="1359614" y="3004310"/>
                  <a:pt x="1379702" y="2992832"/>
                  <a:pt x="1337912" y="3006761"/>
                </a:cubicBezTo>
                <a:cubicBezTo>
                  <a:pt x="1328287" y="3013178"/>
                  <a:pt x="1319383" y="3020839"/>
                  <a:pt x="1309036" y="3026012"/>
                </a:cubicBezTo>
                <a:cubicBezTo>
                  <a:pt x="1299961" y="3030549"/>
                  <a:pt x="1289486" y="3031640"/>
                  <a:pt x="1280160" y="3035637"/>
                </a:cubicBezTo>
                <a:cubicBezTo>
                  <a:pt x="1266972" y="3041289"/>
                  <a:pt x="1254117" y="3047769"/>
                  <a:pt x="1241659" y="3054888"/>
                </a:cubicBezTo>
                <a:cubicBezTo>
                  <a:pt x="1231615" y="3060627"/>
                  <a:pt x="1223354" y="3069440"/>
                  <a:pt x="1212783" y="3074138"/>
                </a:cubicBezTo>
                <a:cubicBezTo>
                  <a:pt x="1194240" y="3082379"/>
                  <a:pt x="1155032" y="3093389"/>
                  <a:pt x="1155032" y="3093389"/>
                </a:cubicBezTo>
                <a:cubicBezTo>
                  <a:pt x="1142198" y="3103014"/>
                  <a:pt x="1125430" y="3108916"/>
                  <a:pt x="1116531" y="3122264"/>
                </a:cubicBezTo>
                <a:cubicBezTo>
                  <a:pt x="1105275" y="3139148"/>
                  <a:pt x="1108536" y="3163132"/>
                  <a:pt x="1097280" y="3180016"/>
                </a:cubicBezTo>
                <a:cubicBezTo>
                  <a:pt x="1042110" y="3262774"/>
                  <a:pt x="1108257" y="3158063"/>
                  <a:pt x="1068404" y="3237768"/>
                </a:cubicBezTo>
                <a:cubicBezTo>
                  <a:pt x="1063231" y="3248115"/>
                  <a:pt x="1055571" y="3257018"/>
                  <a:pt x="1049154" y="3266643"/>
                </a:cubicBezTo>
                <a:cubicBezTo>
                  <a:pt x="1045946" y="3276268"/>
                  <a:pt x="1044066" y="3286444"/>
                  <a:pt x="1039529" y="3295519"/>
                </a:cubicBezTo>
                <a:cubicBezTo>
                  <a:pt x="1034356" y="3305866"/>
                  <a:pt x="1024835" y="3313762"/>
                  <a:pt x="1020278" y="3324395"/>
                </a:cubicBezTo>
                <a:cubicBezTo>
                  <a:pt x="1015067" y="3336554"/>
                  <a:pt x="1016569" y="3351064"/>
                  <a:pt x="1010653" y="3362896"/>
                </a:cubicBezTo>
                <a:cubicBezTo>
                  <a:pt x="1000306" y="3383590"/>
                  <a:pt x="984986" y="3401397"/>
                  <a:pt x="972152" y="3420648"/>
                </a:cubicBezTo>
                <a:lnTo>
                  <a:pt x="952901" y="3449523"/>
                </a:lnTo>
                <a:lnTo>
                  <a:pt x="933651" y="3507275"/>
                </a:lnTo>
                <a:cubicBezTo>
                  <a:pt x="930443" y="3516900"/>
                  <a:pt x="929654" y="3527709"/>
                  <a:pt x="924026" y="3536151"/>
                </a:cubicBezTo>
                <a:cubicBezTo>
                  <a:pt x="917609" y="3545776"/>
                  <a:pt x="909949" y="3554680"/>
                  <a:pt x="904775" y="3565027"/>
                </a:cubicBezTo>
                <a:cubicBezTo>
                  <a:pt x="893263" y="3588050"/>
                  <a:pt x="884230" y="3617034"/>
                  <a:pt x="875899" y="3642029"/>
                </a:cubicBezTo>
                <a:cubicBezTo>
                  <a:pt x="879994" y="3703460"/>
                  <a:pt x="878309" y="3772783"/>
                  <a:pt x="895150" y="3834534"/>
                </a:cubicBezTo>
                <a:cubicBezTo>
                  <a:pt x="922517" y="3934878"/>
                  <a:pt x="902794" y="3853645"/>
                  <a:pt x="933651" y="3930787"/>
                </a:cubicBezTo>
                <a:cubicBezTo>
                  <a:pt x="941187" y="3949627"/>
                  <a:pt x="941645" y="3971654"/>
                  <a:pt x="952901" y="3988538"/>
                </a:cubicBezTo>
                <a:cubicBezTo>
                  <a:pt x="965735" y="4007789"/>
                  <a:pt x="981055" y="4025596"/>
                  <a:pt x="991402" y="4046290"/>
                </a:cubicBezTo>
                <a:cubicBezTo>
                  <a:pt x="1015827" y="4095138"/>
                  <a:pt x="1002694" y="4072852"/>
                  <a:pt x="1029903" y="4113667"/>
                </a:cubicBezTo>
                <a:cubicBezTo>
                  <a:pt x="1026695" y="4206711"/>
                  <a:pt x="1031156" y="4300337"/>
                  <a:pt x="1020278" y="4392799"/>
                </a:cubicBezTo>
                <a:cubicBezTo>
                  <a:pt x="1018092" y="4411379"/>
                  <a:pt x="999144" y="4423894"/>
                  <a:pt x="991402" y="4440926"/>
                </a:cubicBezTo>
                <a:cubicBezTo>
                  <a:pt x="983005" y="4459399"/>
                  <a:pt x="972152" y="4498677"/>
                  <a:pt x="972152" y="4498677"/>
                </a:cubicBezTo>
                <a:cubicBezTo>
                  <a:pt x="978569" y="4588513"/>
                  <a:pt x="975750" y="4679490"/>
                  <a:pt x="991402" y="4768184"/>
                </a:cubicBezTo>
                <a:cubicBezTo>
                  <a:pt x="991403" y="4768187"/>
                  <a:pt x="1039528" y="4840373"/>
                  <a:pt x="1049154" y="4854812"/>
                </a:cubicBezTo>
                <a:lnTo>
                  <a:pt x="1068404" y="4883688"/>
                </a:lnTo>
                <a:cubicBezTo>
                  <a:pt x="1071613" y="4896522"/>
                  <a:pt x="1074396" y="4909469"/>
                  <a:pt x="1078030" y="4922189"/>
                </a:cubicBezTo>
                <a:cubicBezTo>
                  <a:pt x="1080817" y="4931944"/>
                  <a:pt x="1085665" y="4941115"/>
                  <a:pt x="1087655" y="4951064"/>
                </a:cubicBezTo>
                <a:cubicBezTo>
                  <a:pt x="1092104" y="4973310"/>
                  <a:pt x="1091311" y="4996553"/>
                  <a:pt x="1097280" y="5018441"/>
                </a:cubicBezTo>
                <a:cubicBezTo>
                  <a:pt x="1101055" y="5032284"/>
                  <a:pt x="1111202" y="5043620"/>
                  <a:pt x="1116531" y="5056942"/>
                </a:cubicBezTo>
                <a:cubicBezTo>
                  <a:pt x="1124067" y="5075783"/>
                  <a:pt x="1135781" y="5114694"/>
                  <a:pt x="1135781" y="5114694"/>
                </a:cubicBezTo>
                <a:cubicBezTo>
                  <a:pt x="1119752" y="5226898"/>
                  <a:pt x="1150236" y="5169384"/>
                  <a:pt x="1078030" y="5162820"/>
                </a:cubicBezTo>
                <a:cubicBezTo>
                  <a:pt x="1058594" y="5161053"/>
                  <a:pt x="1039212" y="5167713"/>
                  <a:pt x="1020278" y="5172446"/>
                </a:cubicBezTo>
                <a:cubicBezTo>
                  <a:pt x="1000592" y="5177367"/>
                  <a:pt x="981777" y="5185279"/>
                  <a:pt x="962527" y="5191696"/>
                </a:cubicBezTo>
                <a:lnTo>
                  <a:pt x="933651" y="5201321"/>
                </a:lnTo>
                <a:cubicBezTo>
                  <a:pt x="911192" y="5194904"/>
                  <a:pt x="886692" y="5193414"/>
                  <a:pt x="866274" y="5182071"/>
                </a:cubicBezTo>
                <a:cubicBezTo>
                  <a:pt x="856161" y="5176453"/>
                  <a:pt x="852975" y="5143275"/>
                  <a:pt x="847023" y="5153195"/>
                </a:cubicBezTo>
                <a:cubicBezTo>
                  <a:pt x="833714" y="5175376"/>
                  <a:pt x="851746" y="5208674"/>
                  <a:pt x="837398" y="5230197"/>
                </a:cubicBezTo>
                <a:cubicBezTo>
                  <a:pt x="828323" y="5243809"/>
                  <a:pt x="805055" y="5235517"/>
                  <a:pt x="789272" y="5239822"/>
                </a:cubicBezTo>
                <a:cubicBezTo>
                  <a:pt x="769695" y="5245161"/>
                  <a:pt x="748404" y="5247817"/>
                  <a:pt x="731520" y="5259073"/>
                </a:cubicBezTo>
                <a:cubicBezTo>
                  <a:pt x="694202" y="5283951"/>
                  <a:pt x="713618" y="5274665"/>
                  <a:pt x="673769" y="5287949"/>
                </a:cubicBezTo>
                <a:cubicBezTo>
                  <a:pt x="670560" y="5297574"/>
                  <a:pt x="666604" y="5306981"/>
                  <a:pt x="664143" y="5316824"/>
                </a:cubicBezTo>
                <a:cubicBezTo>
                  <a:pt x="660175" y="5332696"/>
                  <a:pt x="668130" y="5355876"/>
                  <a:pt x="654518" y="5364951"/>
                </a:cubicBezTo>
                <a:cubicBezTo>
                  <a:pt x="640906" y="5374026"/>
                  <a:pt x="622434" y="5358534"/>
                  <a:pt x="606392" y="5355326"/>
                </a:cubicBezTo>
                <a:cubicBezTo>
                  <a:pt x="599975" y="5345701"/>
                  <a:pt x="597882" y="5330746"/>
                  <a:pt x="587141" y="5326450"/>
                </a:cubicBezTo>
                <a:cubicBezTo>
                  <a:pt x="562672" y="5316662"/>
                  <a:pt x="546356" y="5353939"/>
                  <a:pt x="539015" y="5364951"/>
                </a:cubicBezTo>
                <a:cubicBezTo>
                  <a:pt x="526181" y="5361743"/>
                  <a:pt x="510844" y="5363590"/>
                  <a:pt x="500514" y="5355326"/>
                </a:cubicBezTo>
                <a:cubicBezTo>
                  <a:pt x="492591" y="5348988"/>
                  <a:pt x="495426" y="5335525"/>
                  <a:pt x="490889" y="5326450"/>
                </a:cubicBezTo>
                <a:cubicBezTo>
                  <a:pt x="485716" y="5316103"/>
                  <a:pt x="478055" y="5307199"/>
                  <a:pt x="471638" y="5297574"/>
                </a:cubicBezTo>
                <a:cubicBezTo>
                  <a:pt x="468430" y="5287949"/>
                  <a:pt x="471433" y="5272466"/>
                  <a:pt x="462013" y="5268698"/>
                </a:cubicBezTo>
                <a:cubicBezTo>
                  <a:pt x="434085" y="5257527"/>
                  <a:pt x="415458" y="5291625"/>
                  <a:pt x="394636" y="5297574"/>
                </a:cubicBezTo>
                <a:cubicBezTo>
                  <a:pt x="382296" y="5301100"/>
                  <a:pt x="370573" y="5321637"/>
                  <a:pt x="365760" y="5326450"/>
                </a:cubicBezTo>
                <a:close/>
              </a:path>
            </a:pathLst>
          </a:custGeom>
          <a:solidFill>
            <a:srgbClr val="92D050"/>
          </a:solidFill>
          <a:ln w="19050">
            <a:solidFill>
              <a:srgbClr val="92D05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Freeform 4"/>
          <p:cNvSpPr/>
          <p:nvPr/>
        </p:nvSpPr>
        <p:spPr>
          <a:xfrm>
            <a:off x="2569558" y="482062"/>
            <a:ext cx="6440021" cy="5995740"/>
          </a:xfrm>
          <a:custGeom>
            <a:avLst/>
            <a:gdLst>
              <a:gd name="connsiteX0" fmla="*/ 2377827 w 6440021"/>
              <a:gd name="connsiteY0" fmla="*/ 5379723 h 5995740"/>
              <a:gd name="connsiteX1" fmla="*/ 2377827 w 6440021"/>
              <a:gd name="connsiteY1" fmla="*/ 5379723 h 5995740"/>
              <a:gd name="connsiteX2" fmla="*/ 2320076 w 6440021"/>
              <a:gd name="connsiteY2" fmla="*/ 5514477 h 5995740"/>
              <a:gd name="connsiteX3" fmla="*/ 2291200 w 6440021"/>
              <a:gd name="connsiteY3" fmla="*/ 5524102 h 5995740"/>
              <a:gd name="connsiteX4" fmla="*/ 2252699 w 6440021"/>
              <a:gd name="connsiteY4" fmla="*/ 5495226 h 5995740"/>
              <a:gd name="connsiteX5" fmla="*/ 2223823 w 6440021"/>
              <a:gd name="connsiteY5" fmla="*/ 5466351 h 5995740"/>
              <a:gd name="connsiteX6" fmla="*/ 2214198 w 6440021"/>
              <a:gd name="connsiteY6" fmla="*/ 5533727 h 5995740"/>
              <a:gd name="connsiteX7" fmla="*/ 2194947 w 6440021"/>
              <a:gd name="connsiteY7" fmla="*/ 5572229 h 5995740"/>
              <a:gd name="connsiteX8" fmla="*/ 2137196 w 6440021"/>
              <a:gd name="connsiteY8" fmla="*/ 5629980 h 5995740"/>
              <a:gd name="connsiteX9" fmla="*/ 2031318 w 6440021"/>
              <a:gd name="connsiteY9" fmla="*/ 5620355 h 5995740"/>
              <a:gd name="connsiteX10" fmla="*/ 2012067 w 6440021"/>
              <a:gd name="connsiteY10" fmla="*/ 5591479 h 5995740"/>
              <a:gd name="connsiteX11" fmla="*/ 1954316 w 6440021"/>
              <a:gd name="connsiteY11" fmla="*/ 5552978 h 5995740"/>
              <a:gd name="connsiteX12" fmla="*/ 1761810 w 6440021"/>
              <a:gd name="connsiteY12" fmla="*/ 5562603 h 5995740"/>
              <a:gd name="connsiteX13" fmla="*/ 1732935 w 6440021"/>
              <a:gd name="connsiteY13" fmla="*/ 5581854 h 5995740"/>
              <a:gd name="connsiteX14" fmla="*/ 1694434 w 6440021"/>
              <a:gd name="connsiteY14" fmla="*/ 5629980 h 5995740"/>
              <a:gd name="connsiteX15" fmla="*/ 1665558 w 6440021"/>
              <a:gd name="connsiteY15" fmla="*/ 5697357 h 5995740"/>
              <a:gd name="connsiteX16" fmla="*/ 1646307 w 6440021"/>
              <a:gd name="connsiteY16" fmla="*/ 5755109 h 5995740"/>
              <a:gd name="connsiteX17" fmla="*/ 1617431 w 6440021"/>
              <a:gd name="connsiteY17" fmla="*/ 5774359 h 5995740"/>
              <a:gd name="connsiteX18" fmla="*/ 1588556 w 6440021"/>
              <a:gd name="connsiteY18" fmla="*/ 5860986 h 5995740"/>
              <a:gd name="connsiteX19" fmla="*/ 1578930 w 6440021"/>
              <a:gd name="connsiteY19" fmla="*/ 5889862 h 5995740"/>
              <a:gd name="connsiteX20" fmla="*/ 1530804 w 6440021"/>
              <a:gd name="connsiteY20" fmla="*/ 5947614 h 5995740"/>
              <a:gd name="connsiteX21" fmla="*/ 1482678 w 6440021"/>
              <a:gd name="connsiteY21" fmla="*/ 5966864 h 5995740"/>
              <a:gd name="connsiteX22" fmla="*/ 1415301 w 6440021"/>
              <a:gd name="connsiteY22" fmla="*/ 5995740 h 5995740"/>
              <a:gd name="connsiteX23" fmla="*/ 1347924 w 6440021"/>
              <a:gd name="connsiteY23" fmla="*/ 5986115 h 5995740"/>
              <a:gd name="connsiteX24" fmla="*/ 1338299 w 6440021"/>
              <a:gd name="connsiteY24" fmla="*/ 5957239 h 5995740"/>
              <a:gd name="connsiteX25" fmla="*/ 1319048 w 6440021"/>
              <a:gd name="connsiteY25" fmla="*/ 5928363 h 5995740"/>
              <a:gd name="connsiteX26" fmla="*/ 1309423 w 6440021"/>
              <a:gd name="connsiteY26" fmla="*/ 5870612 h 5995740"/>
              <a:gd name="connsiteX27" fmla="*/ 1309423 w 6440021"/>
              <a:gd name="connsiteY27" fmla="*/ 5755109 h 5995740"/>
              <a:gd name="connsiteX28" fmla="*/ 1338299 w 6440021"/>
              <a:gd name="connsiteY28" fmla="*/ 5726233 h 5995740"/>
              <a:gd name="connsiteX29" fmla="*/ 1396050 w 6440021"/>
              <a:gd name="connsiteY29" fmla="*/ 5706982 h 5995740"/>
              <a:gd name="connsiteX30" fmla="*/ 1453802 w 6440021"/>
              <a:gd name="connsiteY30" fmla="*/ 5678106 h 5995740"/>
              <a:gd name="connsiteX31" fmla="*/ 1511554 w 6440021"/>
              <a:gd name="connsiteY31" fmla="*/ 5620355 h 5995740"/>
              <a:gd name="connsiteX32" fmla="*/ 1521179 w 6440021"/>
              <a:gd name="connsiteY32" fmla="*/ 5581854 h 5995740"/>
              <a:gd name="connsiteX33" fmla="*/ 1559680 w 6440021"/>
              <a:gd name="connsiteY33" fmla="*/ 5524102 h 5995740"/>
              <a:gd name="connsiteX34" fmla="*/ 1578930 w 6440021"/>
              <a:gd name="connsiteY34" fmla="*/ 5495226 h 5995740"/>
              <a:gd name="connsiteX35" fmla="*/ 1627057 w 6440021"/>
              <a:gd name="connsiteY35" fmla="*/ 5418224 h 5995740"/>
              <a:gd name="connsiteX36" fmla="*/ 1636682 w 6440021"/>
              <a:gd name="connsiteY36" fmla="*/ 5360473 h 5995740"/>
              <a:gd name="connsiteX37" fmla="*/ 1598181 w 6440021"/>
              <a:gd name="connsiteY37" fmla="*/ 5350847 h 5995740"/>
              <a:gd name="connsiteX38" fmla="*/ 1540429 w 6440021"/>
              <a:gd name="connsiteY38" fmla="*/ 5293096 h 5995740"/>
              <a:gd name="connsiteX39" fmla="*/ 1492303 w 6440021"/>
              <a:gd name="connsiteY39" fmla="*/ 5244970 h 5995740"/>
              <a:gd name="connsiteX40" fmla="*/ 1473053 w 6440021"/>
              <a:gd name="connsiteY40" fmla="*/ 5187218 h 5995740"/>
              <a:gd name="connsiteX41" fmla="*/ 1463427 w 6440021"/>
              <a:gd name="connsiteY41" fmla="*/ 5158342 h 5995740"/>
              <a:gd name="connsiteX42" fmla="*/ 1261297 w 6440021"/>
              <a:gd name="connsiteY42" fmla="*/ 5052464 h 5995740"/>
              <a:gd name="connsiteX43" fmla="*/ 1251671 w 6440021"/>
              <a:gd name="connsiteY43" fmla="*/ 5023589 h 5995740"/>
              <a:gd name="connsiteX44" fmla="*/ 1213170 w 6440021"/>
              <a:gd name="connsiteY44" fmla="*/ 4965837 h 5995740"/>
              <a:gd name="connsiteX45" fmla="*/ 1203545 w 6440021"/>
              <a:gd name="connsiteY45" fmla="*/ 4936961 h 5995740"/>
              <a:gd name="connsiteX46" fmla="*/ 1097667 w 6440021"/>
              <a:gd name="connsiteY46" fmla="*/ 4840709 h 5995740"/>
              <a:gd name="connsiteX47" fmla="*/ 1068791 w 6440021"/>
              <a:gd name="connsiteY47" fmla="*/ 4850334 h 5995740"/>
              <a:gd name="connsiteX48" fmla="*/ 991789 w 6440021"/>
              <a:gd name="connsiteY48" fmla="*/ 4821458 h 5995740"/>
              <a:gd name="connsiteX49" fmla="*/ 972539 w 6440021"/>
              <a:gd name="connsiteY49" fmla="*/ 4792582 h 5995740"/>
              <a:gd name="connsiteX50" fmla="*/ 953288 w 6440021"/>
              <a:gd name="connsiteY50" fmla="*/ 4850334 h 5995740"/>
              <a:gd name="connsiteX51" fmla="*/ 895537 w 6440021"/>
              <a:gd name="connsiteY51" fmla="*/ 4908085 h 5995740"/>
              <a:gd name="connsiteX52" fmla="*/ 895537 w 6440021"/>
              <a:gd name="connsiteY52" fmla="*/ 4908085 h 5995740"/>
              <a:gd name="connsiteX53" fmla="*/ 857036 w 6440021"/>
              <a:gd name="connsiteY53" fmla="*/ 4927336 h 5995740"/>
              <a:gd name="connsiteX54" fmla="*/ 741533 w 6440021"/>
              <a:gd name="connsiteY54" fmla="*/ 4946586 h 5995740"/>
              <a:gd name="connsiteX55" fmla="*/ 712657 w 6440021"/>
              <a:gd name="connsiteY55" fmla="*/ 4965837 h 5995740"/>
              <a:gd name="connsiteX56" fmla="*/ 693406 w 6440021"/>
              <a:gd name="connsiteY56" fmla="*/ 4994713 h 5995740"/>
              <a:gd name="connsiteX57" fmla="*/ 664530 w 6440021"/>
              <a:gd name="connsiteY57" fmla="*/ 5004338 h 5995740"/>
              <a:gd name="connsiteX58" fmla="*/ 635655 w 6440021"/>
              <a:gd name="connsiteY58" fmla="*/ 4994713 h 5995740"/>
              <a:gd name="connsiteX59" fmla="*/ 587528 w 6440021"/>
              <a:gd name="connsiteY59" fmla="*/ 4879210 h 5995740"/>
              <a:gd name="connsiteX60" fmla="*/ 491276 w 6440021"/>
              <a:gd name="connsiteY60" fmla="*/ 4869584 h 5995740"/>
              <a:gd name="connsiteX61" fmla="*/ 462400 w 6440021"/>
              <a:gd name="connsiteY61" fmla="*/ 4859959 h 5995740"/>
              <a:gd name="connsiteX62" fmla="*/ 385398 w 6440021"/>
              <a:gd name="connsiteY62" fmla="*/ 4802207 h 5995740"/>
              <a:gd name="connsiteX63" fmla="*/ 366147 w 6440021"/>
              <a:gd name="connsiteY63" fmla="*/ 4831083 h 5995740"/>
              <a:gd name="connsiteX64" fmla="*/ 356522 w 6440021"/>
              <a:gd name="connsiteY64" fmla="*/ 4898460 h 5995740"/>
              <a:gd name="connsiteX65" fmla="*/ 346897 w 6440021"/>
              <a:gd name="connsiteY65" fmla="*/ 4927336 h 5995740"/>
              <a:gd name="connsiteX66" fmla="*/ 318021 w 6440021"/>
              <a:gd name="connsiteY66" fmla="*/ 4946586 h 5995740"/>
              <a:gd name="connsiteX67" fmla="*/ 202518 w 6440021"/>
              <a:gd name="connsiteY67" fmla="*/ 4908085 h 5995740"/>
              <a:gd name="connsiteX68" fmla="*/ 212143 w 6440021"/>
              <a:gd name="connsiteY68" fmla="*/ 4821458 h 5995740"/>
              <a:gd name="connsiteX69" fmla="*/ 231394 w 6440021"/>
              <a:gd name="connsiteY69" fmla="*/ 4763706 h 5995740"/>
              <a:gd name="connsiteX70" fmla="*/ 221768 w 6440021"/>
              <a:gd name="connsiteY70" fmla="*/ 4696330 h 5995740"/>
              <a:gd name="connsiteX71" fmla="*/ 183267 w 6440021"/>
              <a:gd name="connsiteY71" fmla="*/ 4638578 h 5995740"/>
              <a:gd name="connsiteX72" fmla="*/ 173642 w 6440021"/>
              <a:gd name="connsiteY72" fmla="*/ 4609702 h 5995740"/>
              <a:gd name="connsiteX73" fmla="*/ 154391 w 6440021"/>
              <a:gd name="connsiteY73" fmla="*/ 4580826 h 5995740"/>
              <a:gd name="connsiteX74" fmla="*/ 164017 w 6440021"/>
              <a:gd name="connsiteY74" fmla="*/ 4542325 h 5995740"/>
              <a:gd name="connsiteX75" fmla="*/ 192893 w 6440021"/>
              <a:gd name="connsiteY75" fmla="*/ 4551951 h 5995740"/>
              <a:gd name="connsiteX76" fmla="*/ 231394 w 6440021"/>
              <a:gd name="connsiteY76" fmla="*/ 4561576 h 5995740"/>
              <a:gd name="connsiteX77" fmla="*/ 250644 w 6440021"/>
              <a:gd name="connsiteY77" fmla="*/ 4590452 h 5995740"/>
              <a:gd name="connsiteX78" fmla="*/ 269895 w 6440021"/>
              <a:gd name="connsiteY78" fmla="*/ 4648203 h 5995740"/>
              <a:gd name="connsiteX79" fmla="*/ 337271 w 6440021"/>
              <a:gd name="connsiteY79" fmla="*/ 4686704 h 5995740"/>
              <a:gd name="connsiteX80" fmla="*/ 366147 w 6440021"/>
              <a:gd name="connsiteY80" fmla="*/ 4696330 h 5995740"/>
              <a:gd name="connsiteX81" fmla="*/ 539402 w 6440021"/>
              <a:gd name="connsiteY81" fmla="*/ 4705955 h 5995740"/>
              <a:gd name="connsiteX82" fmla="*/ 577903 w 6440021"/>
              <a:gd name="connsiteY82" fmla="*/ 4744456 h 5995740"/>
              <a:gd name="connsiteX83" fmla="*/ 587528 w 6440021"/>
              <a:gd name="connsiteY83" fmla="*/ 4715580 h 5995740"/>
              <a:gd name="connsiteX84" fmla="*/ 626029 w 6440021"/>
              <a:gd name="connsiteY84" fmla="*/ 4523075 h 5995740"/>
              <a:gd name="connsiteX85" fmla="*/ 703031 w 6440021"/>
              <a:gd name="connsiteY85" fmla="*/ 4513450 h 5995740"/>
              <a:gd name="connsiteX86" fmla="*/ 693406 w 6440021"/>
              <a:gd name="connsiteY86" fmla="*/ 4455698 h 5995740"/>
              <a:gd name="connsiteX87" fmla="*/ 606779 w 6440021"/>
              <a:gd name="connsiteY87" fmla="*/ 4407572 h 5995740"/>
              <a:gd name="connsiteX88" fmla="*/ 568278 w 6440021"/>
              <a:gd name="connsiteY88" fmla="*/ 4426822 h 5995740"/>
              <a:gd name="connsiteX89" fmla="*/ 510526 w 6440021"/>
              <a:gd name="connsiteY89" fmla="*/ 4465323 h 5995740"/>
              <a:gd name="connsiteX90" fmla="*/ 472025 w 6440021"/>
              <a:gd name="connsiteY90" fmla="*/ 4455698 h 5995740"/>
              <a:gd name="connsiteX91" fmla="*/ 443149 w 6440021"/>
              <a:gd name="connsiteY91" fmla="*/ 4426822 h 5995740"/>
              <a:gd name="connsiteX92" fmla="*/ 404648 w 6440021"/>
              <a:gd name="connsiteY92" fmla="*/ 4407572 h 5995740"/>
              <a:gd name="connsiteX93" fmla="*/ 356522 w 6440021"/>
              <a:gd name="connsiteY93" fmla="*/ 4455698 h 5995740"/>
              <a:gd name="connsiteX94" fmla="*/ 346897 w 6440021"/>
              <a:gd name="connsiteY94" fmla="*/ 4484574 h 5995740"/>
              <a:gd name="connsiteX95" fmla="*/ 318021 w 6440021"/>
              <a:gd name="connsiteY95" fmla="*/ 4503824 h 5995740"/>
              <a:gd name="connsiteX96" fmla="*/ 250644 w 6440021"/>
              <a:gd name="connsiteY96" fmla="*/ 4494199 h 5995740"/>
              <a:gd name="connsiteX97" fmla="*/ 183267 w 6440021"/>
              <a:gd name="connsiteY97" fmla="*/ 4446073 h 5995740"/>
              <a:gd name="connsiteX98" fmla="*/ 173642 w 6440021"/>
              <a:gd name="connsiteY98" fmla="*/ 4417197 h 5995740"/>
              <a:gd name="connsiteX99" fmla="*/ 144766 w 6440021"/>
              <a:gd name="connsiteY99" fmla="*/ 4397946 h 5995740"/>
              <a:gd name="connsiteX100" fmla="*/ 183267 w 6440021"/>
              <a:gd name="connsiteY100" fmla="*/ 4301694 h 5995740"/>
              <a:gd name="connsiteX101" fmla="*/ 202518 w 6440021"/>
              <a:gd name="connsiteY101" fmla="*/ 4272818 h 5995740"/>
              <a:gd name="connsiteX102" fmla="*/ 144766 w 6440021"/>
              <a:gd name="connsiteY102" fmla="*/ 4234317 h 5995740"/>
              <a:gd name="connsiteX103" fmla="*/ 115890 w 6440021"/>
              <a:gd name="connsiteY103" fmla="*/ 4205441 h 5995740"/>
              <a:gd name="connsiteX104" fmla="*/ 96640 w 6440021"/>
              <a:gd name="connsiteY104" fmla="*/ 4176565 h 5995740"/>
              <a:gd name="connsiteX105" fmla="*/ 67764 w 6440021"/>
              <a:gd name="connsiteY105" fmla="*/ 4157315 h 5995740"/>
              <a:gd name="connsiteX106" fmla="*/ 29263 w 6440021"/>
              <a:gd name="connsiteY106" fmla="*/ 4099563 h 5995740"/>
              <a:gd name="connsiteX107" fmla="*/ 38888 w 6440021"/>
              <a:gd name="connsiteY107" fmla="*/ 4032186 h 5995740"/>
              <a:gd name="connsiteX108" fmla="*/ 67764 w 6440021"/>
              <a:gd name="connsiteY108" fmla="*/ 4012936 h 5995740"/>
              <a:gd name="connsiteX109" fmla="*/ 115890 w 6440021"/>
              <a:gd name="connsiteY109" fmla="*/ 3955184 h 5995740"/>
              <a:gd name="connsiteX110" fmla="*/ 96640 w 6440021"/>
              <a:gd name="connsiteY110" fmla="*/ 3887807 h 5995740"/>
              <a:gd name="connsiteX111" fmla="*/ 67764 w 6440021"/>
              <a:gd name="connsiteY111" fmla="*/ 3858932 h 5995740"/>
              <a:gd name="connsiteX112" fmla="*/ 387 w 6440021"/>
              <a:gd name="connsiteY112" fmla="*/ 3801180 h 5995740"/>
              <a:gd name="connsiteX113" fmla="*/ 10013 w 6440021"/>
              <a:gd name="connsiteY113" fmla="*/ 3743429 h 5995740"/>
              <a:gd name="connsiteX114" fmla="*/ 87015 w 6440021"/>
              <a:gd name="connsiteY114" fmla="*/ 3753054 h 5995740"/>
              <a:gd name="connsiteX115" fmla="*/ 183267 w 6440021"/>
              <a:gd name="connsiteY115" fmla="*/ 3791555 h 5995740"/>
              <a:gd name="connsiteX116" fmla="*/ 395023 w 6440021"/>
              <a:gd name="connsiteY116" fmla="*/ 3781930 h 5995740"/>
              <a:gd name="connsiteX117" fmla="*/ 385398 w 6440021"/>
              <a:gd name="connsiteY117" fmla="*/ 3618300 h 5995740"/>
              <a:gd name="connsiteX118" fmla="*/ 366147 w 6440021"/>
              <a:gd name="connsiteY118" fmla="*/ 3541298 h 5995740"/>
              <a:gd name="connsiteX119" fmla="*/ 346897 w 6440021"/>
              <a:gd name="connsiteY119" fmla="*/ 3512422 h 5995740"/>
              <a:gd name="connsiteX120" fmla="*/ 337271 w 6440021"/>
              <a:gd name="connsiteY120" fmla="*/ 3473921 h 5995740"/>
              <a:gd name="connsiteX121" fmla="*/ 308396 w 6440021"/>
              <a:gd name="connsiteY121" fmla="*/ 3454671 h 5995740"/>
              <a:gd name="connsiteX122" fmla="*/ 279520 w 6440021"/>
              <a:gd name="connsiteY122" fmla="*/ 3425795 h 5995740"/>
              <a:gd name="connsiteX123" fmla="*/ 250644 w 6440021"/>
              <a:gd name="connsiteY123" fmla="*/ 3319917 h 5995740"/>
              <a:gd name="connsiteX124" fmla="*/ 260269 w 6440021"/>
              <a:gd name="connsiteY124" fmla="*/ 3291041 h 5995740"/>
              <a:gd name="connsiteX125" fmla="*/ 298770 w 6440021"/>
              <a:gd name="connsiteY125" fmla="*/ 3262165 h 5995740"/>
              <a:gd name="connsiteX126" fmla="*/ 327646 w 6440021"/>
              <a:gd name="connsiteY126" fmla="*/ 3233290 h 5995740"/>
              <a:gd name="connsiteX127" fmla="*/ 308396 w 6440021"/>
              <a:gd name="connsiteY127" fmla="*/ 3137037 h 5995740"/>
              <a:gd name="connsiteX128" fmla="*/ 289145 w 6440021"/>
              <a:gd name="connsiteY128" fmla="*/ 3079285 h 5995740"/>
              <a:gd name="connsiteX129" fmla="*/ 298770 w 6440021"/>
              <a:gd name="connsiteY129" fmla="*/ 2983033 h 5995740"/>
              <a:gd name="connsiteX130" fmla="*/ 308396 w 6440021"/>
              <a:gd name="connsiteY130" fmla="*/ 2954157 h 5995740"/>
              <a:gd name="connsiteX131" fmla="*/ 337271 w 6440021"/>
              <a:gd name="connsiteY131" fmla="*/ 2934906 h 5995740"/>
              <a:gd name="connsiteX132" fmla="*/ 395023 w 6440021"/>
              <a:gd name="connsiteY132" fmla="*/ 2925281 h 5995740"/>
              <a:gd name="connsiteX133" fmla="*/ 481650 w 6440021"/>
              <a:gd name="connsiteY133" fmla="*/ 2944532 h 5995740"/>
              <a:gd name="connsiteX134" fmla="*/ 558653 w 6440021"/>
              <a:gd name="connsiteY134" fmla="*/ 2963782 h 5995740"/>
              <a:gd name="connsiteX135" fmla="*/ 828160 w 6440021"/>
              <a:gd name="connsiteY135" fmla="*/ 2992658 h 5995740"/>
              <a:gd name="connsiteX136" fmla="*/ 1232421 w 6440021"/>
              <a:gd name="connsiteY136" fmla="*/ 3011909 h 5995740"/>
              <a:gd name="connsiteX137" fmla="*/ 1251671 w 6440021"/>
              <a:gd name="connsiteY137" fmla="*/ 3040784 h 5995740"/>
              <a:gd name="connsiteX138" fmla="*/ 1290173 w 6440021"/>
              <a:gd name="connsiteY138" fmla="*/ 2992658 h 5995740"/>
              <a:gd name="connsiteX139" fmla="*/ 1319048 w 6440021"/>
              <a:gd name="connsiteY139" fmla="*/ 2963782 h 5995740"/>
              <a:gd name="connsiteX140" fmla="*/ 1357549 w 6440021"/>
              <a:gd name="connsiteY140" fmla="*/ 2906031 h 5995740"/>
              <a:gd name="connsiteX141" fmla="*/ 1415301 w 6440021"/>
              <a:gd name="connsiteY141" fmla="*/ 2886780 h 5995740"/>
              <a:gd name="connsiteX142" fmla="*/ 1444177 w 6440021"/>
              <a:gd name="connsiteY142" fmla="*/ 2857904 h 5995740"/>
              <a:gd name="connsiteX143" fmla="*/ 1473053 w 6440021"/>
              <a:gd name="connsiteY143" fmla="*/ 2848279 h 5995740"/>
              <a:gd name="connsiteX144" fmla="*/ 1540429 w 6440021"/>
              <a:gd name="connsiteY144" fmla="*/ 2829029 h 5995740"/>
              <a:gd name="connsiteX145" fmla="*/ 1578930 w 6440021"/>
              <a:gd name="connsiteY145" fmla="*/ 2838654 h 5995740"/>
              <a:gd name="connsiteX146" fmla="*/ 1636682 w 6440021"/>
              <a:gd name="connsiteY146" fmla="*/ 2877155 h 5995740"/>
              <a:gd name="connsiteX147" fmla="*/ 1675183 w 6440021"/>
              <a:gd name="connsiteY147" fmla="*/ 2867530 h 5995740"/>
              <a:gd name="connsiteX148" fmla="*/ 1723309 w 6440021"/>
              <a:gd name="connsiteY148" fmla="*/ 2829029 h 5995740"/>
              <a:gd name="connsiteX149" fmla="*/ 1809937 w 6440021"/>
              <a:gd name="connsiteY149" fmla="*/ 2838654 h 5995740"/>
              <a:gd name="connsiteX150" fmla="*/ 1819562 w 6440021"/>
              <a:gd name="connsiteY150" fmla="*/ 2867530 h 5995740"/>
              <a:gd name="connsiteX151" fmla="*/ 1848438 w 6440021"/>
              <a:gd name="connsiteY151" fmla="*/ 2848279 h 5995740"/>
              <a:gd name="connsiteX152" fmla="*/ 1915815 w 6440021"/>
              <a:gd name="connsiteY152" fmla="*/ 2800153 h 5995740"/>
              <a:gd name="connsiteX153" fmla="*/ 1944690 w 6440021"/>
              <a:gd name="connsiteY153" fmla="*/ 2780902 h 5995740"/>
              <a:gd name="connsiteX154" fmla="*/ 1973566 w 6440021"/>
              <a:gd name="connsiteY154" fmla="*/ 2723151 h 5995740"/>
              <a:gd name="connsiteX155" fmla="*/ 2002442 w 6440021"/>
              <a:gd name="connsiteY155" fmla="*/ 2713525 h 5995740"/>
              <a:gd name="connsiteX156" fmla="*/ 2098695 w 6440021"/>
              <a:gd name="connsiteY156" fmla="*/ 2703900 h 5995740"/>
              <a:gd name="connsiteX157" fmla="*/ 2166071 w 6440021"/>
              <a:gd name="connsiteY157" fmla="*/ 2694275 h 5995740"/>
              <a:gd name="connsiteX158" fmla="*/ 2194947 w 6440021"/>
              <a:gd name="connsiteY158" fmla="*/ 2684650 h 5995740"/>
              <a:gd name="connsiteX159" fmla="*/ 2252699 w 6440021"/>
              <a:gd name="connsiteY159" fmla="*/ 2636523 h 5995740"/>
              <a:gd name="connsiteX160" fmla="*/ 2243074 w 6440021"/>
              <a:gd name="connsiteY160" fmla="*/ 2549896 h 5995740"/>
              <a:gd name="connsiteX161" fmla="*/ 2233448 w 6440021"/>
              <a:gd name="connsiteY161" fmla="*/ 2521020 h 5995740"/>
              <a:gd name="connsiteX162" fmla="*/ 2223823 w 6440021"/>
              <a:gd name="connsiteY162" fmla="*/ 2482519 h 5995740"/>
              <a:gd name="connsiteX163" fmla="*/ 2233448 w 6440021"/>
              <a:gd name="connsiteY163" fmla="*/ 2395892 h 5995740"/>
              <a:gd name="connsiteX164" fmla="*/ 2252699 w 6440021"/>
              <a:gd name="connsiteY164" fmla="*/ 2367016 h 5995740"/>
              <a:gd name="connsiteX165" fmla="*/ 2320076 w 6440021"/>
              <a:gd name="connsiteY165" fmla="*/ 2347765 h 5995740"/>
              <a:gd name="connsiteX166" fmla="*/ 2416328 w 6440021"/>
              <a:gd name="connsiteY166" fmla="*/ 2318890 h 5995740"/>
              <a:gd name="connsiteX167" fmla="*/ 2483705 w 6440021"/>
              <a:gd name="connsiteY167" fmla="*/ 2290014 h 5995740"/>
              <a:gd name="connsiteX168" fmla="*/ 2599208 w 6440021"/>
              <a:gd name="connsiteY168" fmla="*/ 2251513 h 5995740"/>
              <a:gd name="connsiteX169" fmla="*/ 2666585 w 6440021"/>
              <a:gd name="connsiteY169" fmla="*/ 2232262 h 5995740"/>
              <a:gd name="connsiteX170" fmla="*/ 2772463 w 6440021"/>
              <a:gd name="connsiteY170" fmla="*/ 2241887 h 5995740"/>
              <a:gd name="connsiteX171" fmla="*/ 2801339 w 6440021"/>
              <a:gd name="connsiteY171" fmla="*/ 2261138 h 5995740"/>
              <a:gd name="connsiteX172" fmla="*/ 2936093 w 6440021"/>
              <a:gd name="connsiteY172" fmla="*/ 2251513 h 5995740"/>
              <a:gd name="connsiteX173" fmla="*/ 2955343 w 6440021"/>
              <a:gd name="connsiteY173" fmla="*/ 2222637 h 5995740"/>
              <a:gd name="connsiteX174" fmla="*/ 2955343 w 6440021"/>
              <a:gd name="connsiteY174" fmla="*/ 2039757 h 5995740"/>
              <a:gd name="connsiteX175" fmla="*/ 2964968 w 6440021"/>
              <a:gd name="connsiteY175" fmla="*/ 1972380 h 5995740"/>
              <a:gd name="connsiteX176" fmla="*/ 2993844 w 6440021"/>
              <a:gd name="connsiteY176" fmla="*/ 1962755 h 5995740"/>
              <a:gd name="connsiteX177" fmla="*/ 3051596 w 6440021"/>
              <a:gd name="connsiteY177" fmla="*/ 1924254 h 5995740"/>
              <a:gd name="connsiteX178" fmla="*/ 3176724 w 6440021"/>
              <a:gd name="connsiteY178" fmla="*/ 1933879 h 5995740"/>
              <a:gd name="connsiteX179" fmla="*/ 3186349 w 6440021"/>
              <a:gd name="connsiteY179" fmla="*/ 1962755 h 5995740"/>
              <a:gd name="connsiteX180" fmla="*/ 3195975 w 6440021"/>
              <a:gd name="connsiteY180" fmla="*/ 2107134 h 5995740"/>
              <a:gd name="connsiteX181" fmla="*/ 3272977 w 6440021"/>
              <a:gd name="connsiteY181" fmla="*/ 2136010 h 5995740"/>
              <a:gd name="connsiteX182" fmla="*/ 3388480 w 6440021"/>
              <a:gd name="connsiteY182" fmla="*/ 2164885 h 5995740"/>
              <a:gd name="connsiteX183" fmla="*/ 3417356 w 6440021"/>
              <a:gd name="connsiteY183" fmla="*/ 2145635 h 5995740"/>
              <a:gd name="connsiteX184" fmla="*/ 3378855 w 6440021"/>
              <a:gd name="connsiteY184" fmla="*/ 2039757 h 5995740"/>
              <a:gd name="connsiteX185" fmla="*/ 3349979 w 6440021"/>
              <a:gd name="connsiteY185" fmla="*/ 2030132 h 5995740"/>
              <a:gd name="connsiteX186" fmla="*/ 3301853 w 6440021"/>
              <a:gd name="connsiteY186" fmla="*/ 1982005 h 5995740"/>
              <a:gd name="connsiteX187" fmla="*/ 3272977 w 6440021"/>
              <a:gd name="connsiteY187" fmla="*/ 1962755 h 5995740"/>
              <a:gd name="connsiteX188" fmla="*/ 3292227 w 6440021"/>
              <a:gd name="connsiteY188" fmla="*/ 1933879 h 5995740"/>
              <a:gd name="connsiteX189" fmla="*/ 3359604 w 6440021"/>
              <a:gd name="connsiteY189" fmla="*/ 1895378 h 5995740"/>
              <a:gd name="connsiteX190" fmla="*/ 3388480 w 6440021"/>
              <a:gd name="connsiteY190" fmla="*/ 1876127 h 5995740"/>
              <a:gd name="connsiteX191" fmla="*/ 3465482 w 6440021"/>
              <a:gd name="connsiteY191" fmla="*/ 1885753 h 5995740"/>
              <a:gd name="connsiteX192" fmla="*/ 3523234 w 6440021"/>
              <a:gd name="connsiteY192" fmla="*/ 1905003 h 5995740"/>
              <a:gd name="connsiteX193" fmla="*/ 3648362 w 6440021"/>
              <a:gd name="connsiteY193" fmla="*/ 1895378 h 5995740"/>
              <a:gd name="connsiteX194" fmla="*/ 3667613 w 6440021"/>
              <a:gd name="connsiteY194" fmla="*/ 1856877 h 5995740"/>
              <a:gd name="connsiteX195" fmla="*/ 3696488 w 6440021"/>
              <a:gd name="connsiteY195" fmla="*/ 1799125 h 5995740"/>
              <a:gd name="connsiteX196" fmla="*/ 3831242 w 6440021"/>
              <a:gd name="connsiteY196" fmla="*/ 1770250 h 5995740"/>
              <a:gd name="connsiteX197" fmla="*/ 3888994 w 6440021"/>
              <a:gd name="connsiteY197" fmla="*/ 1750999 h 5995740"/>
              <a:gd name="connsiteX198" fmla="*/ 3975621 w 6440021"/>
              <a:gd name="connsiteY198" fmla="*/ 1683622 h 5995740"/>
              <a:gd name="connsiteX199" fmla="*/ 4004497 w 6440021"/>
              <a:gd name="connsiteY199" fmla="*/ 1673997 h 5995740"/>
              <a:gd name="connsiteX200" fmla="*/ 4071874 w 6440021"/>
              <a:gd name="connsiteY200" fmla="*/ 1606620 h 5995740"/>
              <a:gd name="connsiteX201" fmla="*/ 4158501 w 6440021"/>
              <a:gd name="connsiteY201" fmla="*/ 1596995 h 5995740"/>
              <a:gd name="connsiteX202" fmla="*/ 4187377 w 6440021"/>
              <a:gd name="connsiteY202" fmla="*/ 1529618 h 5995740"/>
              <a:gd name="connsiteX203" fmla="*/ 4216253 w 6440021"/>
              <a:gd name="connsiteY203" fmla="*/ 1471866 h 5995740"/>
              <a:gd name="connsiteX204" fmla="*/ 4235503 w 6440021"/>
              <a:gd name="connsiteY204" fmla="*/ 1414115 h 5995740"/>
              <a:gd name="connsiteX205" fmla="*/ 4245128 w 6440021"/>
              <a:gd name="connsiteY205" fmla="*/ 1385239 h 5995740"/>
              <a:gd name="connsiteX206" fmla="*/ 4264379 w 6440021"/>
              <a:gd name="connsiteY206" fmla="*/ 1356363 h 5995740"/>
              <a:gd name="connsiteX207" fmla="*/ 4274004 w 6440021"/>
              <a:gd name="connsiteY207" fmla="*/ 1327487 h 5995740"/>
              <a:gd name="connsiteX208" fmla="*/ 4302880 w 6440021"/>
              <a:gd name="connsiteY208" fmla="*/ 1308237 h 5995740"/>
              <a:gd name="connsiteX209" fmla="*/ 4331756 w 6440021"/>
              <a:gd name="connsiteY209" fmla="*/ 1279361 h 5995740"/>
              <a:gd name="connsiteX210" fmla="*/ 4389507 w 6440021"/>
              <a:gd name="connsiteY210" fmla="*/ 1240860 h 5995740"/>
              <a:gd name="connsiteX211" fmla="*/ 4418383 w 6440021"/>
              <a:gd name="connsiteY211" fmla="*/ 1221610 h 5995740"/>
              <a:gd name="connsiteX212" fmla="*/ 4437634 w 6440021"/>
              <a:gd name="connsiteY212" fmla="*/ 1163858 h 5995740"/>
              <a:gd name="connsiteX213" fmla="*/ 4466509 w 6440021"/>
              <a:gd name="connsiteY213" fmla="*/ 1106106 h 5995740"/>
              <a:gd name="connsiteX214" fmla="*/ 4524261 w 6440021"/>
              <a:gd name="connsiteY214" fmla="*/ 1048355 h 5995740"/>
              <a:gd name="connsiteX215" fmla="*/ 4553137 w 6440021"/>
              <a:gd name="connsiteY215" fmla="*/ 1029104 h 5995740"/>
              <a:gd name="connsiteX216" fmla="*/ 4659015 w 6440021"/>
              <a:gd name="connsiteY216" fmla="*/ 1019479 h 5995740"/>
              <a:gd name="connsiteX217" fmla="*/ 4736017 w 6440021"/>
              <a:gd name="connsiteY217" fmla="*/ 1009854 h 5995740"/>
              <a:gd name="connsiteX218" fmla="*/ 4822644 w 6440021"/>
              <a:gd name="connsiteY218" fmla="*/ 1029104 h 5995740"/>
              <a:gd name="connsiteX219" fmla="*/ 4851520 w 6440021"/>
              <a:gd name="connsiteY219" fmla="*/ 1048355 h 5995740"/>
              <a:gd name="connsiteX220" fmla="*/ 4938147 w 6440021"/>
              <a:gd name="connsiteY220" fmla="*/ 980978 h 5995740"/>
              <a:gd name="connsiteX221" fmla="*/ 4947773 w 6440021"/>
              <a:gd name="connsiteY221" fmla="*/ 826974 h 5995740"/>
              <a:gd name="connsiteX222" fmla="*/ 4967023 w 6440021"/>
              <a:gd name="connsiteY222" fmla="*/ 769222 h 5995740"/>
              <a:gd name="connsiteX223" fmla="*/ 5005524 w 6440021"/>
              <a:gd name="connsiteY223" fmla="*/ 740346 h 5995740"/>
              <a:gd name="connsiteX224" fmla="*/ 5015149 w 6440021"/>
              <a:gd name="connsiteY224" fmla="*/ 576717 h 5995740"/>
              <a:gd name="connsiteX225" fmla="*/ 5101777 w 6440021"/>
              <a:gd name="connsiteY225" fmla="*/ 586342 h 5995740"/>
              <a:gd name="connsiteX226" fmla="*/ 5121027 w 6440021"/>
              <a:gd name="connsiteY226" fmla="*/ 615218 h 5995740"/>
              <a:gd name="connsiteX227" fmla="*/ 5140278 w 6440021"/>
              <a:gd name="connsiteY227" fmla="*/ 682595 h 5995740"/>
              <a:gd name="connsiteX228" fmla="*/ 5188404 w 6440021"/>
              <a:gd name="connsiteY228" fmla="*/ 730721 h 5995740"/>
              <a:gd name="connsiteX229" fmla="*/ 5217280 w 6440021"/>
              <a:gd name="connsiteY229" fmla="*/ 759597 h 5995740"/>
              <a:gd name="connsiteX230" fmla="*/ 5226905 w 6440021"/>
              <a:gd name="connsiteY230" fmla="*/ 788473 h 5995740"/>
              <a:gd name="connsiteX231" fmla="*/ 5294282 w 6440021"/>
              <a:gd name="connsiteY231" fmla="*/ 740346 h 5995740"/>
              <a:gd name="connsiteX232" fmla="*/ 5323158 w 6440021"/>
              <a:gd name="connsiteY232" fmla="*/ 672970 h 5995740"/>
              <a:gd name="connsiteX233" fmla="*/ 5380909 w 6440021"/>
              <a:gd name="connsiteY233" fmla="*/ 653719 h 5995740"/>
              <a:gd name="connsiteX234" fmla="*/ 5429036 w 6440021"/>
              <a:gd name="connsiteY234" fmla="*/ 692220 h 5995740"/>
              <a:gd name="connsiteX235" fmla="*/ 5438661 w 6440021"/>
              <a:gd name="connsiteY235" fmla="*/ 721096 h 5995740"/>
              <a:gd name="connsiteX236" fmla="*/ 5467537 w 6440021"/>
              <a:gd name="connsiteY236" fmla="*/ 730721 h 5995740"/>
              <a:gd name="connsiteX237" fmla="*/ 5534914 w 6440021"/>
              <a:gd name="connsiteY237" fmla="*/ 711471 h 5995740"/>
              <a:gd name="connsiteX238" fmla="*/ 5573415 w 6440021"/>
              <a:gd name="connsiteY238" fmla="*/ 624843 h 5995740"/>
              <a:gd name="connsiteX239" fmla="*/ 5592665 w 6440021"/>
              <a:gd name="connsiteY239" fmla="*/ 595967 h 5995740"/>
              <a:gd name="connsiteX240" fmla="*/ 5602290 w 6440021"/>
              <a:gd name="connsiteY240" fmla="*/ 557466 h 5995740"/>
              <a:gd name="connsiteX241" fmla="*/ 5611916 w 6440021"/>
              <a:gd name="connsiteY241" fmla="*/ 528591 h 5995740"/>
              <a:gd name="connsiteX242" fmla="*/ 5554164 w 6440021"/>
              <a:gd name="connsiteY242" fmla="*/ 499715 h 5995740"/>
              <a:gd name="connsiteX243" fmla="*/ 5563789 w 6440021"/>
              <a:gd name="connsiteY243" fmla="*/ 441963 h 5995740"/>
              <a:gd name="connsiteX244" fmla="*/ 5573415 w 6440021"/>
              <a:gd name="connsiteY244" fmla="*/ 403462 h 5995740"/>
              <a:gd name="connsiteX245" fmla="*/ 5669667 w 6440021"/>
              <a:gd name="connsiteY245" fmla="*/ 355336 h 5995740"/>
              <a:gd name="connsiteX246" fmla="*/ 5727419 w 6440021"/>
              <a:gd name="connsiteY246" fmla="*/ 345711 h 5995740"/>
              <a:gd name="connsiteX247" fmla="*/ 5785170 w 6440021"/>
              <a:gd name="connsiteY247" fmla="*/ 316835 h 5995740"/>
              <a:gd name="connsiteX248" fmla="*/ 5814046 w 6440021"/>
              <a:gd name="connsiteY248" fmla="*/ 297584 h 5995740"/>
              <a:gd name="connsiteX249" fmla="*/ 5833297 w 6440021"/>
              <a:gd name="connsiteY249" fmla="*/ 268709 h 5995740"/>
              <a:gd name="connsiteX250" fmla="*/ 5871798 w 6440021"/>
              <a:gd name="connsiteY250" fmla="*/ 124330 h 5995740"/>
              <a:gd name="connsiteX251" fmla="*/ 5948800 w 6440021"/>
              <a:gd name="connsiteY251" fmla="*/ 133955 h 5995740"/>
              <a:gd name="connsiteX252" fmla="*/ 5958425 w 6440021"/>
              <a:gd name="connsiteY252" fmla="*/ 95454 h 5995740"/>
              <a:gd name="connsiteX253" fmla="*/ 5987301 w 6440021"/>
              <a:gd name="connsiteY253" fmla="*/ 76203 h 5995740"/>
              <a:gd name="connsiteX254" fmla="*/ 6054678 w 6440021"/>
              <a:gd name="connsiteY254" fmla="*/ 37702 h 5995740"/>
              <a:gd name="connsiteX255" fmla="*/ 6102804 w 6440021"/>
              <a:gd name="connsiteY255" fmla="*/ 18452 h 5995740"/>
              <a:gd name="connsiteX256" fmla="*/ 6122055 w 6440021"/>
              <a:gd name="connsiteY256" fmla="*/ 76203 h 5995740"/>
              <a:gd name="connsiteX257" fmla="*/ 6141305 w 6440021"/>
              <a:gd name="connsiteY257" fmla="*/ 105079 h 5995740"/>
              <a:gd name="connsiteX258" fmla="*/ 6150930 w 6440021"/>
              <a:gd name="connsiteY258" fmla="*/ 133955 h 5995740"/>
              <a:gd name="connsiteX259" fmla="*/ 6189431 w 6440021"/>
              <a:gd name="connsiteY259" fmla="*/ 143580 h 5995740"/>
              <a:gd name="connsiteX260" fmla="*/ 6266434 w 6440021"/>
              <a:gd name="connsiteY260" fmla="*/ 153205 h 5995740"/>
              <a:gd name="connsiteX261" fmla="*/ 6304935 w 6440021"/>
              <a:gd name="connsiteY261" fmla="*/ 239833 h 5995740"/>
              <a:gd name="connsiteX262" fmla="*/ 6314560 w 6440021"/>
              <a:gd name="connsiteY262" fmla="*/ 268709 h 5995740"/>
              <a:gd name="connsiteX263" fmla="*/ 6381937 w 6440021"/>
              <a:gd name="connsiteY263" fmla="*/ 307210 h 5995740"/>
              <a:gd name="connsiteX264" fmla="*/ 6420438 w 6440021"/>
              <a:gd name="connsiteY264" fmla="*/ 316835 h 5995740"/>
              <a:gd name="connsiteX265" fmla="*/ 6439688 w 6440021"/>
              <a:gd name="connsiteY265" fmla="*/ 345711 h 5995740"/>
              <a:gd name="connsiteX266" fmla="*/ 6410813 w 6440021"/>
              <a:gd name="connsiteY266" fmla="*/ 355336 h 5995740"/>
              <a:gd name="connsiteX267" fmla="*/ 6353061 w 6440021"/>
              <a:gd name="connsiteY267" fmla="*/ 316835 h 5995740"/>
              <a:gd name="connsiteX268" fmla="*/ 6295309 w 6440021"/>
              <a:gd name="connsiteY268" fmla="*/ 278334 h 5995740"/>
              <a:gd name="connsiteX269" fmla="*/ 6266434 w 6440021"/>
              <a:gd name="connsiteY269" fmla="*/ 268709 h 5995740"/>
              <a:gd name="connsiteX270" fmla="*/ 6237558 w 6440021"/>
              <a:gd name="connsiteY270" fmla="*/ 249458 h 5995740"/>
              <a:gd name="connsiteX271" fmla="*/ 6160556 w 6440021"/>
              <a:gd name="connsiteY271" fmla="*/ 230207 h 5995740"/>
              <a:gd name="connsiteX272" fmla="*/ 6131680 w 6440021"/>
              <a:gd name="connsiteY272" fmla="*/ 210957 h 5995740"/>
              <a:gd name="connsiteX273" fmla="*/ 6073928 w 6440021"/>
              <a:gd name="connsiteY273" fmla="*/ 191706 h 5995740"/>
              <a:gd name="connsiteX274" fmla="*/ 5996926 w 6440021"/>
              <a:gd name="connsiteY274" fmla="*/ 162831 h 5995740"/>
              <a:gd name="connsiteX275" fmla="*/ 5968050 w 6440021"/>
              <a:gd name="connsiteY275" fmla="*/ 143580 h 5995740"/>
              <a:gd name="connsiteX276" fmla="*/ 5958425 w 6440021"/>
              <a:gd name="connsiteY276" fmla="*/ 172456 h 5995740"/>
              <a:gd name="connsiteX277" fmla="*/ 5948800 w 6440021"/>
              <a:gd name="connsiteY277" fmla="*/ 210957 h 5995740"/>
              <a:gd name="connsiteX278" fmla="*/ 5910299 w 6440021"/>
              <a:gd name="connsiteY278" fmla="*/ 307210 h 5995740"/>
              <a:gd name="connsiteX279" fmla="*/ 5919924 w 6440021"/>
              <a:gd name="connsiteY279" fmla="*/ 393837 h 5995740"/>
              <a:gd name="connsiteX280" fmla="*/ 5939175 w 6440021"/>
              <a:gd name="connsiteY280" fmla="*/ 470839 h 5995740"/>
              <a:gd name="connsiteX281" fmla="*/ 5958425 w 6440021"/>
              <a:gd name="connsiteY281" fmla="*/ 538216 h 5995740"/>
              <a:gd name="connsiteX282" fmla="*/ 5968050 w 6440021"/>
              <a:gd name="connsiteY282" fmla="*/ 769222 h 5995740"/>
              <a:gd name="connsiteX283" fmla="*/ 5987301 w 6440021"/>
              <a:gd name="connsiteY283" fmla="*/ 798098 h 5995740"/>
              <a:gd name="connsiteX284" fmla="*/ 6006551 w 6440021"/>
              <a:gd name="connsiteY284" fmla="*/ 846224 h 5995740"/>
              <a:gd name="connsiteX285" fmla="*/ 5996926 w 6440021"/>
              <a:gd name="connsiteY285" fmla="*/ 932852 h 5995740"/>
              <a:gd name="connsiteX286" fmla="*/ 5929549 w 6440021"/>
              <a:gd name="connsiteY286" fmla="*/ 942477 h 5995740"/>
              <a:gd name="connsiteX287" fmla="*/ 5842922 w 6440021"/>
              <a:gd name="connsiteY287" fmla="*/ 1009854 h 5995740"/>
              <a:gd name="connsiteX288" fmla="*/ 5804421 w 6440021"/>
              <a:gd name="connsiteY288" fmla="*/ 1029104 h 5995740"/>
              <a:gd name="connsiteX289" fmla="*/ 5717794 w 6440021"/>
              <a:gd name="connsiteY289" fmla="*/ 1077231 h 5995740"/>
              <a:gd name="connsiteX290" fmla="*/ 5688918 w 6440021"/>
              <a:gd name="connsiteY290" fmla="*/ 1106106 h 5995740"/>
              <a:gd name="connsiteX291" fmla="*/ 5631166 w 6440021"/>
              <a:gd name="connsiteY291" fmla="*/ 1125357 h 5995740"/>
              <a:gd name="connsiteX292" fmla="*/ 5602290 w 6440021"/>
              <a:gd name="connsiteY292" fmla="*/ 1144607 h 5995740"/>
              <a:gd name="connsiteX293" fmla="*/ 5592665 w 6440021"/>
              <a:gd name="connsiteY293" fmla="*/ 1173483 h 5995740"/>
              <a:gd name="connsiteX294" fmla="*/ 5534914 w 6440021"/>
              <a:gd name="connsiteY294" fmla="*/ 1202359 h 5995740"/>
              <a:gd name="connsiteX295" fmla="*/ 5400160 w 6440021"/>
              <a:gd name="connsiteY295" fmla="*/ 1192734 h 5995740"/>
              <a:gd name="connsiteX296" fmla="*/ 5294282 w 6440021"/>
              <a:gd name="connsiteY296" fmla="*/ 1163858 h 5995740"/>
              <a:gd name="connsiteX297" fmla="*/ 5226905 w 6440021"/>
              <a:gd name="connsiteY297" fmla="*/ 1144607 h 5995740"/>
              <a:gd name="connsiteX298" fmla="*/ 5053650 w 6440021"/>
              <a:gd name="connsiteY298" fmla="*/ 1163858 h 5995740"/>
              <a:gd name="connsiteX299" fmla="*/ 4995899 w 6440021"/>
              <a:gd name="connsiteY299" fmla="*/ 1192734 h 5995740"/>
              <a:gd name="connsiteX300" fmla="*/ 4967023 w 6440021"/>
              <a:gd name="connsiteY300" fmla="*/ 1221610 h 5995740"/>
              <a:gd name="connsiteX301" fmla="*/ 4938147 w 6440021"/>
              <a:gd name="connsiteY301" fmla="*/ 1231235 h 5995740"/>
              <a:gd name="connsiteX302" fmla="*/ 4890021 w 6440021"/>
              <a:gd name="connsiteY302" fmla="*/ 1288986 h 5995740"/>
              <a:gd name="connsiteX303" fmla="*/ 4870770 w 6440021"/>
              <a:gd name="connsiteY303" fmla="*/ 1356363 h 5995740"/>
              <a:gd name="connsiteX304" fmla="*/ 4861145 w 6440021"/>
              <a:gd name="connsiteY304" fmla="*/ 1385239 h 5995740"/>
              <a:gd name="connsiteX305" fmla="*/ 4822644 w 6440021"/>
              <a:gd name="connsiteY305" fmla="*/ 1442991 h 5995740"/>
              <a:gd name="connsiteX306" fmla="*/ 4803394 w 6440021"/>
              <a:gd name="connsiteY306" fmla="*/ 1471866 h 5995740"/>
              <a:gd name="connsiteX307" fmla="*/ 4774518 w 6440021"/>
              <a:gd name="connsiteY307" fmla="*/ 1491117 h 5995740"/>
              <a:gd name="connsiteX308" fmla="*/ 4745642 w 6440021"/>
              <a:gd name="connsiteY308" fmla="*/ 1596995 h 5995740"/>
              <a:gd name="connsiteX309" fmla="*/ 4726391 w 6440021"/>
              <a:gd name="connsiteY309" fmla="*/ 1664372 h 5995740"/>
              <a:gd name="connsiteX310" fmla="*/ 4697516 w 6440021"/>
              <a:gd name="connsiteY310" fmla="*/ 1683622 h 5995740"/>
              <a:gd name="connsiteX311" fmla="*/ 4668640 w 6440021"/>
              <a:gd name="connsiteY311" fmla="*/ 1722123 h 5995740"/>
              <a:gd name="connsiteX312" fmla="*/ 4659015 w 6440021"/>
              <a:gd name="connsiteY312" fmla="*/ 1779875 h 5995740"/>
              <a:gd name="connsiteX313" fmla="*/ 4649389 w 6440021"/>
              <a:gd name="connsiteY313" fmla="*/ 1808751 h 5995740"/>
              <a:gd name="connsiteX314" fmla="*/ 4630139 w 6440021"/>
              <a:gd name="connsiteY314" fmla="*/ 1905003 h 5995740"/>
              <a:gd name="connsiteX315" fmla="*/ 4543511 w 6440021"/>
              <a:gd name="connsiteY315" fmla="*/ 1953130 h 5995740"/>
              <a:gd name="connsiteX316" fmla="*/ 4514636 w 6440021"/>
              <a:gd name="connsiteY316" fmla="*/ 1962755 h 5995740"/>
              <a:gd name="connsiteX317" fmla="*/ 4466509 w 6440021"/>
              <a:gd name="connsiteY317" fmla="*/ 2020506 h 5995740"/>
              <a:gd name="connsiteX318" fmla="*/ 4447259 w 6440021"/>
              <a:gd name="connsiteY318" fmla="*/ 2049382 h 5995740"/>
              <a:gd name="connsiteX319" fmla="*/ 4418383 w 6440021"/>
              <a:gd name="connsiteY319" fmla="*/ 2068633 h 5995740"/>
              <a:gd name="connsiteX320" fmla="*/ 4302880 w 6440021"/>
              <a:gd name="connsiteY320" fmla="*/ 2097509 h 5995740"/>
              <a:gd name="connsiteX321" fmla="*/ 4274004 w 6440021"/>
              <a:gd name="connsiteY321" fmla="*/ 2107134 h 5995740"/>
              <a:gd name="connsiteX322" fmla="*/ 4225878 w 6440021"/>
              <a:gd name="connsiteY322" fmla="*/ 2116759 h 5995740"/>
              <a:gd name="connsiteX323" fmla="*/ 4187377 w 6440021"/>
              <a:gd name="connsiteY323" fmla="*/ 2145635 h 5995740"/>
              <a:gd name="connsiteX324" fmla="*/ 4129625 w 6440021"/>
              <a:gd name="connsiteY324" fmla="*/ 2107134 h 5995740"/>
              <a:gd name="connsiteX325" fmla="*/ 4100749 w 6440021"/>
              <a:gd name="connsiteY325" fmla="*/ 2087883 h 5995740"/>
              <a:gd name="connsiteX326" fmla="*/ 4071874 w 6440021"/>
              <a:gd name="connsiteY326" fmla="*/ 2010881 h 5995740"/>
              <a:gd name="connsiteX327" fmla="*/ 4052623 w 6440021"/>
              <a:gd name="connsiteY327" fmla="*/ 1953130 h 5995740"/>
              <a:gd name="connsiteX328" fmla="*/ 4023747 w 6440021"/>
              <a:gd name="connsiteY328" fmla="*/ 1895378 h 5995740"/>
              <a:gd name="connsiteX329" fmla="*/ 3946745 w 6440021"/>
              <a:gd name="connsiteY329" fmla="*/ 1808751 h 5995740"/>
              <a:gd name="connsiteX330" fmla="*/ 3917869 w 6440021"/>
              <a:gd name="connsiteY330" fmla="*/ 1799125 h 5995740"/>
              <a:gd name="connsiteX331" fmla="*/ 3898619 w 6440021"/>
              <a:gd name="connsiteY331" fmla="*/ 1828001 h 5995740"/>
              <a:gd name="connsiteX332" fmla="*/ 3860118 w 6440021"/>
              <a:gd name="connsiteY332" fmla="*/ 1847252 h 5995740"/>
              <a:gd name="connsiteX333" fmla="*/ 3821617 w 6440021"/>
              <a:gd name="connsiteY333" fmla="*/ 2039757 h 5995740"/>
              <a:gd name="connsiteX334" fmla="*/ 3792741 w 6440021"/>
              <a:gd name="connsiteY334" fmla="*/ 2049382 h 5995740"/>
              <a:gd name="connsiteX335" fmla="*/ 3821617 w 6440021"/>
              <a:gd name="connsiteY335" fmla="*/ 2155260 h 5995740"/>
              <a:gd name="connsiteX336" fmla="*/ 3840867 w 6440021"/>
              <a:gd name="connsiteY336" fmla="*/ 2213012 h 5995740"/>
              <a:gd name="connsiteX337" fmla="*/ 3831242 w 6440021"/>
              <a:gd name="connsiteY337" fmla="*/ 2338140 h 5995740"/>
              <a:gd name="connsiteX338" fmla="*/ 3802366 w 6440021"/>
              <a:gd name="connsiteY338" fmla="*/ 2328515 h 5995740"/>
              <a:gd name="connsiteX339" fmla="*/ 3763865 w 6440021"/>
              <a:gd name="connsiteY339" fmla="*/ 2299639 h 5995740"/>
              <a:gd name="connsiteX340" fmla="*/ 3734989 w 6440021"/>
              <a:gd name="connsiteY340" fmla="*/ 2280389 h 5995740"/>
              <a:gd name="connsiteX341" fmla="*/ 3686863 w 6440021"/>
              <a:gd name="connsiteY341" fmla="*/ 2222637 h 5995740"/>
              <a:gd name="connsiteX342" fmla="*/ 3455857 w 6440021"/>
              <a:gd name="connsiteY342" fmla="*/ 2251513 h 5995740"/>
              <a:gd name="connsiteX343" fmla="*/ 3301853 w 6440021"/>
              <a:gd name="connsiteY343" fmla="*/ 2241887 h 5995740"/>
              <a:gd name="connsiteX344" fmla="*/ 3234476 w 6440021"/>
              <a:gd name="connsiteY344" fmla="*/ 2222637 h 5995740"/>
              <a:gd name="connsiteX345" fmla="*/ 3176724 w 6440021"/>
              <a:gd name="connsiteY345" fmla="*/ 2155260 h 5995740"/>
              <a:gd name="connsiteX346" fmla="*/ 3157474 w 6440021"/>
              <a:gd name="connsiteY346" fmla="*/ 2126384 h 5995740"/>
              <a:gd name="connsiteX347" fmla="*/ 3128598 w 6440021"/>
              <a:gd name="connsiteY347" fmla="*/ 2107134 h 5995740"/>
              <a:gd name="connsiteX348" fmla="*/ 3070846 w 6440021"/>
              <a:gd name="connsiteY348" fmla="*/ 2059007 h 5995740"/>
              <a:gd name="connsiteX349" fmla="*/ 3051596 w 6440021"/>
              <a:gd name="connsiteY349" fmla="*/ 2087883 h 5995740"/>
              <a:gd name="connsiteX350" fmla="*/ 3022720 w 6440021"/>
              <a:gd name="connsiteY350" fmla="*/ 2145635 h 5995740"/>
              <a:gd name="connsiteX351" fmla="*/ 3032345 w 6440021"/>
              <a:gd name="connsiteY351" fmla="*/ 2270763 h 5995740"/>
              <a:gd name="connsiteX352" fmla="*/ 3013095 w 6440021"/>
              <a:gd name="connsiteY352" fmla="*/ 2367016 h 5995740"/>
              <a:gd name="connsiteX353" fmla="*/ 2974594 w 6440021"/>
              <a:gd name="connsiteY353" fmla="*/ 2424767 h 5995740"/>
              <a:gd name="connsiteX354" fmla="*/ 2907217 w 6440021"/>
              <a:gd name="connsiteY354" fmla="*/ 2444018 h 5995740"/>
              <a:gd name="connsiteX355" fmla="*/ 2801339 w 6440021"/>
              <a:gd name="connsiteY355" fmla="*/ 2453643 h 5995740"/>
              <a:gd name="connsiteX356" fmla="*/ 2570333 w 6440021"/>
              <a:gd name="connsiteY356" fmla="*/ 2463269 h 5995740"/>
              <a:gd name="connsiteX357" fmla="*/ 2493330 w 6440021"/>
              <a:gd name="connsiteY357" fmla="*/ 2492144 h 5995740"/>
              <a:gd name="connsiteX358" fmla="*/ 2464455 w 6440021"/>
              <a:gd name="connsiteY358" fmla="*/ 2511395 h 5995740"/>
              <a:gd name="connsiteX359" fmla="*/ 2425954 w 6440021"/>
              <a:gd name="connsiteY359" fmla="*/ 2521020 h 5995740"/>
              <a:gd name="connsiteX360" fmla="*/ 2397078 w 6440021"/>
              <a:gd name="connsiteY360" fmla="*/ 2540271 h 5995740"/>
              <a:gd name="connsiteX361" fmla="*/ 2368202 w 6440021"/>
              <a:gd name="connsiteY361" fmla="*/ 2675024 h 5995740"/>
              <a:gd name="connsiteX362" fmla="*/ 2348951 w 6440021"/>
              <a:gd name="connsiteY362" fmla="*/ 2732776 h 5995740"/>
              <a:gd name="connsiteX363" fmla="*/ 2320076 w 6440021"/>
              <a:gd name="connsiteY363" fmla="*/ 2790527 h 5995740"/>
              <a:gd name="connsiteX364" fmla="*/ 2310450 w 6440021"/>
              <a:gd name="connsiteY364" fmla="*/ 2829029 h 5995740"/>
              <a:gd name="connsiteX365" fmla="*/ 2291200 w 6440021"/>
              <a:gd name="connsiteY365" fmla="*/ 2857904 h 5995740"/>
              <a:gd name="connsiteX366" fmla="*/ 2281575 w 6440021"/>
              <a:gd name="connsiteY366" fmla="*/ 2963782 h 5995740"/>
              <a:gd name="connsiteX367" fmla="*/ 2271949 w 6440021"/>
              <a:gd name="connsiteY367" fmla="*/ 2992658 h 5995740"/>
              <a:gd name="connsiteX368" fmla="*/ 2281575 w 6440021"/>
              <a:gd name="connsiteY368" fmla="*/ 3396919 h 5995740"/>
              <a:gd name="connsiteX369" fmla="*/ 2291200 w 6440021"/>
              <a:gd name="connsiteY369" fmla="*/ 3435420 h 5995740"/>
              <a:gd name="connsiteX370" fmla="*/ 2310450 w 6440021"/>
              <a:gd name="connsiteY370" fmla="*/ 3493172 h 5995740"/>
              <a:gd name="connsiteX371" fmla="*/ 2300825 w 6440021"/>
              <a:gd name="connsiteY371" fmla="*/ 3618300 h 5995740"/>
              <a:gd name="connsiteX372" fmla="*/ 2281575 w 6440021"/>
              <a:gd name="connsiteY372" fmla="*/ 3647176 h 5995740"/>
              <a:gd name="connsiteX373" fmla="*/ 2252699 w 6440021"/>
              <a:gd name="connsiteY373" fmla="*/ 3685677 h 5995740"/>
              <a:gd name="connsiteX374" fmla="*/ 2214198 w 6440021"/>
              <a:gd name="connsiteY374" fmla="*/ 3772304 h 5995740"/>
              <a:gd name="connsiteX375" fmla="*/ 2194947 w 6440021"/>
              <a:gd name="connsiteY375" fmla="*/ 3839681 h 5995740"/>
              <a:gd name="connsiteX376" fmla="*/ 2137196 w 6440021"/>
              <a:gd name="connsiteY376" fmla="*/ 3897433 h 5995740"/>
              <a:gd name="connsiteX377" fmla="*/ 2089069 w 6440021"/>
              <a:gd name="connsiteY377" fmla="*/ 3974435 h 5995740"/>
              <a:gd name="connsiteX378" fmla="*/ 2060194 w 6440021"/>
              <a:gd name="connsiteY378" fmla="*/ 4099563 h 5995740"/>
              <a:gd name="connsiteX379" fmla="*/ 2040943 w 6440021"/>
              <a:gd name="connsiteY379" fmla="*/ 4128439 h 5995740"/>
              <a:gd name="connsiteX380" fmla="*/ 2012067 w 6440021"/>
              <a:gd name="connsiteY380" fmla="*/ 4234317 h 5995740"/>
              <a:gd name="connsiteX381" fmla="*/ 2002442 w 6440021"/>
              <a:gd name="connsiteY381" fmla="*/ 4292069 h 5995740"/>
              <a:gd name="connsiteX382" fmla="*/ 1983191 w 6440021"/>
              <a:gd name="connsiteY382" fmla="*/ 4349820 h 5995740"/>
              <a:gd name="connsiteX383" fmla="*/ 1992817 w 6440021"/>
              <a:gd name="connsiteY383" fmla="*/ 4532700 h 5995740"/>
              <a:gd name="connsiteX384" fmla="*/ 2002442 w 6440021"/>
              <a:gd name="connsiteY384" fmla="*/ 4561576 h 5995740"/>
              <a:gd name="connsiteX385" fmla="*/ 2031318 w 6440021"/>
              <a:gd name="connsiteY385" fmla="*/ 4600077 h 5995740"/>
              <a:gd name="connsiteX386" fmla="*/ 2050568 w 6440021"/>
              <a:gd name="connsiteY386" fmla="*/ 4628953 h 5995740"/>
              <a:gd name="connsiteX387" fmla="*/ 2069819 w 6440021"/>
              <a:gd name="connsiteY387" fmla="*/ 4686704 h 5995740"/>
              <a:gd name="connsiteX388" fmla="*/ 2108320 w 6440021"/>
              <a:gd name="connsiteY388" fmla="*/ 4744456 h 5995740"/>
              <a:gd name="connsiteX389" fmla="*/ 2117945 w 6440021"/>
              <a:gd name="connsiteY389" fmla="*/ 4840709 h 5995740"/>
              <a:gd name="connsiteX390" fmla="*/ 2137196 w 6440021"/>
              <a:gd name="connsiteY390" fmla="*/ 4869584 h 5995740"/>
              <a:gd name="connsiteX391" fmla="*/ 2146821 w 6440021"/>
              <a:gd name="connsiteY391" fmla="*/ 4908085 h 5995740"/>
              <a:gd name="connsiteX392" fmla="*/ 2166071 w 6440021"/>
              <a:gd name="connsiteY392" fmla="*/ 4936961 h 5995740"/>
              <a:gd name="connsiteX393" fmla="*/ 2214198 w 6440021"/>
              <a:gd name="connsiteY393" fmla="*/ 5004338 h 5995740"/>
              <a:gd name="connsiteX394" fmla="*/ 2223823 w 6440021"/>
              <a:gd name="connsiteY394" fmla="*/ 5052464 h 5995740"/>
              <a:gd name="connsiteX395" fmla="*/ 2233448 w 6440021"/>
              <a:gd name="connsiteY395" fmla="*/ 5081340 h 5995740"/>
              <a:gd name="connsiteX396" fmla="*/ 2243074 w 6440021"/>
              <a:gd name="connsiteY396" fmla="*/ 5139092 h 5995740"/>
              <a:gd name="connsiteX397" fmla="*/ 2300825 w 6440021"/>
              <a:gd name="connsiteY397" fmla="*/ 5216094 h 5995740"/>
              <a:gd name="connsiteX398" fmla="*/ 2329701 w 6440021"/>
              <a:gd name="connsiteY398" fmla="*/ 5225719 h 5995740"/>
              <a:gd name="connsiteX399" fmla="*/ 2348951 w 6440021"/>
              <a:gd name="connsiteY399" fmla="*/ 5254595 h 5995740"/>
              <a:gd name="connsiteX400" fmla="*/ 2377827 w 6440021"/>
              <a:gd name="connsiteY400" fmla="*/ 5379723 h 599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</a:cxnLst>
            <a:rect l="l" t="t" r="r" b="b"/>
            <a:pathLst>
              <a:path w="6440021" h="5995740">
                <a:moveTo>
                  <a:pt x="2377827" y="5379723"/>
                </a:moveTo>
                <a:lnTo>
                  <a:pt x="2377827" y="5379723"/>
                </a:lnTo>
                <a:cubicBezTo>
                  <a:pt x="2366053" y="5532784"/>
                  <a:pt x="2409572" y="5492104"/>
                  <a:pt x="2320076" y="5514477"/>
                </a:cubicBezTo>
                <a:cubicBezTo>
                  <a:pt x="2310233" y="5516938"/>
                  <a:pt x="2300825" y="5520894"/>
                  <a:pt x="2291200" y="5524102"/>
                </a:cubicBezTo>
                <a:cubicBezTo>
                  <a:pt x="2278366" y="5514477"/>
                  <a:pt x="2264879" y="5505666"/>
                  <a:pt x="2252699" y="5495226"/>
                </a:cubicBezTo>
                <a:cubicBezTo>
                  <a:pt x="2242364" y="5486367"/>
                  <a:pt x="2233448" y="5456726"/>
                  <a:pt x="2223823" y="5466351"/>
                </a:cubicBezTo>
                <a:cubicBezTo>
                  <a:pt x="2207781" y="5482393"/>
                  <a:pt x="2220167" y="5511840"/>
                  <a:pt x="2214198" y="5533727"/>
                </a:cubicBezTo>
                <a:cubicBezTo>
                  <a:pt x="2210423" y="5547570"/>
                  <a:pt x="2203911" y="5561024"/>
                  <a:pt x="2194947" y="5572229"/>
                </a:cubicBezTo>
                <a:cubicBezTo>
                  <a:pt x="2177940" y="5593487"/>
                  <a:pt x="2137196" y="5629980"/>
                  <a:pt x="2137196" y="5629980"/>
                </a:cubicBezTo>
                <a:cubicBezTo>
                  <a:pt x="2101903" y="5626772"/>
                  <a:pt x="2065189" y="5630777"/>
                  <a:pt x="2031318" y="5620355"/>
                </a:cubicBezTo>
                <a:cubicBezTo>
                  <a:pt x="2020261" y="5616953"/>
                  <a:pt x="2019473" y="5600366"/>
                  <a:pt x="2012067" y="5591479"/>
                </a:cubicBezTo>
                <a:cubicBezTo>
                  <a:pt x="1984336" y="5558202"/>
                  <a:pt x="1989904" y="5564841"/>
                  <a:pt x="1954316" y="5552978"/>
                </a:cubicBezTo>
                <a:cubicBezTo>
                  <a:pt x="1890147" y="5556186"/>
                  <a:pt x="1825519" y="5554293"/>
                  <a:pt x="1761810" y="5562603"/>
                </a:cubicBezTo>
                <a:cubicBezTo>
                  <a:pt x="1750339" y="5564099"/>
                  <a:pt x="1740161" y="5572821"/>
                  <a:pt x="1732935" y="5581854"/>
                </a:cubicBezTo>
                <a:cubicBezTo>
                  <a:pt x="1679804" y="5648268"/>
                  <a:pt x="1777181" y="5574815"/>
                  <a:pt x="1694434" y="5629980"/>
                </a:cubicBezTo>
                <a:cubicBezTo>
                  <a:pt x="1663891" y="5675793"/>
                  <a:pt x="1682510" y="5640852"/>
                  <a:pt x="1665558" y="5697357"/>
                </a:cubicBezTo>
                <a:cubicBezTo>
                  <a:pt x="1659727" y="5716793"/>
                  <a:pt x="1663191" y="5743853"/>
                  <a:pt x="1646307" y="5755109"/>
                </a:cubicBezTo>
                <a:lnTo>
                  <a:pt x="1617431" y="5774359"/>
                </a:lnTo>
                <a:cubicBezTo>
                  <a:pt x="1601207" y="5855482"/>
                  <a:pt x="1618442" y="5791252"/>
                  <a:pt x="1588556" y="5860986"/>
                </a:cubicBezTo>
                <a:cubicBezTo>
                  <a:pt x="1584559" y="5870312"/>
                  <a:pt x="1583467" y="5880787"/>
                  <a:pt x="1578930" y="5889862"/>
                </a:cubicBezTo>
                <a:cubicBezTo>
                  <a:pt x="1570463" y="5906797"/>
                  <a:pt x="1546287" y="5937937"/>
                  <a:pt x="1530804" y="5947614"/>
                </a:cubicBezTo>
                <a:cubicBezTo>
                  <a:pt x="1516153" y="5956771"/>
                  <a:pt x="1498467" y="5959847"/>
                  <a:pt x="1482678" y="5966864"/>
                </a:cubicBezTo>
                <a:cubicBezTo>
                  <a:pt x="1411312" y="5998582"/>
                  <a:pt x="1474611" y="5975971"/>
                  <a:pt x="1415301" y="5995740"/>
                </a:cubicBezTo>
                <a:cubicBezTo>
                  <a:pt x="1392842" y="5992532"/>
                  <a:pt x="1368216" y="5996261"/>
                  <a:pt x="1347924" y="5986115"/>
                </a:cubicBezTo>
                <a:cubicBezTo>
                  <a:pt x="1338849" y="5981578"/>
                  <a:pt x="1342836" y="5966314"/>
                  <a:pt x="1338299" y="5957239"/>
                </a:cubicBezTo>
                <a:cubicBezTo>
                  <a:pt x="1333126" y="5946892"/>
                  <a:pt x="1325465" y="5937988"/>
                  <a:pt x="1319048" y="5928363"/>
                </a:cubicBezTo>
                <a:cubicBezTo>
                  <a:pt x="1315840" y="5909113"/>
                  <a:pt x="1313250" y="5889749"/>
                  <a:pt x="1309423" y="5870612"/>
                </a:cubicBezTo>
                <a:cubicBezTo>
                  <a:pt x="1299479" y="5820890"/>
                  <a:pt x="1286514" y="5818109"/>
                  <a:pt x="1309423" y="5755109"/>
                </a:cubicBezTo>
                <a:cubicBezTo>
                  <a:pt x="1314075" y="5742316"/>
                  <a:pt x="1326400" y="5732844"/>
                  <a:pt x="1338299" y="5726233"/>
                </a:cubicBezTo>
                <a:cubicBezTo>
                  <a:pt x="1356037" y="5716378"/>
                  <a:pt x="1379166" y="5718238"/>
                  <a:pt x="1396050" y="5706982"/>
                </a:cubicBezTo>
                <a:cubicBezTo>
                  <a:pt x="1433368" y="5682104"/>
                  <a:pt x="1413952" y="5691390"/>
                  <a:pt x="1453802" y="5678106"/>
                </a:cubicBezTo>
                <a:cubicBezTo>
                  <a:pt x="1481012" y="5657699"/>
                  <a:pt x="1498220" y="5651467"/>
                  <a:pt x="1511554" y="5620355"/>
                </a:cubicBezTo>
                <a:cubicBezTo>
                  <a:pt x="1516765" y="5608196"/>
                  <a:pt x="1515263" y="5593686"/>
                  <a:pt x="1521179" y="5581854"/>
                </a:cubicBezTo>
                <a:cubicBezTo>
                  <a:pt x="1531526" y="5561160"/>
                  <a:pt x="1546846" y="5543353"/>
                  <a:pt x="1559680" y="5524102"/>
                </a:cubicBezTo>
                <a:cubicBezTo>
                  <a:pt x="1566097" y="5514477"/>
                  <a:pt x="1575272" y="5506200"/>
                  <a:pt x="1578930" y="5495226"/>
                </a:cubicBezTo>
                <a:cubicBezTo>
                  <a:pt x="1601839" y="5426500"/>
                  <a:pt x="1581297" y="5448731"/>
                  <a:pt x="1627057" y="5418224"/>
                </a:cubicBezTo>
                <a:cubicBezTo>
                  <a:pt x="1637449" y="5402637"/>
                  <a:pt x="1662671" y="5381265"/>
                  <a:pt x="1636682" y="5360473"/>
                </a:cubicBezTo>
                <a:cubicBezTo>
                  <a:pt x="1626352" y="5352209"/>
                  <a:pt x="1611015" y="5354056"/>
                  <a:pt x="1598181" y="5350847"/>
                </a:cubicBezTo>
                <a:cubicBezTo>
                  <a:pt x="1552809" y="5282792"/>
                  <a:pt x="1612068" y="5364736"/>
                  <a:pt x="1540429" y="5293096"/>
                </a:cubicBezTo>
                <a:cubicBezTo>
                  <a:pt x="1476264" y="5228930"/>
                  <a:pt x="1569302" y="5296301"/>
                  <a:pt x="1492303" y="5244970"/>
                </a:cubicBezTo>
                <a:lnTo>
                  <a:pt x="1473053" y="5187218"/>
                </a:lnTo>
                <a:lnTo>
                  <a:pt x="1463427" y="5158342"/>
                </a:lnTo>
                <a:cubicBezTo>
                  <a:pt x="1445794" y="4982011"/>
                  <a:pt x="1489224" y="5095878"/>
                  <a:pt x="1261297" y="5052464"/>
                </a:cubicBezTo>
                <a:cubicBezTo>
                  <a:pt x="1251330" y="5050566"/>
                  <a:pt x="1256598" y="5032458"/>
                  <a:pt x="1251671" y="5023589"/>
                </a:cubicBezTo>
                <a:cubicBezTo>
                  <a:pt x="1240435" y="5003364"/>
                  <a:pt x="1213170" y="4965837"/>
                  <a:pt x="1213170" y="4965837"/>
                </a:cubicBezTo>
                <a:cubicBezTo>
                  <a:pt x="1209962" y="4956212"/>
                  <a:pt x="1204980" y="4947005"/>
                  <a:pt x="1203545" y="4936961"/>
                </a:cubicBezTo>
                <a:cubicBezTo>
                  <a:pt x="1183934" y="4799678"/>
                  <a:pt x="1235613" y="4826913"/>
                  <a:pt x="1097667" y="4840709"/>
                </a:cubicBezTo>
                <a:cubicBezTo>
                  <a:pt x="1088042" y="4843917"/>
                  <a:pt x="1078937" y="4850334"/>
                  <a:pt x="1068791" y="4850334"/>
                </a:cubicBezTo>
                <a:cubicBezTo>
                  <a:pt x="1027162" y="4850334"/>
                  <a:pt x="1021662" y="4841374"/>
                  <a:pt x="991789" y="4821458"/>
                </a:cubicBezTo>
                <a:cubicBezTo>
                  <a:pt x="985372" y="4811833"/>
                  <a:pt x="981793" y="4785641"/>
                  <a:pt x="972539" y="4792582"/>
                </a:cubicBezTo>
                <a:cubicBezTo>
                  <a:pt x="956305" y="4804757"/>
                  <a:pt x="967637" y="4835985"/>
                  <a:pt x="953288" y="4850334"/>
                </a:cubicBezTo>
                <a:lnTo>
                  <a:pt x="895537" y="4908085"/>
                </a:lnTo>
                <a:lnTo>
                  <a:pt x="895537" y="4908085"/>
                </a:lnTo>
                <a:cubicBezTo>
                  <a:pt x="882703" y="4914502"/>
                  <a:pt x="870471" y="4922298"/>
                  <a:pt x="857036" y="4927336"/>
                </a:cubicBezTo>
                <a:cubicBezTo>
                  <a:pt x="825240" y="4939260"/>
                  <a:pt x="769481" y="4943093"/>
                  <a:pt x="741533" y="4946586"/>
                </a:cubicBezTo>
                <a:cubicBezTo>
                  <a:pt x="731908" y="4953003"/>
                  <a:pt x="720837" y="4957657"/>
                  <a:pt x="712657" y="4965837"/>
                </a:cubicBezTo>
                <a:cubicBezTo>
                  <a:pt x="704477" y="4974017"/>
                  <a:pt x="702439" y="4987486"/>
                  <a:pt x="693406" y="4994713"/>
                </a:cubicBezTo>
                <a:cubicBezTo>
                  <a:pt x="685483" y="5001051"/>
                  <a:pt x="674155" y="5001130"/>
                  <a:pt x="664530" y="5004338"/>
                </a:cubicBezTo>
                <a:cubicBezTo>
                  <a:pt x="654905" y="5001130"/>
                  <a:pt x="639853" y="5003949"/>
                  <a:pt x="635655" y="4994713"/>
                </a:cubicBezTo>
                <a:cubicBezTo>
                  <a:pt x="618660" y="4957324"/>
                  <a:pt x="642029" y="4891787"/>
                  <a:pt x="587528" y="4879210"/>
                </a:cubicBezTo>
                <a:cubicBezTo>
                  <a:pt x="556110" y="4871960"/>
                  <a:pt x="523360" y="4872793"/>
                  <a:pt x="491276" y="4869584"/>
                </a:cubicBezTo>
                <a:cubicBezTo>
                  <a:pt x="481651" y="4866376"/>
                  <a:pt x="470960" y="4865406"/>
                  <a:pt x="462400" y="4859959"/>
                </a:cubicBezTo>
                <a:cubicBezTo>
                  <a:pt x="435332" y="4842734"/>
                  <a:pt x="385398" y="4802207"/>
                  <a:pt x="385398" y="4802207"/>
                </a:cubicBezTo>
                <a:cubicBezTo>
                  <a:pt x="378981" y="4811832"/>
                  <a:pt x="369471" y="4820003"/>
                  <a:pt x="366147" y="4831083"/>
                </a:cubicBezTo>
                <a:cubicBezTo>
                  <a:pt x="359628" y="4852813"/>
                  <a:pt x="360971" y="4876214"/>
                  <a:pt x="356522" y="4898460"/>
                </a:cubicBezTo>
                <a:cubicBezTo>
                  <a:pt x="354532" y="4908409"/>
                  <a:pt x="353235" y="4919413"/>
                  <a:pt x="346897" y="4927336"/>
                </a:cubicBezTo>
                <a:cubicBezTo>
                  <a:pt x="339670" y="4936369"/>
                  <a:pt x="327646" y="4940169"/>
                  <a:pt x="318021" y="4946586"/>
                </a:cubicBezTo>
                <a:cubicBezTo>
                  <a:pt x="301589" y="4944943"/>
                  <a:pt x="206887" y="4960514"/>
                  <a:pt x="202518" y="4908085"/>
                </a:cubicBezTo>
                <a:cubicBezTo>
                  <a:pt x="200105" y="4879132"/>
                  <a:pt x="206445" y="4849947"/>
                  <a:pt x="212143" y="4821458"/>
                </a:cubicBezTo>
                <a:cubicBezTo>
                  <a:pt x="216123" y="4801560"/>
                  <a:pt x="231394" y="4763706"/>
                  <a:pt x="231394" y="4763706"/>
                </a:cubicBezTo>
                <a:cubicBezTo>
                  <a:pt x="228185" y="4741247"/>
                  <a:pt x="229912" y="4717505"/>
                  <a:pt x="221768" y="4696330"/>
                </a:cubicBezTo>
                <a:cubicBezTo>
                  <a:pt x="213462" y="4674736"/>
                  <a:pt x="183267" y="4638578"/>
                  <a:pt x="183267" y="4638578"/>
                </a:cubicBezTo>
                <a:cubicBezTo>
                  <a:pt x="180059" y="4628953"/>
                  <a:pt x="178179" y="4618777"/>
                  <a:pt x="173642" y="4609702"/>
                </a:cubicBezTo>
                <a:cubicBezTo>
                  <a:pt x="168469" y="4599355"/>
                  <a:pt x="156027" y="4592278"/>
                  <a:pt x="154391" y="4580826"/>
                </a:cubicBezTo>
                <a:cubicBezTo>
                  <a:pt x="152520" y="4567730"/>
                  <a:pt x="160808" y="4555159"/>
                  <a:pt x="164017" y="4542325"/>
                </a:cubicBezTo>
                <a:cubicBezTo>
                  <a:pt x="173642" y="4545534"/>
                  <a:pt x="183137" y="4549164"/>
                  <a:pt x="192893" y="4551951"/>
                </a:cubicBezTo>
                <a:cubicBezTo>
                  <a:pt x="205613" y="4555585"/>
                  <a:pt x="220387" y="4554238"/>
                  <a:pt x="231394" y="4561576"/>
                </a:cubicBezTo>
                <a:cubicBezTo>
                  <a:pt x="241019" y="4567993"/>
                  <a:pt x="245946" y="4579881"/>
                  <a:pt x="250644" y="4590452"/>
                </a:cubicBezTo>
                <a:cubicBezTo>
                  <a:pt x="258885" y="4608995"/>
                  <a:pt x="253012" y="4636947"/>
                  <a:pt x="269895" y="4648203"/>
                </a:cubicBezTo>
                <a:cubicBezTo>
                  <a:pt x="298898" y="4667539"/>
                  <a:pt x="303072" y="4672047"/>
                  <a:pt x="337271" y="4686704"/>
                </a:cubicBezTo>
                <a:cubicBezTo>
                  <a:pt x="346597" y="4690701"/>
                  <a:pt x="356047" y="4695368"/>
                  <a:pt x="366147" y="4696330"/>
                </a:cubicBezTo>
                <a:cubicBezTo>
                  <a:pt x="423727" y="4701814"/>
                  <a:pt x="481650" y="4702747"/>
                  <a:pt x="539402" y="4705955"/>
                </a:cubicBezTo>
                <a:cubicBezTo>
                  <a:pt x="543069" y="4716955"/>
                  <a:pt x="548568" y="4759124"/>
                  <a:pt x="577903" y="4744456"/>
                </a:cubicBezTo>
                <a:cubicBezTo>
                  <a:pt x="586978" y="4739918"/>
                  <a:pt x="584320" y="4725205"/>
                  <a:pt x="587528" y="4715580"/>
                </a:cubicBezTo>
                <a:cubicBezTo>
                  <a:pt x="589239" y="4684784"/>
                  <a:pt x="550739" y="4543608"/>
                  <a:pt x="626029" y="4523075"/>
                </a:cubicBezTo>
                <a:cubicBezTo>
                  <a:pt x="650985" y="4516269"/>
                  <a:pt x="677364" y="4516658"/>
                  <a:pt x="703031" y="4513450"/>
                </a:cubicBezTo>
                <a:cubicBezTo>
                  <a:pt x="699823" y="4494199"/>
                  <a:pt x="704598" y="4471686"/>
                  <a:pt x="693406" y="4455698"/>
                </a:cubicBezTo>
                <a:cubicBezTo>
                  <a:pt x="673260" y="4426917"/>
                  <a:pt x="637411" y="4417782"/>
                  <a:pt x="606779" y="4407572"/>
                </a:cubicBezTo>
                <a:cubicBezTo>
                  <a:pt x="593945" y="4413989"/>
                  <a:pt x="579954" y="4418482"/>
                  <a:pt x="568278" y="4426822"/>
                </a:cubicBezTo>
                <a:cubicBezTo>
                  <a:pt x="505190" y="4471885"/>
                  <a:pt x="572469" y="4444676"/>
                  <a:pt x="510526" y="4465323"/>
                </a:cubicBezTo>
                <a:cubicBezTo>
                  <a:pt x="497692" y="4462115"/>
                  <a:pt x="483511" y="4462261"/>
                  <a:pt x="472025" y="4455698"/>
                </a:cubicBezTo>
                <a:cubicBezTo>
                  <a:pt x="460206" y="4448944"/>
                  <a:pt x="454226" y="4434734"/>
                  <a:pt x="443149" y="4426822"/>
                </a:cubicBezTo>
                <a:cubicBezTo>
                  <a:pt x="431473" y="4418482"/>
                  <a:pt x="417482" y="4413989"/>
                  <a:pt x="404648" y="4407572"/>
                </a:cubicBezTo>
                <a:cubicBezTo>
                  <a:pt x="375773" y="4426822"/>
                  <a:pt x="372564" y="4423614"/>
                  <a:pt x="356522" y="4455698"/>
                </a:cubicBezTo>
                <a:cubicBezTo>
                  <a:pt x="351985" y="4464773"/>
                  <a:pt x="353235" y="4476651"/>
                  <a:pt x="346897" y="4484574"/>
                </a:cubicBezTo>
                <a:cubicBezTo>
                  <a:pt x="339670" y="4493607"/>
                  <a:pt x="327646" y="4497407"/>
                  <a:pt x="318021" y="4503824"/>
                </a:cubicBezTo>
                <a:cubicBezTo>
                  <a:pt x="295562" y="4500616"/>
                  <a:pt x="272374" y="4500718"/>
                  <a:pt x="250644" y="4494199"/>
                </a:cubicBezTo>
                <a:cubicBezTo>
                  <a:pt x="242822" y="4491853"/>
                  <a:pt x="183315" y="4446109"/>
                  <a:pt x="183267" y="4446073"/>
                </a:cubicBezTo>
                <a:cubicBezTo>
                  <a:pt x="180059" y="4436448"/>
                  <a:pt x="179980" y="4425120"/>
                  <a:pt x="173642" y="4417197"/>
                </a:cubicBezTo>
                <a:cubicBezTo>
                  <a:pt x="166415" y="4408164"/>
                  <a:pt x="146835" y="4409328"/>
                  <a:pt x="144766" y="4397946"/>
                </a:cubicBezTo>
                <a:cubicBezTo>
                  <a:pt x="128801" y="4310138"/>
                  <a:pt x="136156" y="4317397"/>
                  <a:pt x="183267" y="4301694"/>
                </a:cubicBezTo>
                <a:cubicBezTo>
                  <a:pt x="189684" y="4292069"/>
                  <a:pt x="208257" y="4282862"/>
                  <a:pt x="202518" y="4272818"/>
                </a:cubicBezTo>
                <a:cubicBezTo>
                  <a:pt x="191039" y="4252730"/>
                  <a:pt x="161126" y="4250677"/>
                  <a:pt x="144766" y="4234317"/>
                </a:cubicBezTo>
                <a:cubicBezTo>
                  <a:pt x="135141" y="4224692"/>
                  <a:pt x="124604" y="4215898"/>
                  <a:pt x="115890" y="4205441"/>
                </a:cubicBezTo>
                <a:cubicBezTo>
                  <a:pt x="108484" y="4196554"/>
                  <a:pt x="104820" y="4184745"/>
                  <a:pt x="96640" y="4176565"/>
                </a:cubicBezTo>
                <a:cubicBezTo>
                  <a:pt x="88460" y="4168385"/>
                  <a:pt x="77389" y="4163732"/>
                  <a:pt x="67764" y="4157315"/>
                </a:cubicBezTo>
                <a:cubicBezTo>
                  <a:pt x="54930" y="4138064"/>
                  <a:pt x="25991" y="4122467"/>
                  <a:pt x="29263" y="4099563"/>
                </a:cubicBezTo>
                <a:cubicBezTo>
                  <a:pt x="32471" y="4077104"/>
                  <a:pt x="29674" y="4052918"/>
                  <a:pt x="38888" y="4032186"/>
                </a:cubicBezTo>
                <a:cubicBezTo>
                  <a:pt x="43586" y="4021615"/>
                  <a:pt x="58877" y="4020342"/>
                  <a:pt x="67764" y="4012936"/>
                </a:cubicBezTo>
                <a:cubicBezTo>
                  <a:pt x="95556" y="3989776"/>
                  <a:pt x="96962" y="3983577"/>
                  <a:pt x="115890" y="3955184"/>
                </a:cubicBezTo>
                <a:cubicBezTo>
                  <a:pt x="109473" y="3932725"/>
                  <a:pt x="107086" y="3908699"/>
                  <a:pt x="96640" y="3887807"/>
                </a:cubicBezTo>
                <a:cubicBezTo>
                  <a:pt x="90553" y="3875632"/>
                  <a:pt x="78099" y="3867791"/>
                  <a:pt x="67764" y="3858932"/>
                </a:cubicBezTo>
                <a:cubicBezTo>
                  <a:pt x="-18661" y="3784854"/>
                  <a:pt x="72031" y="3872824"/>
                  <a:pt x="387" y="3801180"/>
                </a:cubicBezTo>
                <a:cubicBezTo>
                  <a:pt x="3596" y="3781930"/>
                  <a:pt x="-7047" y="3752907"/>
                  <a:pt x="10013" y="3743429"/>
                </a:cubicBezTo>
                <a:cubicBezTo>
                  <a:pt x="32625" y="3730867"/>
                  <a:pt x="61722" y="3747634"/>
                  <a:pt x="87015" y="3753054"/>
                </a:cubicBezTo>
                <a:cubicBezTo>
                  <a:pt x="128646" y="3761975"/>
                  <a:pt x="147641" y="3773742"/>
                  <a:pt x="183267" y="3791555"/>
                </a:cubicBezTo>
                <a:cubicBezTo>
                  <a:pt x="253852" y="3788347"/>
                  <a:pt x="341375" y="3827914"/>
                  <a:pt x="395023" y="3781930"/>
                </a:cubicBezTo>
                <a:cubicBezTo>
                  <a:pt x="436507" y="3746372"/>
                  <a:pt x="390345" y="3672713"/>
                  <a:pt x="385398" y="3618300"/>
                </a:cubicBezTo>
                <a:cubicBezTo>
                  <a:pt x="384177" y="3604871"/>
                  <a:pt x="374500" y="3558005"/>
                  <a:pt x="366147" y="3541298"/>
                </a:cubicBezTo>
                <a:cubicBezTo>
                  <a:pt x="360974" y="3530951"/>
                  <a:pt x="353314" y="3522047"/>
                  <a:pt x="346897" y="3512422"/>
                </a:cubicBezTo>
                <a:cubicBezTo>
                  <a:pt x="343688" y="3499588"/>
                  <a:pt x="344609" y="3484928"/>
                  <a:pt x="337271" y="3473921"/>
                </a:cubicBezTo>
                <a:cubicBezTo>
                  <a:pt x="330854" y="3464296"/>
                  <a:pt x="317283" y="3462077"/>
                  <a:pt x="308396" y="3454671"/>
                </a:cubicBezTo>
                <a:cubicBezTo>
                  <a:pt x="297939" y="3445957"/>
                  <a:pt x="289145" y="3435420"/>
                  <a:pt x="279520" y="3425795"/>
                </a:cubicBezTo>
                <a:cubicBezTo>
                  <a:pt x="255096" y="3352523"/>
                  <a:pt x="264249" y="3387941"/>
                  <a:pt x="250644" y="3319917"/>
                </a:cubicBezTo>
                <a:cubicBezTo>
                  <a:pt x="253852" y="3310292"/>
                  <a:pt x="253774" y="3298835"/>
                  <a:pt x="260269" y="3291041"/>
                </a:cubicBezTo>
                <a:cubicBezTo>
                  <a:pt x="270539" y="3278717"/>
                  <a:pt x="286590" y="3272605"/>
                  <a:pt x="298770" y="3262165"/>
                </a:cubicBezTo>
                <a:cubicBezTo>
                  <a:pt x="309105" y="3253306"/>
                  <a:pt x="318021" y="3242915"/>
                  <a:pt x="327646" y="3233290"/>
                </a:cubicBezTo>
                <a:cubicBezTo>
                  <a:pt x="321142" y="3194267"/>
                  <a:pt x="319164" y="3172931"/>
                  <a:pt x="308396" y="3137037"/>
                </a:cubicBezTo>
                <a:cubicBezTo>
                  <a:pt x="302565" y="3117601"/>
                  <a:pt x="289145" y="3079285"/>
                  <a:pt x="289145" y="3079285"/>
                </a:cubicBezTo>
                <a:cubicBezTo>
                  <a:pt x="292353" y="3047201"/>
                  <a:pt x="293867" y="3014902"/>
                  <a:pt x="298770" y="2983033"/>
                </a:cubicBezTo>
                <a:cubicBezTo>
                  <a:pt x="300313" y="2973005"/>
                  <a:pt x="302058" y="2962080"/>
                  <a:pt x="308396" y="2954157"/>
                </a:cubicBezTo>
                <a:cubicBezTo>
                  <a:pt x="315622" y="2945124"/>
                  <a:pt x="326297" y="2938564"/>
                  <a:pt x="337271" y="2934906"/>
                </a:cubicBezTo>
                <a:cubicBezTo>
                  <a:pt x="355786" y="2928734"/>
                  <a:pt x="375772" y="2928489"/>
                  <a:pt x="395023" y="2925281"/>
                </a:cubicBezTo>
                <a:cubicBezTo>
                  <a:pt x="428117" y="2931900"/>
                  <a:pt x="449922" y="2935467"/>
                  <a:pt x="481650" y="2944532"/>
                </a:cubicBezTo>
                <a:cubicBezTo>
                  <a:pt x="520564" y="2955650"/>
                  <a:pt x="509418" y="2958101"/>
                  <a:pt x="558653" y="2963782"/>
                </a:cubicBezTo>
                <a:cubicBezTo>
                  <a:pt x="948174" y="3008727"/>
                  <a:pt x="638538" y="2965570"/>
                  <a:pt x="828160" y="2992658"/>
                </a:cubicBezTo>
                <a:cubicBezTo>
                  <a:pt x="985315" y="3045041"/>
                  <a:pt x="729289" y="2962823"/>
                  <a:pt x="1232421" y="3011909"/>
                </a:cubicBezTo>
                <a:cubicBezTo>
                  <a:pt x="1243934" y="3013032"/>
                  <a:pt x="1245254" y="3031159"/>
                  <a:pt x="1251671" y="3040784"/>
                </a:cubicBezTo>
                <a:cubicBezTo>
                  <a:pt x="1307818" y="3022069"/>
                  <a:pt x="1258892" y="3047400"/>
                  <a:pt x="1290173" y="2992658"/>
                </a:cubicBezTo>
                <a:cubicBezTo>
                  <a:pt x="1296926" y="2980839"/>
                  <a:pt x="1309423" y="2973407"/>
                  <a:pt x="1319048" y="2963782"/>
                </a:cubicBezTo>
                <a:cubicBezTo>
                  <a:pt x="1328093" y="2936650"/>
                  <a:pt x="1328055" y="2922417"/>
                  <a:pt x="1357549" y="2906031"/>
                </a:cubicBezTo>
                <a:cubicBezTo>
                  <a:pt x="1375287" y="2896176"/>
                  <a:pt x="1415301" y="2886780"/>
                  <a:pt x="1415301" y="2886780"/>
                </a:cubicBezTo>
                <a:cubicBezTo>
                  <a:pt x="1424926" y="2877155"/>
                  <a:pt x="1432851" y="2865455"/>
                  <a:pt x="1444177" y="2857904"/>
                </a:cubicBezTo>
                <a:cubicBezTo>
                  <a:pt x="1452619" y="2852276"/>
                  <a:pt x="1463297" y="2851066"/>
                  <a:pt x="1473053" y="2848279"/>
                </a:cubicBezTo>
                <a:cubicBezTo>
                  <a:pt x="1557646" y="2824110"/>
                  <a:pt x="1471203" y="2852104"/>
                  <a:pt x="1540429" y="2829029"/>
                </a:cubicBezTo>
                <a:cubicBezTo>
                  <a:pt x="1553263" y="2832237"/>
                  <a:pt x="1567923" y="2831316"/>
                  <a:pt x="1578930" y="2838654"/>
                </a:cubicBezTo>
                <a:cubicBezTo>
                  <a:pt x="1658696" y="2891831"/>
                  <a:pt x="1526149" y="2849523"/>
                  <a:pt x="1636682" y="2877155"/>
                </a:cubicBezTo>
                <a:cubicBezTo>
                  <a:pt x="1649516" y="2873947"/>
                  <a:pt x="1664176" y="2874868"/>
                  <a:pt x="1675183" y="2867530"/>
                </a:cubicBezTo>
                <a:cubicBezTo>
                  <a:pt x="1762259" y="2809480"/>
                  <a:pt x="1628911" y="2860495"/>
                  <a:pt x="1723309" y="2829029"/>
                </a:cubicBezTo>
                <a:cubicBezTo>
                  <a:pt x="1752185" y="2832237"/>
                  <a:pt x="1782961" y="2827864"/>
                  <a:pt x="1809937" y="2838654"/>
                </a:cubicBezTo>
                <a:cubicBezTo>
                  <a:pt x="1819357" y="2842422"/>
                  <a:pt x="1809719" y="2865069"/>
                  <a:pt x="1819562" y="2867530"/>
                </a:cubicBezTo>
                <a:cubicBezTo>
                  <a:pt x="1830785" y="2870336"/>
                  <a:pt x="1839655" y="2855808"/>
                  <a:pt x="1848438" y="2848279"/>
                </a:cubicBezTo>
                <a:cubicBezTo>
                  <a:pt x="1906569" y="2798452"/>
                  <a:pt x="1862758" y="2817838"/>
                  <a:pt x="1915815" y="2800153"/>
                </a:cubicBezTo>
                <a:cubicBezTo>
                  <a:pt x="1925440" y="2793736"/>
                  <a:pt x="1937464" y="2789935"/>
                  <a:pt x="1944690" y="2780902"/>
                </a:cubicBezTo>
                <a:cubicBezTo>
                  <a:pt x="1975686" y="2742157"/>
                  <a:pt x="1928495" y="2759208"/>
                  <a:pt x="1973566" y="2723151"/>
                </a:cubicBezTo>
                <a:cubicBezTo>
                  <a:pt x="1981489" y="2716813"/>
                  <a:pt x="1992414" y="2715068"/>
                  <a:pt x="2002442" y="2713525"/>
                </a:cubicBezTo>
                <a:cubicBezTo>
                  <a:pt x="2034311" y="2708622"/>
                  <a:pt x="2066671" y="2707667"/>
                  <a:pt x="2098695" y="2703900"/>
                </a:cubicBezTo>
                <a:cubicBezTo>
                  <a:pt x="2121226" y="2701249"/>
                  <a:pt x="2143612" y="2697483"/>
                  <a:pt x="2166071" y="2694275"/>
                </a:cubicBezTo>
                <a:cubicBezTo>
                  <a:pt x="2175696" y="2691067"/>
                  <a:pt x="2185872" y="2689187"/>
                  <a:pt x="2194947" y="2684650"/>
                </a:cubicBezTo>
                <a:cubicBezTo>
                  <a:pt x="2221747" y="2671250"/>
                  <a:pt x="2231413" y="2657809"/>
                  <a:pt x="2252699" y="2636523"/>
                </a:cubicBezTo>
                <a:cubicBezTo>
                  <a:pt x="2249491" y="2607647"/>
                  <a:pt x="2247850" y="2578554"/>
                  <a:pt x="2243074" y="2549896"/>
                </a:cubicBezTo>
                <a:cubicBezTo>
                  <a:pt x="2241406" y="2539888"/>
                  <a:pt x="2236235" y="2530776"/>
                  <a:pt x="2233448" y="2521020"/>
                </a:cubicBezTo>
                <a:cubicBezTo>
                  <a:pt x="2229814" y="2508300"/>
                  <a:pt x="2227031" y="2495353"/>
                  <a:pt x="2223823" y="2482519"/>
                </a:cubicBezTo>
                <a:cubicBezTo>
                  <a:pt x="2227031" y="2453643"/>
                  <a:pt x="2226401" y="2424078"/>
                  <a:pt x="2233448" y="2395892"/>
                </a:cubicBezTo>
                <a:cubicBezTo>
                  <a:pt x="2236254" y="2384669"/>
                  <a:pt x="2243666" y="2374243"/>
                  <a:pt x="2252699" y="2367016"/>
                </a:cubicBezTo>
                <a:cubicBezTo>
                  <a:pt x="2259540" y="2361543"/>
                  <a:pt x="2316825" y="2348984"/>
                  <a:pt x="2320076" y="2347765"/>
                </a:cubicBezTo>
                <a:cubicBezTo>
                  <a:pt x="2409601" y="2314193"/>
                  <a:pt x="2298766" y="2338483"/>
                  <a:pt x="2416328" y="2318890"/>
                </a:cubicBezTo>
                <a:cubicBezTo>
                  <a:pt x="2462141" y="2288347"/>
                  <a:pt x="2427200" y="2306966"/>
                  <a:pt x="2483705" y="2290014"/>
                </a:cubicBezTo>
                <a:cubicBezTo>
                  <a:pt x="2483721" y="2290009"/>
                  <a:pt x="2599191" y="2251517"/>
                  <a:pt x="2599208" y="2251513"/>
                </a:cubicBezTo>
                <a:cubicBezTo>
                  <a:pt x="2647552" y="2239426"/>
                  <a:pt x="2625159" y="2246070"/>
                  <a:pt x="2666585" y="2232262"/>
                </a:cubicBezTo>
                <a:cubicBezTo>
                  <a:pt x="2701878" y="2235470"/>
                  <a:pt x="2737811" y="2234462"/>
                  <a:pt x="2772463" y="2241887"/>
                </a:cubicBezTo>
                <a:cubicBezTo>
                  <a:pt x="2783774" y="2244311"/>
                  <a:pt x="2789791" y="2260459"/>
                  <a:pt x="2801339" y="2261138"/>
                </a:cubicBezTo>
                <a:cubicBezTo>
                  <a:pt x="2846294" y="2263783"/>
                  <a:pt x="2891175" y="2254721"/>
                  <a:pt x="2936093" y="2251513"/>
                </a:cubicBezTo>
                <a:cubicBezTo>
                  <a:pt x="2942510" y="2241888"/>
                  <a:pt x="2950170" y="2232984"/>
                  <a:pt x="2955343" y="2222637"/>
                </a:cubicBezTo>
                <a:cubicBezTo>
                  <a:pt x="2982671" y="2167979"/>
                  <a:pt x="2958309" y="2087219"/>
                  <a:pt x="2955343" y="2039757"/>
                </a:cubicBezTo>
                <a:cubicBezTo>
                  <a:pt x="2958551" y="2017298"/>
                  <a:pt x="2954822" y="1992672"/>
                  <a:pt x="2964968" y="1972380"/>
                </a:cubicBezTo>
                <a:cubicBezTo>
                  <a:pt x="2969505" y="1963305"/>
                  <a:pt x="2985402" y="1968383"/>
                  <a:pt x="2993844" y="1962755"/>
                </a:cubicBezTo>
                <a:cubicBezTo>
                  <a:pt x="3065945" y="1914688"/>
                  <a:pt x="2982936" y="1947140"/>
                  <a:pt x="3051596" y="1924254"/>
                </a:cubicBezTo>
                <a:cubicBezTo>
                  <a:pt x="3093305" y="1927462"/>
                  <a:pt x="3136501" y="1922387"/>
                  <a:pt x="3176724" y="1933879"/>
                </a:cubicBezTo>
                <a:cubicBezTo>
                  <a:pt x="3186480" y="1936666"/>
                  <a:pt x="3185229" y="1952671"/>
                  <a:pt x="3186349" y="1962755"/>
                </a:cubicBezTo>
                <a:cubicBezTo>
                  <a:pt x="3191676" y="2010693"/>
                  <a:pt x="3174404" y="2063993"/>
                  <a:pt x="3195975" y="2107134"/>
                </a:cubicBezTo>
                <a:cubicBezTo>
                  <a:pt x="3208234" y="2131653"/>
                  <a:pt x="3248021" y="2124667"/>
                  <a:pt x="3272977" y="2136010"/>
                </a:cubicBezTo>
                <a:cubicBezTo>
                  <a:pt x="3358790" y="2175016"/>
                  <a:pt x="3208070" y="2144840"/>
                  <a:pt x="3388480" y="2164885"/>
                </a:cubicBezTo>
                <a:cubicBezTo>
                  <a:pt x="3398105" y="2158468"/>
                  <a:pt x="3415287" y="2157017"/>
                  <a:pt x="3417356" y="2145635"/>
                </a:cubicBezTo>
                <a:cubicBezTo>
                  <a:pt x="3429100" y="2081041"/>
                  <a:pt x="3422887" y="2061773"/>
                  <a:pt x="3378855" y="2039757"/>
                </a:cubicBezTo>
                <a:cubicBezTo>
                  <a:pt x="3369780" y="2035220"/>
                  <a:pt x="3359604" y="2033340"/>
                  <a:pt x="3349979" y="2030132"/>
                </a:cubicBezTo>
                <a:cubicBezTo>
                  <a:pt x="3272972" y="1978793"/>
                  <a:pt x="3366025" y="2046177"/>
                  <a:pt x="3301853" y="1982005"/>
                </a:cubicBezTo>
                <a:cubicBezTo>
                  <a:pt x="3293673" y="1973825"/>
                  <a:pt x="3282602" y="1969172"/>
                  <a:pt x="3272977" y="1962755"/>
                </a:cubicBezTo>
                <a:cubicBezTo>
                  <a:pt x="3279394" y="1953130"/>
                  <a:pt x="3284047" y="1942059"/>
                  <a:pt x="3292227" y="1933879"/>
                </a:cubicBezTo>
                <a:cubicBezTo>
                  <a:pt x="3307858" y="1918248"/>
                  <a:pt x="3341994" y="1905441"/>
                  <a:pt x="3359604" y="1895378"/>
                </a:cubicBezTo>
                <a:cubicBezTo>
                  <a:pt x="3369648" y="1889638"/>
                  <a:pt x="3378855" y="1882544"/>
                  <a:pt x="3388480" y="1876127"/>
                </a:cubicBezTo>
                <a:cubicBezTo>
                  <a:pt x="3414147" y="1879336"/>
                  <a:pt x="3440189" y="1880333"/>
                  <a:pt x="3465482" y="1885753"/>
                </a:cubicBezTo>
                <a:cubicBezTo>
                  <a:pt x="3485323" y="1890005"/>
                  <a:pt x="3523234" y="1905003"/>
                  <a:pt x="3523234" y="1905003"/>
                </a:cubicBezTo>
                <a:cubicBezTo>
                  <a:pt x="3564943" y="1901795"/>
                  <a:pt x="3608676" y="1908607"/>
                  <a:pt x="3648362" y="1895378"/>
                </a:cubicBezTo>
                <a:cubicBezTo>
                  <a:pt x="3661974" y="1890841"/>
                  <a:pt x="3661961" y="1870065"/>
                  <a:pt x="3667613" y="1856877"/>
                </a:cubicBezTo>
                <a:cubicBezTo>
                  <a:pt x="3679356" y="1829478"/>
                  <a:pt x="3673367" y="1822246"/>
                  <a:pt x="3696488" y="1799125"/>
                </a:cubicBezTo>
                <a:cubicBezTo>
                  <a:pt x="3733450" y="1762163"/>
                  <a:pt x="3779404" y="1774962"/>
                  <a:pt x="3831242" y="1770250"/>
                </a:cubicBezTo>
                <a:cubicBezTo>
                  <a:pt x="3850493" y="1763833"/>
                  <a:pt x="3874646" y="1765348"/>
                  <a:pt x="3888994" y="1750999"/>
                </a:cubicBezTo>
                <a:cubicBezTo>
                  <a:pt x="3913909" y="1726083"/>
                  <a:pt x="3941080" y="1695135"/>
                  <a:pt x="3975621" y="1683622"/>
                </a:cubicBezTo>
                <a:lnTo>
                  <a:pt x="4004497" y="1673997"/>
                </a:lnTo>
                <a:cubicBezTo>
                  <a:pt x="4034139" y="1629533"/>
                  <a:pt x="4027402" y="1614032"/>
                  <a:pt x="4071874" y="1606620"/>
                </a:cubicBezTo>
                <a:cubicBezTo>
                  <a:pt x="4100532" y="1601844"/>
                  <a:pt x="4129625" y="1600203"/>
                  <a:pt x="4158501" y="1596995"/>
                </a:cubicBezTo>
                <a:cubicBezTo>
                  <a:pt x="4181073" y="1529276"/>
                  <a:pt x="4151695" y="1612876"/>
                  <a:pt x="4187377" y="1529618"/>
                </a:cubicBezTo>
                <a:cubicBezTo>
                  <a:pt x="4211288" y="1473825"/>
                  <a:pt x="4179256" y="1527361"/>
                  <a:pt x="4216253" y="1471866"/>
                </a:cubicBezTo>
                <a:lnTo>
                  <a:pt x="4235503" y="1414115"/>
                </a:lnTo>
                <a:cubicBezTo>
                  <a:pt x="4238711" y="1404490"/>
                  <a:pt x="4239500" y="1393681"/>
                  <a:pt x="4245128" y="1385239"/>
                </a:cubicBezTo>
                <a:lnTo>
                  <a:pt x="4264379" y="1356363"/>
                </a:lnTo>
                <a:cubicBezTo>
                  <a:pt x="4267587" y="1346738"/>
                  <a:pt x="4267666" y="1335410"/>
                  <a:pt x="4274004" y="1327487"/>
                </a:cubicBezTo>
                <a:cubicBezTo>
                  <a:pt x="4281231" y="1318454"/>
                  <a:pt x="4293993" y="1315643"/>
                  <a:pt x="4302880" y="1308237"/>
                </a:cubicBezTo>
                <a:cubicBezTo>
                  <a:pt x="4313337" y="1299523"/>
                  <a:pt x="4321011" y="1287718"/>
                  <a:pt x="4331756" y="1279361"/>
                </a:cubicBezTo>
                <a:cubicBezTo>
                  <a:pt x="4350018" y="1265157"/>
                  <a:pt x="4370257" y="1253694"/>
                  <a:pt x="4389507" y="1240860"/>
                </a:cubicBezTo>
                <a:lnTo>
                  <a:pt x="4418383" y="1221610"/>
                </a:lnTo>
                <a:lnTo>
                  <a:pt x="4437634" y="1163858"/>
                </a:lnTo>
                <a:cubicBezTo>
                  <a:pt x="4446553" y="1137100"/>
                  <a:pt x="4446607" y="1128496"/>
                  <a:pt x="4466509" y="1106106"/>
                </a:cubicBezTo>
                <a:cubicBezTo>
                  <a:pt x="4484596" y="1085758"/>
                  <a:pt x="4501609" y="1063457"/>
                  <a:pt x="4524261" y="1048355"/>
                </a:cubicBezTo>
                <a:cubicBezTo>
                  <a:pt x="4533886" y="1041938"/>
                  <a:pt x="4541826" y="1031528"/>
                  <a:pt x="4553137" y="1029104"/>
                </a:cubicBezTo>
                <a:cubicBezTo>
                  <a:pt x="4587789" y="1021679"/>
                  <a:pt x="4623772" y="1023189"/>
                  <a:pt x="4659015" y="1019479"/>
                </a:cubicBezTo>
                <a:cubicBezTo>
                  <a:pt x="4684740" y="1016771"/>
                  <a:pt x="4710350" y="1013062"/>
                  <a:pt x="4736017" y="1009854"/>
                </a:cubicBezTo>
                <a:cubicBezTo>
                  <a:pt x="4758195" y="1013550"/>
                  <a:pt x="4798950" y="1017257"/>
                  <a:pt x="4822644" y="1029104"/>
                </a:cubicBezTo>
                <a:cubicBezTo>
                  <a:pt x="4832991" y="1034277"/>
                  <a:pt x="4841895" y="1041938"/>
                  <a:pt x="4851520" y="1048355"/>
                </a:cubicBezTo>
                <a:cubicBezTo>
                  <a:pt x="4920597" y="1002303"/>
                  <a:pt x="4892911" y="1026214"/>
                  <a:pt x="4938147" y="980978"/>
                </a:cubicBezTo>
                <a:cubicBezTo>
                  <a:pt x="4941356" y="929643"/>
                  <a:pt x="4940823" y="877937"/>
                  <a:pt x="4947773" y="826974"/>
                </a:cubicBezTo>
                <a:cubicBezTo>
                  <a:pt x="4950515" y="806868"/>
                  <a:pt x="4950790" y="781397"/>
                  <a:pt x="4967023" y="769222"/>
                </a:cubicBezTo>
                <a:lnTo>
                  <a:pt x="5005524" y="740346"/>
                </a:lnTo>
                <a:cubicBezTo>
                  <a:pt x="4992746" y="689232"/>
                  <a:pt x="4971297" y="624555"/>
                  <a:pt x="5015149" y="576717"/>
                </a:cubicBezTo>
                <a:cubicBezTo>
                  <a:pt x="5034781" y="555300"/>
                  <a:pt x="5072901" y="583134"/>
                  <a:pt x="5101777" y="586342"/>
                </a:cubicBezTo>
                <a:cubicBezTo>
                  <a:pt x="5108194" y="595967"/>
                  <a:pt x="5116470" y="604585"/>
                  <a:pt x="5121027" y="615218"/>
                </a:cubicBezTo>
                <a:cubicBezTo>
                  <a:pt x="5139527" y="658383"/>
                  <a:pt x="5121552" y="645141"/>
                  <a:pt x="5140278" y="682595"/>
                </a:cubicBezTo>
                <a:cubicBezTo>
                  <a:pt x="5160445" y="722931"/>
                  <a:pt x="5155402" y="703220"/>
                  <a:pt x="5188404" y="730721"/>
                </a:cubicBezTo>
                <a:cubicBezTo>
                  <a:pt x="5198861" y="739435"/>
                  <a:pt x="5207655" y="749972"/>
                  <a:pt x="5217280" y="759597"/>
                </a:cubicBezTo>
                <a:cubicBezTo>
                  <a:pt x="5220488" y="769222"/>
                  <a:pt x="5217485" y="784705"/>
                  <a:pt x="5226905" y="788473"/>
                </a:cubicBezTo>
                <a:cubicBezTo>
                  <a:pt x="5260694" y="801989"/>
                  <a:pt x="5282055" y="756648"/>
                  <a:pt x="5294282" y="740346"/>
                </a:cubicBezTo>
                <a:cubicBezTo>
                  <a:pt x="5299100" y="725892"/>
                  <a:pt x="5312585" y="680900"/>
                  <a:pt x="5323158" y="672970"/>
                </a:cubicBezTo>
                <a:cubicBezTo>
                  <a:pt x="5339391" y="660795"/>
                  <a:pt x="5380909" y="653719"/>
                  <a:pt x="5380909" y="653719"/>
                </a:cubicBezTo>
                <a:cubicBezTo>
                  <a:pt x="5414213" y="664820"/>
                  <a:pt x="5411621" y="657390"/>
                  <a:pt x="5429036" y="692220"/>
                </a:cubicBezTo>
                <a:cubicBezTo>
                  <a:pt x="5433573" y="701295"/>
                  <a:pt x="5431487" y="713922"/>
                  <a:pt x="5438661" y="721096"/>
                </a:cubicBezTo>
                <a:cubicBezTo>
                  <a:pt x="5445835" y="728270"/>
                  <a:pt x="5457912" y="727513"/>
                  <a:pt x="5467537" y="730721"/>
                </a:cubicBezTo>
                <a:cubicBezTo>
                  <a:pt x="5470052" y="730092"/>
                  <a:pt x="5528638" y="716492"/>
                  <a:pt x="5534914" y="711471"/>
                </a:cubicBezTo>
                <a:cubicBezTo>
                  <a:pt x="5562896" y="689085"/>
                  <a:pt x="5554933" y="652568"/>
                  <a:pt x="5573415" y="624843"/>
                </a:cubicBezTo>
                <a:lnTo>
                  <a:pt x="5592665" y="595967"/>
                </a:lnTo>
                <a:cubicBezTo>
                  <a:pt x="5595873" y="583133"/>
                  <a:pt x="5598656" y="570186"/>
                  <a:pt x="5602290" y="557466"/>
                </a:cubicBezTo>
                <a:cubicBezTo>
                  <a:pt x="5605077" y="547711"/>
                  <a:pt x="5615684" y="538011"/>
                  <a:pt x="5611916" y="528591"/>
                </a:cubicBezTo>
                <a:cubicBezTo>
                  <a:pt x="5606175" y="514237"/>
                  <a:pt x="5566321" y="503767"/>
                  <a:pt x="5554164" y="499715"/>
                </a:cubicBezTo>
                <a:cubicBezTo>
                  <a:pt x="5557372" y="480464"/>
                  <a:pt x="5559961" y="461100"/>
                  <a:pt x="5563789" y="441963"/>
                </a:cubicBezTo>
                <a:cubicBezTo>
                  <a:pt x="5566383" y="428991"/>
                  <a:pt x="5564704" y="413418"/>
                  <a:pt x="5573415" y="403462"/>
                </a:cubicBezTo>
                <a:cubicBezTo>
                  <a:pt x="5601795" y="371028"/>
                  <a:pt x="5631808" y="362908"/>
                  <a:pt x="5669667" y="355336"/>
                </a:cubicBezTo>
                <a:cubicBezTo>
                  <a:pt x="5688804" y="351509"/>
                  <a:pt x="5708168" y="348919"/>
                  <a:pt x="5727419" y="345711"/>
                </a:cubicBezTo>
                <a:cubicBezTo>
                  <a:pt x="5810176" y="290539"/>
                  <a:pt x="5705469" y="356686"/>
                  <a:pt x="5785170" y="316835"/>
                </a:cubicBezTo>
                <a:cubicBezTo>
                  <a:pt x="5795517" y="311661"/>
                  <a:pt x="5804421" y="304001"/>
                  <a:pt x="5814046" y="297584"/>
                </a:cubicBezTo>
                <a:cubicBezTo>
                  <a:pt x="5820463" y="287959"/>
                  <a:pt x="5831287" y="280101"/>
                  <a:pt x="5833297" y="268709"/>
                </a:cubicBezTo>
                <a:cubicBezTo>
                  <a:pt x="5859814" y="118445"/>
                  <a:pt x="5796557" y="149409"/>
                  <a:pt x="5871798" y="124330"/>
                </a:cubicBezTo>
                <a:cubicBezTo>
                  <a:pt x="5897465" y="127538"/>
                  <a:pt x="5924260" y="142135"/>
                  <a:pt x="5948800" y="133955"/>
                </a:cubicBezTo>
                <a:cubicBezTo>
                  <a:pt x="5961350" y="129772"/>
                  <a:pt x="5951087" y="106461"/>
                  <a:pt x="5958425" y="95454"/>
                </a:cubicBezTo>
                <a:cubicBezTo>
                  <a:pt x="5964842" y="85829"/>
                  <a:pt x="5977257" y="81942"/>
                  <a:pt x="5987301" y="76203"/>
                </a:cubicBezTo>
                <a:cubicBezTo>
                  <a:pt x="6072785" y="27355"/>
                  <a:pt x="5984326" y="84604"/>
                  <a:pt x="6054678" y="37702"/>
                </a:cubicBezTo>
                <a:cubicBezTo>
                  <a:pt x="6060329" y="20747"/>
                  <a:pt x="6065095" y="-25541"/>
                  <a:pt x="6102804" y="18452"/>
                </a:cubicBezTo>
                <a:cubicBezTo>
                  <a:pt x="6116010" y="33859"/>
                  <a:pt x="6110799" y="59319"/>
                  <a:pt x="6122055" y="76203"/>
                </a:cubicBezTo>
                <a:cubicBezTo>
                  <a:pt x="6128472" y="85828"/>
                  <a:pt x="6136132" y="94732"/>
                  <a:pt x="6141305" y="105079"/>
                </a:cubicBezTo>
                <a:cubicBezTo>
                  <a:pt x="6145842" y="114154"/>
                  <a:pt x="6143007" y="127617"/>
                  <a:pt x="6150930" y="133955"/>
                </a:cubicBezTo>
                <a:cubicBezTo>
                  <a:pt x="6161260" y="142219"/>
                  <a:pt x="6176382" y="141405"/>
                  <a:pt x="6189431" y="143580"/>
                </a:cubicBezTo>
                <a:cubicBezTo>
                  <a:pt x="6214946" y="147832"/>
                  <a:pt x="6240766" y="149997"/>
                  <a:pt x="6266434" y="153205"/>
                </a:cubicBezTo>
                <a:cubicBezTo>
                  <a:pt x="6296939" y="198964"/>
                  <a:pt x="6282027" y="171108"/>
                  <a:pt x="6304935" y="239833"/>
                </a:cubicBezTo>
                <a:cubicBezTo>
                  <a:pt x="6308143" y="249458"/>
                  <a:pt x="6306118" y="263081"/>
                  <a:pt x="6314560" y="268709"/>
                </a:cubicBezTo>
                <a:cubicBezTo>
                  <a:pt x="6338494" y="284664"/>
                  <a:pt x="6354028" y="296744"/>
                  <a:pt x="6381937" y="307210"/>
                </a:cubicBezTo>
                <a:cubicBezTo>
                  <a:pt x="6394323" y="311855"/>
                  <a:pt x="6407604" y="313627"/>
                  <a:pt x="6420438" y="316835"/>
                </a:cubicBezTo>
                <a:cubicBezTo>
                  <a:pt x="6426855" y="326460"/>
                  <a:pt x="6442494" y="334488"/>
                  <a:pt x="6439688" y="345711"/>
                </a:cubicBezTo>
                <a:cubicBezTo>
                  <a:pt x="6437227" y="355554"/>
                  <a:pt x="6420438" y="358544"/>
                  <a:pt x="6410813" y="355336"/>
                </a:cubicBezTo>
                <a:cubicBezTo>
                  <a:pt x="6388864" y="348020"/>
                  <a:pt x="6372312" y="329669"/>
                  <a:pt x="6353061" y="316835"/>
                </a:cubicBezTo>
                <a:lnTo>
                  <a:pt x="6295309" y="278334"/>
                </a:lnTo>
                <a:lnTo>
                  <a:pt x="6266434" y="268709"/>
                </a:lnTo>
                <a:cubicBezTo>
                  <a:pt x="6256809" y="262292"/>
                  <a:pt x="6247905" y="254631"/>
                  <a:pt x="6237558" y="249458"/>
                </a:cubicBezTo>
                <a:cubicBezTo>
                  <a:pt x="6217829" y="239594"/>
                  <a:pt x="6178856" y="233867"/>
                  <a:pt x="6160556" y="230207"/>
                </a:cubicBezTo>
                <a:cubicBezTo>
                  <a:pt x="6150931" y="223790"/>
                  <a:pt x="6142251" y="215655"/>
                  <a:pt x="6131680" y="210957"/>
                </a:cubicBezTo>
                <a:cubicBezTo>
                  <a:pt x="6113137" y="202716"/>
                  <a:pt x="6090812" y="202962"/>
                  <a:pt x="6073928" y="191706"/>
                </a:cubicBezTo>
                <a:cubicBezTo>
                  <a:pt x="6031441" y="163381"/>
                  <a:pt x="6056396" y="174725"/>
                  <a:pt x="5996926" y="162831"/>
                </a:cubicBezTo>
                <a:cubicBezTo>
                  <a:pt x="5987301" y="156414"/>
                  <a:pt x="5979273" y="140774"/>
                  <a:pt x="5968050" y="143580"/>
                </a:cubicBezTo>
                <a:cubicBezTo>
                  <a:pt x="5958207" y="146041"/>
                  <a:pt x="5961212" y="162700"/>
                  <a:pt x="5958425" y="172456"/>
                </a:cubicBezTo>
                <a:cubicBezTo>
                  <a:pt x="5954791" y="185176"/>
                  <a:pt x="5951166" y="197942"/>
                  <a:pt x="5948800" y="210957"/>
                </a:cubicBezTo>
                <a:cubicBezTo>
                  <a:pt x="5933400" y="295659"/>
                  <a:pt x="5957527" y="259982"/>
                  <a:pt x="5910299" y="307210"/>
                </a:cubicBezTo>
                <a:cubicBezTo>
                  <a:pt x="5913507" y="336086"/>
                  <a:pt x="5915815" y="365076"/>
                  <a:pt x="5919924" y="393837"/>
                </a:cubicBezTo>
                <a:cubicBezTo>
                  <a:pt x="5928312" y="452552"/>
                  <a:pt x="5926377" y="426046"/>
                  <a:pt x="5939175" y="470839"/>
                </a:cubicBezTo>
                <a:cubicBezTo>
                  <a:pt x="5963355" y="555468"/>
                  <a:pt x="5935341" y="468961"/>
                  <a:pt x="5958425" y="538216"/>
                </a:cubicBezTo>
                <a:cubicBezTo>
                  <a:pt x="5961633" y="615218"/>
                  <a:pt x="5959539" y="692625"/>
                  <a:pt x="5968050" y="769222"/>
                </a:cubicBezTo>
                <a:cubicBezTo>
                  <a:pt x="5969328" y="780720"/>
                  <a:pt x="5982128" y="787751"/>
                  <a:pt x="5987301" y="798098"/>
                </a:cubicBezTo>
                <a:cubicBezTo>
                  <a:pt x="5995028" y="813552"/>
                  <a:pt x="6000134" y="830182"/>
                  <a:pt x="6006551" y="846224"/>
                </a:cubicBezTo>
                <a:cubicBezTo>
                  <a:pt x="6003343" y="875100"/>
                  <a:pt x="6015076" y="910165"/>
                  <a:pt x="5996926" y="932852"/>
                </a:cubicBezTo>
                <a:cubicBezTo>
                  <a:pt x="5982754" y="950568"/>
                  <a:pt x="5950724" y="934333"/>
                  <a:pt x="5929549" y="942477"/>
                </a:cubicBezTo>
                <a:cubicBezTo>
                  <a:pt x="5852938" y="971943"/>
                  <a:pt x="5892591" y="974377"/>
                  <a:pt x="5842922" y="1009854"/>
                </a:cubicBezTo>
                <a:cubicBezTo>
                  <a:pt x="5831246" y="1018194"/>
                  <a:pt x="5816725" y="1021722"/>
                  <a:pt x="5804421" y="1029104"/>
                </a:cubicBezTo>
                <a:cubicBezTo>
                  <a:pt x="5721675" y="1078751"/>
                  <a:pt x="5775876" y="1057868"/>
                  <a:pt x="5717794" y="1077231"/>
                </a:cubicBezTo>
                <a:cubicBezTo>
                  <a:pt x="5708169" y="1086856"/>
                  <a:pt x="5700817" y="1099495"/>
                  <a:pt x="5688918" y="1106106"/>
                </a:cubicBezTo>
                <a:cubicBezTo>
                  <a:pt x="5671180" y="1115961"/>
                  <a:pt x="5648050" y="1114101"/>
                  <a:pt x="5631166" y="1125357"/>
                </a:cubicBezTo>
                <a:lnTo>
                  <a:pt x="5602290" y="1144607"/>
                </a:lnTo>
                <a:cubicBezTo>
                  <a:pt x="5599082" y="1154232"/>
                  <a:pt x="5599003" y="1165560"/>
                  <a:pt x="5592665" y="1173483"/>
                </a:cubicBezTo>
                <a:cubicBezTo>
                  <a:pt x="5579095" y="1190446"/>
                  <a:pt x="5553937" y="1196018"/>
                  <a:pt x="5534914" y="1202359"/>
                </a:cubicBezTo>
                <a:cubicBezTo>
                  <a:pt x="5489996" y="1199151"/>
                  <a:pt x="5444945" y="1197448"/>
                  <a:pt x="5400160" y="1192734"/>
                </a:cubicBezTo>
                <a:cubicBezTo>
                  <a:pt x="5360390" y="1188548"/>
                  <a:pt x="5332509" y="1176600"/>
                  <a:pt x="5294282" y="1163858"/>
                </a:cubicBezTo>
                <a:cubicBezTo>
                  <a:pt x="5252862" y="1150051"/>
                  <a:pt x="5275241" y="1156692"/>
                  <a:pt x="5226905" y="1144607"/>
                </a:cubicBezTo>
                <a:cubicBezTo>
                  <a:pt x="5169153" y="1151024"/>
                  <a:pt x="5111173" y="1155640"/>
                  <a:pt x="5053650" y="1163858"/>
                </a:cubicBezTo>
                <a:cubicBezTo>
                  <a:pt x="5032693" y="1166852"/>
                  <a:pt x="5011675" y="1179587"/>
                  <a:pt x="4995899" y="1192734"/>
                </a:cubicBezTo>
                <a:cubicBezTo>
                  <a:pt x="4985442" y="1201448"/>
                  <a:pt x="4978349" y="1214059"/>
                  <a:pt x="4967023" y="1221610"/>
                </a:cubicBezTo>
                <a:cubicBezTo>
                  <a:pt x="4958581" y="1227238"/>
                  <a:pt x="4947772" y="1228027"/>
                  <a:pt x="4938147" y="1231235"/>
                </a:cubicBezTo>
                <a:cubicBezTo>
                  <a:pt x="4916861" y="1252521"/>
                  <a:pt x="4903421" y="1262186"/>
                  <a:pt x="4890021" y="1288986"/>
                </a:cubicBezTo>
                <a:cubicBezTo>
                  <a:pt x="4882331" y="1304367"/>
                  <a:pt x="4874880" y="1341978"/>
                  <a:pt x="4870770" y="1356363"/>
                </a:cubicBezTo>
                <a:cubicBezTo>
                  <a:pt x="4867983" y="1366119"/>
                  <a:pt x="4866072" y="1376370"/>
                  <a:pt x="4861145" y="1385239"/>
                </a:cubicBezTo>
                <a:cubicBezTo>
                  <a:pt x="4849909" y="1405464"/>
                  <a:pt x="4835478" y="1423740"/>
                  <a:pt x="4822644" y="1442991"/>
                </a:cubicBezTo>
                <a:cubicBezTo>
                  <a:pt x="4816227" y="1452616"/>
                  <a:pt x="4813019" y="1465449"/>
                  <a:pt x="4803394" y="1471866"/>
                </a:cubicBezTo>
                <a:lnTo>
                  <a:pt x="4774518" y="1491117"/>
                </a:lnTo>
                <a:cubicBezTo>
                  <a:pt x="4741962" y="1556227"/>
                  <a:pt x="4762291" y="1505425"/>
                  <a:pt x="4745642" y="1596995"/>
                </a:cubicBezTo>
                <a:cubicBezTo>
                  <a:pt x="4745235" y="1599236"/>
                  <a:pt x="4731244" y="1658306"/>
                  <a:pt x="4726391" y="1664372"/>
                </a:cubicBezTo>
                <a:cubicBezTo>
                  <a:pt x="4719165" y="1673405"/>
                  <a:pt x="4705696" y="1675442"/>
                  <a:pt x="4697516" y="1683622"/>
                </a:cubicBezTo>
                <a:cubicBezTo>
                  <a:pt x="4686172" y="1694966"/>
                  <a:pt x="4678265" y="1709289"/>
                  <a:pt x="4668640" y="1722123"/>
                </a:cubicBezTo>
                <a:cubicBezTo>
                  <a:pt x="4665432" y="1741374"/>
                  <a:pt x="4663249" y="1760824"/>
                  <a:pt x="4659015" y="1779875"/>
                </a:cubicBezTo>
                <a:cubicBezTo>
                  <a:pt x="4656814" y="1789779"/>
                  <a:pt x="4651590" y="1798847"/>
                  <a:pt x="4649389" y="1808751"/>
                </a:cubicBezTo>
                <a:cubicBezTo>
                  <a:pt x="4648484" y="1812822"/>
                  <a:pt x="4637112" y="1892800"/>
                  <a:pt x="4630139" y="1905003"/>
                </a:cubicBezTo>
                <a:cubicBezTo>
                  <a:pt x="4609798" y="1940599"/>
                  <a:pt x="4580063" y="1940946"/>
                  <a:pt x="4543511" y="1953130"/>
                </a:cubicBezTo>
                <a:lnTo>
                  <a:pt x="4514636" y="1962755"/>
                </a:lnTo>
                <a:cubicBezTo>
                  <a:pt x="4466835" y="2034456"/>
                  <a:pt x="4528275" y="1946387"/>
                  <a:pt x="4466509" y="2020506"/>
                </a:cubicBezTo>
                <a:cubicBezTo>
                  <a:pt x="4459103" y="2029393"/>
                  <a:pt x="4455439" y="2041202"/>
                  <a:pt x="4447259" y="2049382"/>
                </a:cubicBezTo>
                <a:cubicBezTo>
                  <a:pt x="4439079" y="2057562"/>
                  <a:pt x="4428954" y="2063935"/>
                  <a:pt x="4418383" y="2068633"/>
                </a:cubicBezTo>
                <a:cubicBezTo>
                  <a:pt x="4360041" y="2094562"/>
                  <a:pt x="4363407" y="2084058"/>
                  <a:pt x="4302880" y="2097509"/>
                </a:cubicBezTo>
                <a:cubicBezTo>
                  <a:pt x="4292976" y="2099710"/>
                  <a:pt x="4283847" y="2104673"/>
                  <a:pt x="4274004" y="2107134"/>
                </a:cubicBezTo>
                <a:cubicBezTo>
                  <a:pt x="4258133" y="2111102"/>
                  <a:pt x="4241920" y="2113551"/>
                  <a:pt x="4225878" y="2116759"/>
                </a:cubicBezTo>
                <a:cubicBezTo>
                  <a:pt x="4213044" y="2126384"/>
                  <a:pt x="4203037" y="2142155"/>
                  <a:pt x="4187377" y="2145635"/>
                </a:cubicBezTo>
                <a:cubicBezTo>
                  <a:pt x="4117591" y="2161143"/>
                  <a:pt x="4151685" y="2134710"/>
                  <a:pt x="4129625" y="2107134"/>
                </a:cubicBezTo>
                <a:cubicBezTo>
                  <a:pt x="4122398" y="2098101"/>
                  <a:pt x="4110374" y="2094300"/>
                  <a:pt x="4100749" y="2087883"/>
                </a:cubicBezTo>
                <a:cubicBezTo>
                  <a:pt x="4077932" y="1973796"/>
                  <a:pt x="4107922" y="2091990"/>
                  <a:pt x="4071874" y="2010881"/>
                </a:cubicBezTo>
                <a:cubicBezTo>
                  <a:pt x="4063633" y="1992338"/>
                  <a:pt x="4063879" y="1970014"/>
                  <a:pt x="4052623" y="1953130"/>
                </a:cubicBezTo>
                <a:cubicBezTo>
                  <a:pt x="3997456" y="1870376"/>
                  <a:pt x="4063597" y="1975079"/>
                  <a:pt x="4023747" y="1895378"/>
                </a:cubicBezTo>
                <a:cubicBezTo>
                  <a:pt x="4010906" y="1869696"/>
                  <a:pt x="3962055" y="1813855"/>
                  <a:pt x="3946745" y="1808751"/>
                </a:cubicBezTo>
                <a:lnTo>
                  <a:pt x="3917869" y="1799125"/>
                </a:lnTo>
                <a:cubicBezTo>
                  <a:pt x="3911452" y="1808750"/>
                  <a:pt x="3907506" y="1820595"/>
                  <a:pt x="3898619" y="1828001"/>
                </a:cubicBezTo>
                <a:cubicBezTo>
                  <a:pt x="3887596" y="1837187"/>
                  <a:pt x="3863770" y="1833376"/>
                  <a:pt x="3860118" y="1847252"/>
                </a:cubicBezTo>
                <a:cubicBezTo>
                  <a:pt x="3834605" y="1944202"/>
                  <a:pt x="3892887" y="1992244"/>
                  <a:pt x="3821617" y="2039757"/>
                </a:cubicBezTo>
                <a:cubicBezTo>
                  <a:pt x="3813175" y="2045385"/>
                  <a:pt x="3802366" y="2046174"/>
                  <a:pt x="3792741" y="2049382"/>
                </a:cubicBezTo>
                <a:cubicBezTo>
                  <a:pt x="3813601" y="2216264"/>
                  <a:pt x="3783635" y="2069799"/>
                  <a:pt x="3821617" y="2155260"/>
                </a:cubicBezTo>
                <a:cubicBezTo>
                  <a:pt x="3829858" y="2173803"/>
                  <a:pt x="3840867" y="2213012"/>
                  <a:pt x="3840867" y="2213012"/>
                </a:cubicBezTo>
                <a:cubicBezTo>
                  <a:pt x="3837659" y="2254721"/>
                  <a:pt x="3844471" y="2298454"/>
                  <a:pt x="3831242" y="2338140"/>
                </a:cubicBezTo>
                <a:cubicBezTo>
                  <a:pt x="3828034" y="2347765"/>
                  <a:pt x="3811175" y="2333549"/>
                  <a:pt x="3802366" y="2328515"/>
                </a:cubicBezTo>
                <a:cubicBezTo>
                  <a:pt x="3788438" y="2320556"/>
                  <a:pt x="3776919" y="2308963"/>
                  <a:pt x="3763865" y="2299639"/>
                </a:cubicBezTo>
                <a:cubicBezTo>
                  <a:pt x="3754452" y="2292915"/>
                  <a:pt x="3743876" y="2287795"/>
                  <a:pt x="3734989" y="2280389"/>
                </a:cubicBezTo>
                <a:cubicBezTo>
                  <a:pt x="3707200" y="2257231"/>
                  <a:pt x="3705790" y="2251027"/>
                  <a:pt x="3686863" y="2222637"/>
                </a:cubicBezTo>
                <a:cubicBezTo>
                  <a:pt x="3604480" y="2277557"/>
                  <a:pt x="3654277" y="2251513"/>
                  <a:pt x="3455857" y="2251513"/>
                </a:cubicBezTo>
                <a:cubicBezTo>
                  <a:pt x="3404422" y="2251513"/>
                  <a:pt x="3353188" y="2245096"/>
                  <a:pt x="3301853" y="2241887"/>
                </a:cubicBezTo>
                <a:cubicBezTo>
                  <a:pt x="3296719" y="2240603"/>
                  <a:pt x="3242762" y="2228161"/>
                  <a:pt x="3234476" y="2222637"/>
                </a:cubicBezTo>
                <a:cubicBezTo>
                  <a:pt x="3215396" y="2209917"/>
                  <a:pt x="3188854" y="2172243"/>
                  <a:pt x="3176724" y="2155260"/>
                </a:cubicBezTo>
                <a:cubicBezTo>
                  <a:pt x="3170000" y="2145847"/>
                  <a:pt x="3165654" y="2134564"/>
                  <a:pt x="3157474" y="2126384"/>
                </a:cubicBezTo>
                <a:cubicBezTo>
                  <a:pt x="3149294" y="2118204"/>
                  <a:pt x="3137485" y="2114540"/>
                  <a:pt x="3128598" y="2107134"/>
                </a:cubicBezTo>
                <a:cubicBezTo>
                  <a:pt x="3054478" y="2045368"/>
                  <a:pt x="3142546" y="2106808"/>
                  <a:pt x="3070846" y="2059007"/>
                </a:cubicBezTo>
                <a:cubicBezTo>
                  <a:pt x="3064429" y="2068632"/>
                  <a:pt x="3056769" y="2077536"/>
                  <a:pt x="3051596" y="2087883"/>
                </a:cubicBezTo>
                <a:cubicBezTo>
                  <a:pt x="3011746" y="2167584"/>
                  <a:pt x="3077887" y="2062881"/>
                  <a:pt x="3022720" y="2145635"/>
                </a:cubicBezTo>
                <a:cubicBezTo>
                  <a:pt x="3025928" y="2187344"/>
                  <a:pt x="3034162" y="2228970"/>
                  <a:pt x="3032345" y="2270763"/>
                </a:cubicBezTo>
                <a:cubicBezTo>
                  <a:pt x="3030924" y="2303452"/>
                  <a:pt x="3024584" y="2336380"/>
                  <a:pt x="3013095" y="2367016"/>
                </a:cubicBezTo>
                <a:cubicBezTo>
                  <a:pt x="3004971" y="2388679"/>
                  <a:pt x="2996543" y="2417450"/>
                  <a:pt x="2974594" y="2424767"/>
                </a:cubicBezTo>
                <a:cubicBezTo>
                  <a:pt x="2954794" y="2431367"/>
                  <a:pt x="2927365" y="2441332"/>
                  <a:pt x="2907217" y="2444018"/>
                </a:cubicBezTo>
                <a:cubicBezTo>
                  <a:pt x="2872090" y="2448702"/>
                  <a:pt x="2836719" y="2451621"/>
                  <a:pt x="2801339" y="2453643"/>
                </a:cubicBezTo>
                <a:cubicBezTo>
                  <a:pt x="2724396" y="2458040"/>
                  <a:pt x="2647335" y="2460060"/>
                  <a:pt x="2570333" y="2463269"/>
                </a:cubicBezTo>
                <a:cubicBezTo>
                  <a:pt x="2502610" y="2508416"/>
                  <a:pt x="2588488" y="2456459"/>
                  <a:pt x="2493330" y="2492144"/>
                </a:cubicBezTo>
                <a:cubicBezTo>
                  <a:pt x="2482499" y="2496206"/>
                  <a:pt x="2475088" y="2506838"/>
                  <a:pt x="2464455" y="2511395"/>
                </a:cubicBezTo>
                <a:cubicBezTo>
                  <a:pt x="2452296" y="2516606"/>
                  <a:pt x="2438788" y="2517812"/>
                  <a:pt x="2425954" y="2521020"/>
                </a:cubicBezTo>
                <a:cubicBezTo>
                  <a:pt x="2416329" y="2527437"/>
                  <a:pt x="2405258" y="2532091"/>
                  <a:pt x="2397078" y="2540271"/>
                </a:cubicBezTo>
                <a:cubicBezTo>
                  <a:pt x="2358355" y="2578993"/>
                  <a:pt x="2378302" y="2617789"/>
                  <a:pt x="2368202" y="2675024"/>
                </a:cubicBezTo>
                <a:cubicBezTo>
                  <a:pt x="2364676" y="2695007"/>
                  <a:pt x="2355368" y="2713525"/>
                  <a:pt x="2348951" y="2732776"/>
                </a:cubicBezTo>
                <a:cubicBezTo>
                  <a:pt x="2335667" y="2772628"/>
                  <a:pt x="2344955" y="2753208"/>
                  <a:pt x="2320076" y="2790527"/>
                </a:cubicBezTo>
                <a:cubicBezTo>
                  <a:pt x="2316867" y="2803361"/>
                  <a:pt x="2315661" y="2816870"/>
                  <a:pt x="2310450" y="2829029"/>
                </a:cubicBezTo>
                <a:cubicBezTo>
                  <a:pt x="2305893" y="2839661"/>
                  <a:pt x="2293624" y="2846593"/>
                  <a:pt x="2291200" y="2857904"/>
                </a:cubicBezTo>
                <a:cubicBezTo>
                  <a:pt x="2283775" y="2892556"/>
                  <a:pt x="2286587" y="2928700"/>
                  <a:pt x="2281575" y="2963782"/>
                </a:cubicBezTo>
                <a:cubicBezTo>
                  <a:pt x="2280140" y="2973826"/>
                  <a:pt x="2275158" y="2983033"/>
                  <a:pt x="2271949" y="2992658"/>
                </a:cubicBezTo>
                <a:cubicBezTo>
                  <a:pt x="2260634" y="3218962"/>
                  <a:pt x="2254467" y="3161983"/>
                  <a:pt x="2281575" y="3396919"/>
                </a:cubicBezTo>
                <a:cubicBezTo>
                  <a:pt x="2283091" y="3410060"/>
                  <a:pt x="2287399" y="3422749"/>
                  <a:pt x="2291200" y="3435420"/>
                </a:cubicBezTo>
                <a:cubicBezTo>
                  <a:pt x="2297031" y="3454856"/>
                  <a:pt x="2310450" y="3493172"/>
                  <a:pt x="2310450" y="3493172"/>
                </a:cubicBezTo>
                <a:cubicBezTo>
                  <a:pt x="2307242" y="3534881"/>
                  <a:pt x="2308534" y="3577184"/>
                  <a:pt x="2300825" y="3618300"/>
                </a:cubicBezTo>
                <a:cubicBezTo>
                  <a:pt x="2298693" y="3629670"/>
                  <a:pt x="2288299" y="3637763"/>
                  <a:pt x="2281575" y="3647176"/>
                </a:cubicBezTo>
                <a:cubicBezTo>
                  <a:pt x="2272251" y="3660230"/>
                  <a:pt x="2262324" y="3672843"/>
                  <a:pt x="2252699" y="3685677"/>
                </a:cubicBezTo>
                <a:cubicBezTo>
                  <a:pt x="2229790" y="3754403"/>
                  <a:pt x="2244704" y="3726545"/>
                  <a:pt x="2214198" y="3772304"/>
                </a:cubicBezTo>
                <a:cubicBezTo>
                  <a:pt x="2213482" y="3775168"/>
                  <a:pt x="2200036" y="3833138"/>
                  <a:pt x="2194947" y="3839681"/>
                </a:cubicBezTo>
                <a:cubicBezTo>
                  <a:pt x="2178233" y="3861171"/>
                  <a:pt x="2137196" y="3897433"/>
                  <a:pt x="2137196" y="3897433"/>
                </a:cubicBezTo>
                <a:cubicBezTo>
                  <a:pt x="2114287" y="3966159"/>
                  <a:pt x="2134829" y="3943928"/>
                  <a:pt x="2089069" y="3974435"/>
                </a:cubicBezTo>
                <a:cubicBezTo>
                  <a:pt x="2084632" y="4005496"/>
                  <a:pt x="2079411" y="4070737"/>
                  <a:pt x="2060194" y="4099563"/>
                </a:cubicBezTo>
                <a:lnTo>
                  <a:pt x="2040943" y="4128439"/>
                </a:lnTo>
                <a:cubicBezTo>
                  <a:pt x="2019232" y="4215284"/>
                  <a:pt x="2030060" y="4180342"/>
                  <a:pt x="2012067" y="4234317"/>
                </a:cubicBezTo>
                <a:cubicBezTo>
                  <a:pt x="2008859" y="4253568"/>
                  <a:pt x="2007175" y="4273136"/>
                  <a:pt x="2002442" y="4292069"/>
                </a:cubicBezTo>
                <a:cubicBezTo>
                  <a:pt x="1997520" y="4311755"/>
                  <a:pt x="1983191" y="4349820"/>
                  <a:pt x="1983191" y="4349820"/>
                </a:cubicBezTo>
                <a:cubicBezTo>
                  <a:pt x="1986400" y="4410780"/>
                  <a:pt x="1987290" y="4471906"/>
                  <a:pt x="1992817" y="4532700"/>
                </a:cubicBezTo>
                <a:cubicBezTo>
                  <a:pt x="1993736" y="4542804"/>
                  <a:pt x="1997408" y="4552767"/>
                  <a:pt x="2002442" y="4561576"/>
                </a:cubicBezTo>
                <a:cubicBezTo>
                  <a:pt x="2010401" y="4575504"/>
                  <a:pt x="2021994" y="4587023"/>
                  <a:pt x="2031318" y="4600077"/>
                </a:cubicBezTo>
                <a:cubicBezTo>
                  <a:pt x="2038042" y="4609490"/>
                  <a:pt x="2045870" y="4618382"/>
                  <a:pt x="2050568" y="4628953"/>
                </a:cubicBezTo>
                <a:cubicBezTo>
                  <a:pt x="2058809" y="4647496"/>
                  <a:pt x="2058563" y="4669820"/>
                  <a:pt x="2069819" y="4686704"/>
                </a:cubicBezTo>
                <a:lnTo>
                  <a:pt x="2108320" y="4744456"/>
                </a:lnTo>
                <a:cubicBezTo>
                  <a:pt x="2111528" y="4776540"/>
                  <a:pt x="2110694" y="4809290"/>
                  <a:pt x="2117945" y="4840709"/>
                </a:cubicBezTo>
                <a:cubicBezTo>
                  <a:pt x="2120546" y="4851981"/>
                  <a:pt x="2132639" y="4858951"/>
                  <a:pt x="2137196" y="4869584"/>
                </a:cubicBezTo>
                <a:cubicBezTo>
                  <a:pt x="2142407" y="4881743"/>
                  <a:pt x="2141610" y="4895926"/>
                  <a:pt x="2146821" y="4908085"/>
                </a:cubicBezTo>
                <a:cubicBezTo>
                  <a:pt x="2151378" y="4918718"/>
                  <a:pt x="2160898" y="4926614"/>
                  <a:pt x="2166071" y="4936961"/>
                </a:cubicBezTo>
                <a:cubicBezTo>
                  <a:pt x="2196799" y="4998418"/>
                  <a:pt x="2141042" y="4931182"/>
                  <a:pt x="2214198" y="5004338"/>
                </a:cubicBezTo>
                <a:cubicBezTo>
                  <a:pt x="2217406" y="5020380"/>
                  <a:pt x="2219855" y="5036593"/>
                  <a:pt x="2223823" y="5052464"/>
                </a:cubicBezTo>
                <a:cubicBezTo>
                  <a:pt x="2226284" y="5062307"/>
                  <a:pt x="2231247" y="5071436"/>
                  <a:pt x="2233448" y="5081340"/>
                </a:cubicBezTo>
                <a:cubicBezTo>
                  <a:pt x="2237682" y="5100391"/>
                  <a:pt x="2237466" y="5120399"/>
                  <a:pt x="2243074" y="5139092"/>
                </a:cubicBezTo>
                <a:cubicBezTo>
                  <a:pt x="2252314" y="5169890"/>
                  <a:pt x="2275107" y="5197724"/>
                  <a:pt x="2300825" y="5216094"/>
                </a:cubicBezTo>
                <a:cubicBezTo>
                  <a:pt x="2309081" y="5221991"/>
                  <a:pt x="2320076" y="5222511"/>
                  <a:pt x="2329701" y="5225719"/>
                </a:cubicBezTo>
                <a:cubicBezTo>
                  <a:pt x="2336118" y="5235344"/>
                  <a:pt x="2344394" y="5243962"/>
                  <a:pt x="2348951" y="5254595"/>
                </a:cubicBezTo>
                <a:cubicBezTo>
                  <a:pt x="2364025" y="5289766"/>
                  <a:pt x="2373014" y="5358868"/>
                  <a:pt x="2377827" y="5379723"/>
                </a:cubicBezTo>
                <a:close/>
              </a:path>
            </a:pathLst>
          </a:cu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 5"/>
          <p:cNvSpPr/>
          <p:nvPr/>
        </p:nvSpPr>
        <p:spPr>
          <a:xfrm>
            <a:off x="5361272" y="281354"/>
            <a:ext cx="4581625" cy="6427454"/>
          </a:xfrm>
          <a:custGeom>
            <a:avLst/>
            <a:gdLst>
              <a:gd name="connsiteX0" fmla="*/ 4341122 w 4389248"/>
              <a:gd name="connsiteY0" fmla="*/ 0 h 6371924"/>
              <a:gd name="connsiteX1" fmla="*/ 4341122 w 4389248"/>
              <a:gd name="connsiteY1" fmla="*/ 0 h 6371924"/>
              <a:gd name="connsiteX2" fmla="*/ 4264120 w 4389248"/>
              <a:gd name="connsiteY2" fmla="*/ 28876 h 6371924"/>
              <a:gd name="connsiteX3" fmla="*/ 4244870 w 4389248"/>
              <a:gd name="connsiteY3" fmla="*/ 86628 h 6371924"/>
              <a:gd name="connsiteX4" fmla="*/ 4187118 w 4389248"/>
              <a:gd name="connsiteY4" fmla="*/ 154004 h 6371924"/>
              <a:gd name="connsiteX5" fmla="*/ 4177493 w 4389248"/>
              <a:gd name="connsiteY5" fmla="*/ 182880 h 6371924"/>
              <a:gd name="connsiteX6" fmla="*/ 4158242 w 4389248"/>
              <a:gd name="connsiteY6" fmla="*/ 211756 h 6371924"/>
              <a:gd name="connsiteX7" fmla="*/ 4138992 w 4389248"/>
              <a:gd name="connsiteY7" fmla="*/ 298383 h 6371924"/>
              <a:gd name="connsiteX8" fmla="*/ 4110116 w 4389248"/>
              <a:gd name="connsiteY8" fmla="*/ 327259 h 6371924"/>
              <a:gd name="connsiteX9" fmla="*/ 4090865 w 4389248"/>
              <a:gd name="connsiteY9" fmla="*/ 375385 h 6371924"/>
              <a:gd name="connsiteX10" fmla="*/ 4071615 w 4389248"/>
              <a:gd name="connsiteY10" fmla="*/ 404261 h 6371924"/>
              <a:gd name="connsiteX11" fmla="*/ 4052364 w 4389248"/>
              <a:gd name="connsiteY11" fmla="*/ 462013 h 6371924"/>
              <a:gd name="connsiteX12" fmla="*/ 4042739 w 4389248"/>
              <a:gd name="connsiteY12" fmla="*/ 490889 h 6371924"/>
              <a:gd name="connsiteX13" fmla="*/ 4004238 w 4389248"/>
              <a:gd name="connsiteY13" fmla="*/ 548640 h 6371924"/>
              <a:gd name="connsiteX14" fmla="*/ 3984987 w 4389248"/>
              <a:gd name="connsiteY14" fmla="*/ 577516 h 6371924"/>
              <a:gd name="connsiteX15" fmla="*/ 3956112 w 4389248"/>
              <a:gd name="connsiteY15" fmla="*/ 606392 h 6371924"/>
              <a:gd name="connsiteX16" fmla="*/ 3907985 w 4389248"/>
              <a:gd name="connsiteY16" fmla="*/ 654518 h 6371924"/>
              <a:gd name="connsiteX17" fmla="*/ 3879110 w 4389248"/>
              <a:gd name="connsiteY17" fmla="*/ 693019 h 6371924"/>
              <a:gd name="connsiteX18" fmla="*/ 3859859 w 4389248"/>
              <a:gd name="connsiteY18" fmla="*/ 721895 h 6371924"/>
              <a:gd name="connsiteX19" fmla="*/ 3792482 w 4389248"/>
              <a:gd name="connsiteY19" fmla="*/ 779647 h 6371924"/>
              <a:gd name="connsiteX20" fmla="*/ 3773232 w 4389248"/>
              <a:gd name="connsiteY20" fmla="*/ 808522 h 6371924"/>
              <a:gd name="connsiteX21" fmla="*/ 3715480 w 4389248"/>
              <a:gd name="connsiteY21" fmla="*/ 837398 h 6371924"/>
              <a:gd name="connsiteX22" fmla="*/ 3676979 w 4389248"/>
              <a:gd name="connsiteY22" fmla="*/ 885524 h 6371924"/>
              <a:gd name="connsiteX23" fmla="*/ 3657728 w 4389248"/>
              <a:gd name="connsiteY23" fmla="*/ 914400 h 6371924"/>
              <a:gd name="connsiteX24" fmla="*/ 3599977 w 4389248"/>
              <a:gd name="connsiteY24" fmla="*/ 943276 h 6371924"/>
              <a:gd name="connsiteX25" fmla="*/ 3532600 w 4389248"/>
              <a:gd name="connsiteY25" fmla="*/ 991402 h 6371924"/>
              <a:gd name="connsiteX26" fmla="*/ 3474848 w 4389248"/>
              <a:gd name="connsiteY26" fmla="*/ 1001028 h 6371924"/>
              <a:gd name="connsiteX27" fmla="*/ 3417097 w 4389248"/>
              <a:gd name="connsiteY27" fmla="*/ 1039529 h 6371924"/>
              <a:gd name="connsiteX28" fmla="*/ 3388221 w 4389248"/>
              <a:gd name="connsiteY28" fmla="*/ 1058779 h 6371924"/>
              <a:gd name="connsiteX29" fmla="*/ 3359345 w 4389248"/>
              <a:gd name="connsiteY29" fmla="*/ 1068404 h 6371924"/>
              <a:gd name="connsiteX30" fmla="*/ 3301594 w 4389248"/>
              <a:gd name="connsiteY30" fmla="*/ 1116531 h 6371924"/>
              <a:gd name="connsiteX31" fmla="*/ 3263093 w 4389248"/>
              <a:gd name="connsiteY31" fmla="*/ 1126156 h 6371924"/>
              <a:gd name="connsiteX32" fmla="*/ 3205341 w 4389248"/>
              <a:gd name="connsiteY32" fmla="*/ 1145407 h 6371924"/>
              <a:gd name="connsiteX33" fmla="*/ 3176465 w 4389248"/>
              <a:gd name="connsiteY33" fmla="*/ 1174282 h 6371924"/>
              <a:gd name="connsiteX34" fmla="*/ 3147590 w 4389248"/>
              <a:gd name="connsiteY34" fmla="*/ 1193533 h 6371924"/>
              <a:gd name="connsiteX35" fmla="*/ 3118714 w 4389248"/>
              <a:gd name="connsiteY35" fmla="*/ 1232034 h 6371924"/>
              <a:gd name="connsiteX36" fmla="*/ 3060962 w 4389248"/>
              <a:gd name="connsiteY36" fmla="*/ 1289785 h 6371924"/>
              <a:gd name="connsiteX37" fmla="*/ 2993585 w 4389248"/>
              <a:gd name="connsiteY37" fmla="*/ 1366788 h 6371924"/>
              <a:gd name="connsiteX38" fmla="*/ 2945459 w 4389248"/>
              <a:gd name="connsiteY38" fmla="*/ 1414914 h 6371924"/>
              <a:gd name="connsiteX39" fmla="*/ 2926208 w 4389248"/>
              <a:gd name="connsiteY39" fmla="*/ 1443790 h 6371924"/>
              <a:gd name="connsiteX40" fmla="*/ 2868457 w 4389248"/>
              <a:gd name="connsiteY40" fmla="*/ 1472665 h 6371924"/>
              <a:gd name="connsiteX41" fmla="*/ 2801080 w 4389248"/>
              <a:gd name="connsiteY41" fmla="*/ 1559293 h 6371924"/>
              <a:gd name="connsiteX42" fmla="*/ 2781830 w 4389248"/>
              <a:gd name="connsiteY42" fmla="*/ 1588169 h 6371924"/>
              <a:gd name="connsiteX43" fmla="*/ 2752954 w 4389248"/>
              <a:gd name="connsiteY43" fmla="*/ 1607419 h 6371924"/>
              <a:gd name="connsiteX44" fmla="*/ 2695202 w 4389248"/>
              <a:gd name="connsiteY44" fmla="*/ 1665171 h 6371924"/>
              <a:gd name="connsiteX45" fmla="*/ 2666326 w 4389248"/>
              <a:gd name="connsiteY45" fmla="*/ 1694047 h 6371924"/>
              <a:gd name="connsiteX46" fmla="*/ 2637451 w 4389248"/>
              <a:gd name="connsiteY46" fmla="*/ 1713297 h 6371924"/>
              <a:gd name="connsiteX47" fmla="*/ 2579699 w 4389248"/>
              <a:gd name="connsiteY47" fmla="*/ 1732548 h 6371924"/>
              <a:gd name="connsiteX48" fmla="*/ 2550823 w 4389248"/>
              <a:gd name="connsiteY48" fmla="*/ 1751798 h 6371924"/>
              <a:gd name="connsiteX49" fmla="*/ 2473821 w 4389248"/>
              <a:gd name="connsiteY49" fmla="*/ 1771049 h 6371924"/>
              <a:gd name="connsiteX50" fmla="*/ 2396819 w 4389248"/>
              <a:gd name="connsiteY50" fmla="*/ 1799924 h 6371924"/>
              <a:gd name="connsiteX51" fmla="*/ 2367943 w 4389248"/>
              <a:gd name="connsiteY51" fmla="*/ 1819175 h 6371924"/>
              <a:gd name="connsiteX52" fmla="*/ 2310192 w 4389248"/>
              <a:gd name="connsiteY52" fmla="*/ 1838425 h 6371924"/>
              <a:gd name="connsiteX53" fmla="*/ 2252440 w 4389248"/>
              <a:gd name="connsiteY53" fmla="*/ 1857676 h 6371924"/>
              <a:gd name="connsiteX54" fmla="*/ 2194688 w 4389248"/>
              <a:gd name="connsiteY54" fmla="*/ 1876927 h 6371924"/>
              <a:gd name="connsiteX55" fmla="*/ 2136937 w 4389248"/>
              <a:gd name="connsiteY55" fmla="*/ 1915428 h 6371924"/>
              <a:gd name="connsiteX56" fmla="*/ 2088811 w 4389248"/>
              <a:gd name="connsiteY56" fmla="*/ 1963554 h 6371924"/>
              <a:gd name="connsiteX57" fmla="*/ 2069560 w 4389248"/>
              <a:gd name="connsiteY57" fmla="*/ 1992430 h 6371924"/>
              <a:gd name="connsiteX58" fmla="*/ 2011808 w 4389248"/>
              <a:gd name="connsiteY58" fmla="*/ 2021305 h 6371924"/>
              <a:gd name="connsiteX59" fmla="*/ 1982933 w 4389248"/>
              <a:gd name="connsiteY59" fmla="*/ 2059807 h 6371924"/>
              <a:gd name="connsiteX60" fmla="*/ 1982933 w 4389248"/>
              <a:gd name="connsiteY60" fmla="*/ 2204185 h 6371924"/>
              <a:gd name="connsiteX61" fmla="*/ 2002183 w 4389248"/>
              <a:gd name="connsiteY61" fmla="*/ 2261937 h 6371924"/>
              <a:gd name="connsiteX62" fmla="*/ 2069560 w 4389248"/>
              <a:gd name="connsiteY62" fmla="*/ 2300438 h 6371924"/>
              <a:gd name="connsiteX63" fmla="*/ 2098436 w 4389248"/>
              <a:gd name="connsiteY63" fmla="*/ 2358190 h 6371924"/>
              <a:gd name="connsiteX64" fmla="*/ 2079185 w 4389248"/>
              <a:gd name="connsiteY64" fmla="*/ 2387065 h 6371924"/>
              <a:gd name="connsiteX65" fmla="*/ 2040684 w 4389248"/>
              <a:gd name="connsiteY65" fmla="*/ 2435192 h 6371924"/>
              <a:gd name="connsiteX66" fmla="*/ 2011808 w 4389248"/>
              <a:gd name="connsiteY66" fmla="*/ 2492943 h 6371924"/>
              <a:gd name="connsiteX67" fmla="*/ 1982933 w 4389248"/>
              <a:gd name="connsiteY67" fmla="*/ 2521819 h 6371924"/>
              <a:gd name="connsiteX68" fmla="*/ 1925181 w 4389248"/>
              <a:gd name="connsiteY68" fmla="*/ 2579571 h 6371924"/>
              <a:gd name="connsiteX69" fmla="*/ 1896305 w 4389248"/>
              <a:gd name="connsiteY69" fmla="*/ 2598821 h 6371924"/>
              <a:gd name="connsiteX70" fmla="*/ 1780802 w 4389248"/>
              <a:gd name="connsiteY70" fmla="*/ 2618072 h 6371924"/>
              <a:gd name="connsiteX71" fmla="*/ 1723051 w 4389248"/>
              <a:gd name="connsiteY71" fmla="*/ 2637322 h 6371924"/>
              <a:gd name="connsiteX72" fmla="*/ 1694175 w 4389248"/>
              <a:gd name="connsiteY72" fmla="*/ 2646948 h 6371924"/>
              <a:gd name="connsiteX73" fmla="*/ 1646048 w 4389248"/>
              <a:gd name="connsiteY73" fmla="*/ 2666198 h 6371924"/>
              <a:gd name="connsiteX74" fmla="*/ 1588297 w 4389248"/>
              <a:gd name="connsiteY74" fmla="*/ 2685449 h 6371924"/>
              <a:gd name="connsiteX75" fmla="*/ 1559421 w 4389248"/>
              <a:gd name="connsiteY75" fmla="*/ 2695074 h 6371924"/>
              <a:gd name="connsiteX76" fmla="*/ 1472794 w 4389248"/>
              <a:gd name="connsiteY76" fmla="*/ 2733575 h 6371924"/>
              <a:gd name="connsiteX77" fmla="*/ 1443918 w 4389248"/>
              <a:gd name="connsiteY77" fmla="*/ 2743200 h 6371924"/>
              <a:gd name="connsiteX78" fmla="*/ 1415042 w 4389248"/>
              <a:gd name="connsiteY78" fmla="*/ 2752825 h 6371924"/>
              <a:gd name="connsiteX79" fmla="*/ 1386166 w 4389248"/>
              <a:gd name="connsiteY79" fmla="*/ 2772076 h 6371924"/>
              <a:gd name="connsiteX80" fmla="*/ 1126284 w 4389248"/>
              <a:gd name="connsiteY80" fmla="*/ 2772076 h 6371924"/>
              <a:gd name="connsiteX81" fmla="*/ 1058907 w 4389248"/>
              <a:gd name="connsiteY81" fmla="*/ 2791327 h 6371924"/>
              <a:gd name="connsiteX82" fmla="*/ 991531 w 4389248"/>
              <a:gd name="connsiteY82" fmla="*/ 2868329 h 6371924"/>
              <a:gd name="connsiteX83" fmla="*/ 972280 w 4389248"/>
              <a:gd name="connsiteY83" fmla="*/ 2897204 h 6371924"/>
              <a:gd name="connsiteX84" fmla="*/ 943404 w 4389248"/>
              <a:gd name="connsiteY84" fmla="*/ 2954956 h 6371924"/>
              <a:gd name="connsiteX85" fmla="*/ 924154 w 4389248"/>
              <a:gd name="connsiteY85" fmla="*/ 3012708 h 6371924"/>
              <a:gd name="connsiteX86" fmla="*/ 904903 w 4389248"/>
              <a:gd name="connsiteY86" fmla="*/ 3080084 h 6371924"/>
              <a:gd name="connsiteX87" fmla="*/ 866402 w 4389248"/>
              <a:gd name="connsiteY87" fmla="*/ 3137836 h 6371924"/>
              <a:gd name="connsiteX88" fmla="*/ 847152 w 4389248"/>
              <a:gd name="connsiteY88" fmla="*/ 3166712 h 6371924"/>
              <a:gd name="connsiteX89" fmla="*/ 808651 w 4389248"/>
              <a:gd name="connsiteY89" fmla="*/ 3224463 h 6371924"/>
              <a:gd name="connsiteX90" fmla="*/ 760524 w 4389248"/>
              <a:gd name="connsiteY90" fmla="*/ 3272590 h 6371924"/>
              <a:gd name="connsiteX91" fmla="*/ 635396 w 4389248"/>
              <a:gd name="connsiteY91" fmla="*/ 3262964 h 6371924"/>
              <a:gd name="connsiteX92" fmla="*/ 606520 w 4389248"/>
              <a:gd name="connsiteY92" fmla="*/ 3224463 h 6371924"/>
              <a:gd name="connsiteX93" fmla="*/ 548768 w 4389248"/>
              <a:gd name="connsiteY93" fmla="*/ 3195588 h 6371924"/>
              <a:gd name="connsiteX94" fmla="*/ 414015 w 4389248"/>
              <a:gd name="connsiteY94" fmla="*/ 3205213 h 6371924"/>
              <a:gd name="connsiteX95" fmla="*/ 385139 w 4389248"/>
              <a:gd name="connsiteY95" fmla="*/ 3214838 h 6371924"/>
              <a:gd name="connsiteX96" fmla="*/ 337013 w 4389248"/>
              <a:gd name="connsiteY96" fmla="*/ 3253339 h 6371924"/>
              <a:gd name="connsiteX97" fmla="*/ 308137 w 4389248"/>
              <a:gd name="connsiteY97" fmla="*/ 3282215 h 6371924"/>
              <a:gd name="connsiteX98" fmla="*/ 288886 w 4389248"/>
              <a:gd name="connsiteY98" fmla="*/ 3311091 h 6371924"/>
              <a:gd name="connsiteX99" fmla="*/ 260011 w 4389248"/>
              <a:gd name="connsiteY99" fmla="*/ 3330341 h 6371924"/>
              <a:gd name="connsiteX100" fmla="*/ 240760 w 4389248"/>
              <a:gd name="connsiteY100" fmla="*/ 3359217 h 6371924"/>
              <a:gd name="connsiteX101" fmla="*/ 211884 w 4389248"/>
              <a:gd name="connsiteY101" fmla="*/ 3378468 h 6371924"/>
              <a:gd name="connsiteX102" fmla="*/ 202259 w 4389248"/>
              <a:gd name="connsiteY102" fmla="*/ 3407343 h 6371924"/>
              <a:gd name="connsiteX103" fmla="*/ 173383 w 4389248"/>
              <a:gd name="connsiteY103" fmla="*/ 3436219 h 6371924"/>
              <a:gd name="connsiteX104" fmla="*/ 154133 w 4389248"/>
              <a:gd name="connsiteY104" fmla="*/ 3474720 h 6371924"/>
              <a:gd name="connsiteX105" fmla="*/ 125257 w 4389248"/>
              <a:gd name="connsiteY105" fmla="*/ 3503596 h 6371924"/>
              <a:gd name="connsiteX106" fmla="*/ 115632 w 4389248"/>
              <a:gd name="connsiteY106" fmla="*/ 3532472 h 6371924"/>
              <a:gd name="connsiteX107" fmla="*/ 96381 w 4389248"/>
              <a:gd name="connsiteY107" fmla="*/ 3561348 h 6371924"/>
              <a:gd name="connsiteX108" fmla="*/ 77131 w 4389248"/>
              <a:gd name="connsiteY108" fmla="*/ 3619099 h 6371924"/>
              <a:gd name="connsiteX109" fmla="*/ 67505 w 4389248"/>
              <a:gd name="connsiteY109" fmla="*/ 3647975 h 6371924"/>
              <a:gd name="connsiteX110" fmla="*/ 29004 w 4389248"/>
              <a:gd name="connsiteY110" fmla="*/ 3715352 h 6371924"/>
              <a:gd name="connsiteX111" fmla="*/ 9754 w 4389248"/>
              <a:gd name="connsiteY111" fmla="*/ 3773103 h 6371924"/>
              <a:gd name="connsiteX112" fmla="*/ 128 w 4389248"/>
              <a:gd name="connsiteY112" fmla="*/ 3801979 h 6371924"/>
              <a:gd name="connsiteX113" fmla="*/ 29004 w 4389248"/>
              <a:gd name="connsiteY113" fmla="*/ 4042611 h 6371924"/>
              <a:gd name="connsiteX114" fmla="*/ 48255 w 4389248"/>
              <a:gd name="connsiteY114" fmla="*/ 4071487 h 6371924"/>
              <a:gd name="connsiteX115" fmla="*/ 67505 w 4389248"/>
              <a:gd name="connsiteY115" fmla="*/ 4158114 h 6371924"/>
              <a:gd name="connsiteX116" fmla="*/ 86756 w 4389248"/>
              <a:gd name="connsiteY116" fmla="*/ 4196615 h 6371924"/>
              <a:gd name="connsiteX117" fmla="*/ 106006 w 4389248"/>
              <a:gd name="connsiteY117" fmla="*/ 4263992 h 6371924"/>
              <a:gd name="connsiteX118" fmla="*/ 115632 w 4389248"/>
              <a:gd name="connsiteY118" fmla="*/ 4292868 h 6371924"/>
              <a:gd name="connsiteX119" fmla="*/ 125257 w 4389248"/>
              <a:gd name="connsiteY119" fmla="*/ 4379495 h 6371924"/>
              <a:gd name="connsiteX120" fmla="*/ 134882 w 4389248"/>
              <a:gd name="connsiteY120" fmla="*/ 4437247 h 6371924"/>
              <a:gd name="connsiteX121" fmla="*/ 125257 w 4389248"/>
              <a:gd name="connsiteY121" fmla="*/ 4572000 h 6371924"/>
              <a:gd name="connsiteX122" fmla="*/ 115632 w 4389248"/>
              <a:gd name="connsiteY122" fmla="*/ 4600876 h 6371924"/>
              <a:gd name="connsiteX123" fmla="*/ 106006 w 4389248"/>
              <a:gd name="connsiteY123" fmla="*/ 4639377 h 6371924"/>
              <a:gd name="connsiteX124" fmla="*/ 96381 w 4389248"/>
              <a:gd name="connsiteY124" fmla="*/ 4783756 h 6371924"/>
              <a:gd name="connsiteX125" fmla="*/ 115632 w 4389248"/>
              <a:gd name="connsiteY125" fmla="*/ 4841508 h 6371924"/>
              <a:gd name="connsiteX126" fmla="*/ 134882 w 4389248"/>
              <a:gd name="connsiteY126" fmla="*/ 4985887 h 6371924"/>
              <a:gd name="connsiteX127" fmla="*/ 154133 w 4389248"/>
              <a:gd name="connsiteY127" fmla="*/ 5014762 h 6371924"/>
              <a:gd name="connsiteX128" fmla="*/ 163758 w 4389248"/>
              <a:gd name="connsiteY128" fmla="*/ 5043638 h 6371924"/>
              <a:gd name="connsiteX129" fmla="*/ 211884 w 4389248"/>
              <a:gd name="connsiteY129" fmla="*/ 5091764 h 6371924"/>
              <a:gd name="connsiteX130" fmla="*/ 240760 w 4389248"/>
              <a:gd name="connsiteY130" fmla="*/ 5207268 h 6371924"/>
              <a:gd name="connsiteX131" fmla="*/ 250385 w 4389248"/>
              <a:gd name="connsiteY131" fmla="*/ 5245769 h 6371924"/>
              <a:gd name="connsiteX132" fmla="*/ 260011 w 4389248"/>
              <a:gd name="connsiteY132" fmla="*/ 5351647 h 6371924"/>
              <a:gd name="connsiteX133" fmla="*/ 260011 w 4389248"/>
              <a:gd name="connsiteY133" fmla="*/ 5515276 h 6371924"/>
              <a:gd name="connsiteX134" fmla="*/ 221510 w 4389248"/>
              <a:gd name="connsiteY134" fmla="*/ 5524901 h 6371924"/>
              <a:gd name="connsiteX135" fmla="*/ 183008 w 4389248"/>
              <a:gd name="connsiteY135" fmla="*/ 5611529 h 6371924"/>
              <a:gd name="connsiteX136" fmla="*/ 144507 w 4389248"/>
              <a:gd name="connsiteY136" fmla="*/ 5669280 h 6371924"/>
              <a:gd name="connsiteX137" fmla="*/ 125257 w 4389248"/>
              <a:gd name="connsiteY137" fmla="*/ 5852160 h 6371924"/>
              <a:gd name="connsiteX138" fmla="*/ 115632 w 4389248"/>
              <a:gd name="connsiteY138" fmla="*/ 5900287 h 6371924"/>
              <a:gd name="connsiteX139" fmla="*/ 106006 w 4389248"/>
              <a:gd name="connsiteY139" fmla="*/ 6227545 h 6371924"/>
              <a:gd name="connsiteX140" fmla="*/ 86756 w 4389248"/>
              <a:gd name="connsiteY140" fmla="*/ 6256421 h 6371924"/>
              <a:gd name="connsiteX141" fmla="*/ 77131 w 4389248"/>
              <a:gd name="connsiteY141" fmla="*/ 6285297 h 6371924"/>
              <a:gd name="connsiteX142" fmla="*/ 57880 w 4389248"/>
              <a:gd name="connsiteY142" fmla="*/ 6323798 h 6371924"/>
              <a:gd name="connsiteX143" fmla="*/ 596895 w 4389248"/>
              <a:gd name="connsiteY143" fmla="*/ 6343049 h 6371924"/>
              <a:gd name="connsiteX144" fmla="*/ 635396 w 4389248"/>
              <a:gd name="connsiteY144" fmla="*/ 6352674 h 6371924"/>
              <a:gd name="connsiteX145" fmla="*/ 779775 w 4389248"/>
              <a:gd name="connsiteY145" fmla="*/ 6362299 h 6371924"/>
              <a:gd name="connsiteX146" fmla="*/ 3455598 w 4389248"/>
              <a:gd name="connsiteY146" fmla="*/ 6371924 h 6371924"/>
              <a:gd name="connsiteX147" fmla="*/ 4100491 w 4389248"/>
              <a:gd name="connsiteY147" fmla="*/ 6362299 h 6371924"/>
              <a:gd name="connsiteX148" fmla="*/ 4129366 w 4389248"/>
              <a:gd name="connsiteY148" fmla="*/ 6352674 h 6371924"/>
              <a:gd name="connsiteX149" fmla="*/ 4206368 w 4389248"/>
              <a:gd name="connsiteY149" fmla="*/ 6333423 h 6371924"/>
              <a:gd name="connsiteX150" fmla="*/ 4273745 w 4389248"/>
              <a:gd name="connsiteY150" fmla="*/ 6294922 h 6371924"/>
              <a:gd name="connsiteX151" fmla="*/ 4302621 w 4389248"/>
              <a:gd name="connsiteY151" fmla="*/ 6275672 h 6371924"/>
              <a:gd name="connsiteX152" fmla="*/ 4379623 w 4389248"/>
              <a:gd name="connsiteY152" fmla="*/ 6266047 h 6371924"/>
              <a:gd name="connsiteX153" fmla="*/ 4369998 w 4389248"/>
              <a:gd name="connsiteY153" fmla="*/ 6160169 h 6371924"/>
              <a:gd name="connsiteX154" fmla="*/ 4360373 w 4389248"/>
              <a:gd name="connsiteY154" fmla="*/ 6121668 h 6371924"/>
              <a:gd name="connsiteX155" fmla="*/ 4369998 w 4389248"/>
              <a:gd name="connsiteY155" fmla="*/ 5630779 h 6371924"/>
              <a:gd name="connsiteX156" fmla="*/ 4360373 w 4389248"/>
              <a:gd name="connsiteY156" fmla="*/ 3898232 h 6371924"/>
              <a:gd name="connsiteX157" fmla="*/ 4350747 w 4389248"/>
              <a:gd name="connsiteY157" fmla="*/ 3830855 h 6371924"/>
              <a:gd name="connsiteX158" fmla="*/ 4331497 w 4389248"/>
              <a:gd name="connsiteY158" fmla="*/ 3715352 h 6371924"/>
              <a:gd name="connsiteX159" fmla="*/ 4321872 w 4389248"/>
              <a:gd name="connsiteY159" fmla="*/ 3609474 h 6371924"/>
              <a:gd name="connsiteX160" fmla="*/ 4312246 w 4389248"/>
              <a:gd name="connsiteY160" fmla="*/ 3570973 h 6371924"/>
              <a:gd name="connsiteX161" fmla="*/ 4302621 w 4389248"/>
              <a:gd name="connsiteY161" fmla="*/ 3503596 h 6371924"/>
              <a:gd name="connsiteX162" fmla="*/ 4321872 w 4389248"/>
              <a:gd name="connsiteY162" fmla="*/ 2531444 h 6371924"/>
              <a:gd name="connsiteX163" fmla="*/ 4341122 w 4389248"/>
              <a:gd name="connsiteY163" fmla="*/ 2329314 h 6371924"/>
              <a:gd name="connsiteX164" fmla="*/ 4350747 w 4389248"/>
              <a:gd name="connsiteY164" fmla="*/ 2021305 h 6371924"/>
              <a:gd name="connsiteX165" fmla="*/ 4360373 w 4389248"/>
              <a:gd name="connsiteY165" fmla="*/ 1665171 h 6371924"/>
              <a:gd name="connsiteX166" fmla="*/ 4369998 w 4389248"/>
              <a:gd name="connsiteY166" fmla="*/ 1568918 h 6371924"/>
              <a:gd name="connsiteX167" fmla="*/ 4379623 w 4389248"/>
              <a:gd name="connsiteY167" fmla="*/ 1405289 h 6371924"/>
              <a:gd name="connsiteX168" fmla="*/ 4389248 w 4389248"/>
              <a:gd name="connsiteY168" fmla="*/ 558265 h 6371924"/>
              <a:gd name="connsiteX169" fmla="*/ 4379623 w 4389248"/>
              <a:gd name="connsiteY169" fmla="*/ 192505 h 6371924"/>
              <a:gd name="connsiteX170" fmla="*/ 4360373 w 4389248"/>
              <a:gd name="connsiteY170" fmla="*/ 96253 h 6371924"/>
              <a:gd name="connsiteX171" fmla="*/ 4341122 w 4389248"/>
              <a:gd name="connsiteY171" fmla="*/ 0 h 637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4389248" h="6371924">
                <a:moveTo>
                  <a:pt x="4341122" y="0"/>
                </a:moveTo>
                <a:lnTo>
                  <a:pt x="4341122" y="0"/>
                </a:lnTo>
                <a:cubicBezTo>
                  <a:pt x="4315455" y="9625"/>
                  <a:pt x="4284496" y="10538"/>
                  <a:pt x="4264120" y="28876"/>
                </a:cubicBezTo>
                <a:cubicBezTo>
                  <a:pt x="4249037" y="42451"/>
                  <a:pt x="4259219" y="72280"/>
                  <a:pt x="4244870" y="86628"/>
                </a:cubicBezTo>
                <a:cubicBezTo>
                  <a:pt x="4198188" y="133309"/>
                  <a:pt x="4216436" y="110027"/>
                  <a:pt x="4187118" y="154004"/>
                </a:cubicBezTo>
                <a:cubicBezTo>
                  <a:pt x="4183910" y="163629"/>
                  <a:pt x="4182030" y="173805"/>
                  <a:pt x="4177493" y="182880"/>
                </a:cubicBezTo>
                <a:cubicBezTo>
                  <a:pt x="4172320" y="193227"/>
                  <a:pt x="4161900" y="200781"/>
                  <a:pt x="4158242" y="211756"/>
                </a:cubicBezTo>
                <a:cubicBezTo>
                  <a:pt x="4154748" y="222237"/>
                  <a:pt x="4150734" y="280770"/>
                  <a:pt x="4138992" y="298383"/>
                </a:cubicBezTo>
                <a:cubicBezTo>
                  <a:pt x="4131441" y="309709"/>
                  <a:pt x="4119741" y="317634"/>
                  <a:pt x="4110116" y="327259"/>
                </a:cubicBezTo>
                <a:cubicBezTo>
                  <a:pt x="4103699" y="343301"/>
                  <a:pt x="4098592" y="359931"/>
                  <a:pt x="4090865" y="375385"/>
                </a:cubicBezTo>
                <a:cubicBezTo>
                  <a:pt x="4085692" y="385732"/>
                  <a:pt x="4076313" y="393690"/>
                  <a:pt x="4071615" y="404261"/>
                </a:cubicBezTo>
                <a:cubicBezTo>
                  <a:pt x="4063374" y="422804"/>
                  <a:pt x="4058781" y="442762"/>
                  <a:pt x="4052364" y="462013"/>
                </a:cubicBezTo>
                <a:cubicBezTo>
                  <a:pt x="4049156" y="471638"/>
                  <a:pt x="4048367" y="482447"/>
                  <a:pt x="4042739" y="490889"/>
                </a:cubicBezTo>
                <a:lnTo>
                  <a:pt x="4004238" y="548640"/>
                </a:lnTo>
                <a:cubicBezTo>
                  <a:pt x="3997821" y="558265"/>
                  <a:pt x="3993167" y="569336"/>
                  <a:pt x="3984987" y="577516"/>
                </a:cubicBezTo>
                <a:cubicBezTo>
                  <a:pt x="3975362" y="587141"/>
                  <a:pt x="3964826" y="595935"/>
                  <a:pt x="3956112" y="606392"/>
                </a:cubicBezTo>
                <a:cubicBezTo>
                  <a:pt x="3916009" y="654516"/>
                  <a:pt x="3960921" y="619228"/>
                  <a:pt x="3907985" y="654518"/>
                </a:cubicBezTo>
                <a:cubicBezTo>
                  <a:pt x="3898360" y="667352"/>
                  <a:pt x="3888434" y="679965"/>
                  <a:pt x="3879110" y="693019"/>
                </a:cubicBezTo>
                <a:cubicBezTo>
                  <a:pt x="3872386" y="702433"/>
                  <a:pt x="3868039" y="713715"/>
                  <a:pt x="3859859" y="721895"/>
                </a:cubicBezTo>
                <a:cubicBezTo>
                  <a:pt x="3796129" y="785625"/>
                  <a:pt x="3844869" y="716783"/>
                  <a:pt x="3792482" y="779647"/>
                </a:cubicBezTo>
                <a:cubicBezTo>
                  <a:pt x="3785076" y="788534"/>
                  <a:pt x="3781412" y="800342"/>
                  <a:pt x="3773232" y="808522"/>
                </a:cubicBezTo>
                <a:cubicBezTo>
                  <a:pt x="3754572" y="827182"/>
                  <a:pt x="3738967" y="829569"/>
                  <a:pt x="3715480" y="837398"/>
                </a:cubicBezTo>
                <a:cubicBezTo>
                  <a:pt x="3696742" y="893613"/>
                  <a:pt x="3720516" y="841988"/>
                  <a:pt x="3676979" y="885524"/>
                </a:cubicBezTo>
                <a:cubicBezTo>
                  <a:pt x="3668799" y="893704"/>
                  <a:pt x="3665908" y="906220"/>
                  <a:pt x="3657728" y="914400"/>
                </a:cubicBezTo>
                <a:cubicBezTo>
                  <a:pt x="3639068" y="933060"/>
                  <a:pt x="3623464" y="935447"/>
                  <a:pt x="3599977" y="943276"/>
                </a:cubicBezTo>
                <a:cubicBezTo>
                  <a:pt x="3599061" y="943963"/>
                  <a:pt x="3541048" y="988586"/>
                  <a:pt x="3532600" y="991402"/>
                </a:cubicBezTo>
                <a:cubicBezTo>
                  <a:pt x="3514085" y="997574"/>
                  <a:pt x="3494099" y="997819"/>
                  <a:pt x="3474848" y="1001028"/>
                </a:cubicBezTo>
                <a:lnTo>
                  <a:pt x="3417097" y="1039529"/>
                </a:lnTo>
                <a:cubicBezTo>
                  <a:pt x="3407472" y="1045946"/>
                  <a:pt x="3399195" y="1055121"/>
                  <a:pt x="3388221" y="1058779"/>
                </a:cubicBezTo>
                <a:lnTo>
                  <a:pt x="3359345" y="1068404"/>
                </a:lnTo>
                <a:cubicBezTo>
                  <a:pt x="3342000" y="1085750"/>
                  <a:pt x="3325045" y="1106480"/>
                  <a:pt x="3301594" y="1116531"/>
                </a:cubicBezTo>
                <a:cubicBezTo>
                  <a:pt x="3289435" y="1121742"/>
                  <a:pt x="3275764" y="1122355"/>
                  <a:pt x="3263093" y="1126156"/>
                </a:cubicBezTo>
                <a:cubicBezTo>
                  <a:pt x="3243657" y="1131987"/>
                  <a:pt x="3205341" y="1145407"/>
                  <a:pt x="3205341" y="1145407"/>
                </a:cubicBezTo>
                <a:cubicBezTo>
                  <a:pt x="3195716" y="1155032"/>
                  <a:pt x="3186922" y="1165568"/>
                  <a:pt x="3176465" y="1174282"/>
                </a:cubicBezTo>
                <a:cubicBezTo>
                  <a:pt x="3167578" y="1181688"/>
                  <a:pt x="3155770" y="1185353"/>
                  <a:pt x="3147590" y="1193533"/>
                </a:cubicBezTo>
                <a:cubicBezTo>
                  <a:pt x="3136247" y="1204877"/>
                  <a:pt x="3129446" y="1220110"/>
                  <a:pt x="3118714" y="1232034"/>
                </a:cubicBezTo>
                <a:cubicBezTo>
                  <a:pt x="3100502" y="1252270"/>
                  <a:pt x="3076063" y="1267133"/>
                  <a:pt x="3060962" y="1289785"/>
                </a:cubicBezTo>
                <a:cubicBezTo>
                  <a:pt x="3016044" y="1357162"/>
                  <a:pt x="3041712" y="1334703"/>
                  <a:pt x="2993585" y="1366788"/>
                </a:cubicBezTo>
                <a:cubicBezTo>
                  <a:pt x="2942253" y="1443786"/>
                  <a:pt x="3009626" y="1350747"/>
                  <a:pt x="2945459" y="1414914"/>
                </a:cubicBezTo>
                <a:cubicBezTo>
                  <a:pt x="2937279" y="1423094"/>
                  <a:pt x="2934388" y="1435610"/>
                  <a:pt x="2926208" y="1443790"/>
                </a:cubicBezTo>
                <a:cubicBezTo>
                  <a:pt x="2907549" y="1462449"/>
                  <a:pt x="2891942" y="1464837"/>
                  <a:pt x="2868457" y="1472665"/>
                </a:cubicBezTo>
                <a:cubicBezTo>
                  <a:pt x="2842157" y="1551568"/>
                  <a:pt x="2887650" y="1429434"/>
                  <a:pt x="2801080" y="1559293"/>
                </a:cubicBezTo>
                <a:cubicBezTo>
                  <a:pt x="2794663" y="1568918"/>
                  <a:pt x="2790010" y="1579989"/>
                  <a:pt x="2781830" y="1588169"/>
                </a:cubicBezTo>
                <a:cubicBezTo>
                  <a:pt x="2773650" y="1596349"/>
                  <a:pt x="2761600" y="1599734"/>
                  <a:pt x="2752954" y="1607419"/>
                </a:cubicBezTo>
                <a:cubicBezTo>
                  <a:pt x="2732606" y="1625506"/>
                  <a:pt x="2714453" y="1645920"/>
                  <a:pt x="2695202" y="1665171"/>
                </a:cubicBezTo>
                <a:cubicBezTo>
                  <a:pt x="2685577" y="1674796"/>
                  <a:pt x="2677652" y="1686496"/>
                  <a:pt x="2666326" y="1694047"/>
                </a:cubicBezTo>
                <a:cubicBezTo>
                  <a:pt x="2656701" y="1700464"/>
                  <a:pt x="2648022" y="1708599"/>
                  <a:pt x="2637451" y="1713297"/>
                </a:cubicBezTo>
                <a:cubicBezTo>
                  <a:pt x="2618908" y="1721538"/>
                  <a:pt x="2596583" y="1721292"/>
                  <a:pt x="2579699" y="1732548"/>
                </a:cubicBezTo>
                <a:cubicBezTo>
                  <a:pt x="2570074" y="1738965"/>
                  <a:pt x="2561170" y="1746625"/>
                  <a:pt x="2550823" y="1751798"/>
                </a:cubicBezTo>
                <a:cubicBezTo>
                  <a:pt x="2531093" y="1761663"/>
                  <a:pt x="2492123" y="1767388"/>
                  <a:pt x="2473821" y="1771049"/>
                </a:cubicBezTo>
                <a:cubicBezTo>
                  <a:pt x="2406099" y="1816196"/>
                  <a:pt x="2491975" y="1764240"/>
                  <a:pt x="2396819" y="1799924"/>
                </a:cubicBezTo>
                <a:cubicBezTo>
                  <a:pt x="2385987" y="1803986"/>
                  <a:pt x="2378514" y="1814477"/>
                  <a:pt x="2367943" y="1819175"/>
                </a:cubicBezTo>
                <a:cubicBezTo>
                  <a:pt x="2349400" y="1827416"/>
                  <a:pt x="2329442" y="1832008"/>
                  <a:pt x="2310192" y="1838425"/>
                </a:cubicBezTo>
                <a:lnTo>
                  <a:pt x="2252440" y="1857676"/>
                </a:lnTo>
                <a:cubicBezTo>
                  <a:pt x="2252435" y="1857678"/>
                  <a:pt x="2194692" y="1876924"/>
                  <a:pt x="2194688" y="1876927"/>
                </a:cubicBezTo>
                <a:lnTo>
                  <a:pt x="2136937" y="1915428"/>
                </a:lnTo>
                <a:cubicBezTo>
                  <a:pt x="2085598" y="1992432"/>
                  <a:pt x="2152982" y="1899382"/>
                  <a:pt x="2088811" y="1963554"/>
                </a:cubicBezTo>
                <a:cubicBezTo>
                  <a:pt x="2080631" y="1971734"/>
                  <a:pt x="2077740" y="1984250"/>
                  <a:pt x="2069560" y="1992430"/>
                </a:cubicBezTo>
                <a:cubicBezTo>
                  <a:pt x="2050901" y="2011088"/>
                  <a:pt x="2035293" y="2013477"/>
                  <a:pt x="2011808" y="2021305"/>
                </a:cubicBezTo>
                <a:cubicBezTo>
                  <a:pt x="2002183" y="2034139"/>
                  <a:pt x="1987651" y="2044474"/>
                  <a:pt x="1982933" y="2059807"/>
                </a:cubicBezTo>
                <a:cubicBezTo>
                  <a:pt x="1967722" y="2109241"/>
                  <a:pt x="1970834" y="2155788"/>
                  <a:pt x="1982933" y="2204185"/>
                </a:cubicBezTo>
                <a:cubicBezTo>
                  <a:pt x="1987855" y="2223871"/>
                  <a:pt x="1985299" y="2250681"/>
                  <a:pt x="2002183" y="2261937"/>
                </a:cubicBezTo>
                <a:cubicBezTo>
                  <a:pt x="2042998" y="2289147"/>
                  <a:pt x="2020712" y="2276015"/>
                  <a:pt x="2069560" y="2300438"/>
                </a:cubicBezTo>
                <a:cubicBezTo>
                  <a:pt x="2076264" y="2310494"/>
                  <a:pt x="2101093" y="2342249"/>
                  <a:pt x="2098436" y="2358190"/>
                </a:cubicBezTo>
                <a:cubicBezTo>
                  <a:pt x="2096534" y="2369601"/>
                  <a:pt x="2085602" y="2377440"/>
                  <a:pt x="2079185" y="2387065"/>
                </a:cubicBezTo>
                <a:cubicBezTo>
                  <a:pt x="2060447" y="2443281"/>
                  <a:pt x="2084221" y="2391654"/>
                  <a:pt x="2040684" y="2435192"/>
                </a:cubicBezTo>
                <a:cubicBezTo>
                  <a:pt x="1995253" y="2480624"/>
                  <a:pt x="2043119" y="2445977"/>
                  <a:pt x="2011808" y="2492943"/>
                </a:cubicBezTo>
                <a:cubicBezTo>
                  <a:pt x="2004257" y="2504269"/>
                  <a:pt x="1991647" y="2511362"/>
                  <a:pt x="1982933" y="2521819"/>
                </a:cubicBezTo>
                <a:cubicBezTo>
                  <a:pt x="1939933" y="2573420"/>
                  <a:pt x="1993530" y="2530751"/>
                  <a:pt x="1925181" y="2579571"/>
                </a:cubicBezTo>
                <a:cubicBezTo>
                  <a:pt x="1915768" y="2586295"/>
                  <a:pt x="1907482" y="2595840"/>
                  <a:pt x="1896305" y="2598821"/>
                </a:cubicBezTo>
                <a:cubicBezTo>
                  <a:pt x="1858591" y="2608878"/>
                  <a:pt x="1817831" y="2605729"/>
                  <a:pt x="1780802" y="2618072"/>
                </a:cubicBezTo>
                <a:lnTo>
                  <a:pt x="1723051" y="2637322"/>
                </a:lnTo>
                <a:cubicBezTo>
                  <a:pt x="1713426" y="2640531"/>
                  <a:pt x="1703595" y="2643180"/>
                  <a:pt x="1694175" y="2646948"/>
                </a:cubicBezTo>
                <a:cubicBezTo>
                  <a:pt x="1678133" y="2653365"/>
                  <a:pt x="1662286" y="2660293"/>
                  <a:pt x="1646048" y="2666198"/>
                </a:cubicBezTo>
                <a:cubicBezTo>
                  <a:pt x="1626978" y="2673133"/>
                  <a:pt x="1607547" y="2679032"/>
                  <a:pt x="1588297" y="2685449"/>
                </a:cubicBezTo>
                <a:cubicBezTo>
                  <a:pt x="1578672" y="2688657"/>
                  <a:pt x="1567863" y="2689446"/>
                  <a:pt x="1559421" y="2695074"/>
                </a:cubicBezTo>
                <a:cubicBezTo>
                  <a:pt x="1513662" y="2725579"/>
                  <a:pt x="1541518" y="2710667"/>
                  <a:pt x="1472794" y="2733575"/>
                </a:cubicBezTo>
                <a:lnTo>
                  <a:pt x="1443918" y="2743200"/>
                </a:lnTo>
                <a:lnTo>
                  <a:pt x="1415042" y="2752825"/>
                </a:lnTo>
                <a:cubicBezTo>
                  <a:pt x="1405417" y="2759242"/>
                  <a:pt x="1396513" y="2766902"/>
                  <a:pt x="1386166" y="2772076"/>
                </a:cubicBezTo>
                <a:cubicBezTo>
                  <a:pt x="1315559" y="2807380"/>
                  <a:pt x="1129038" y="2772191"/>
                  <a:pt x="1126284" y="2772076"/>
                </a:cubicBezTo>
                <a:cubicBezTo>
                  <a:pt x="1033607" y="2710291"/>
                  <a:pt x="1088101" y="2721263"/>
                  <a:pt x="1058907" y="2791327"/>
                </a:cubicBezTo>
                <a:cubicBezTo>
                  <a:pt x="1037312" y="2843154"/>
                  <a:pt x="1027995" y="2844019"/>
                  <a:pt x="991531" y="2868329"/>
                </a:cubicBezTo>
                <a:cubicBezTo>
                  <a:pt x="985114" y="2877954"/>
                  <a:pt x="977453" y="2886857"/>
                  <a:pt x="972280" y="2897204"/>
                </a:cubicBezTo>
                <a:cubicBezTo>
                  <a:pt x="932427" y="2976909"/>
                  <a:pt x="998578" y="2872196"/>
                  <a:pt x="943404" y="2954956"/>
                </a:cubicBezTo>
                <a:cubicBezTo>
                  <a:pt x="936987" y="2974207"/>
                  <a:pt x="929076" y="2993022"/>
                  <a:pt x="924154" y="3012708"/>
                </a:cubicBezTo>
                <a:cubicBezTo>
                  <a:pt x="921889" y="3021767"/>
                  <a:pt x="911178" y="3068788"/>
                  <a:pt x="904903" y="3080084"/>
                </a:cubicBezTo>
                <a:cubicBezTo>
                  <a:pt x="893667" y="3100309"/>
                  <a:pt x="879236" y="3118585"/>
                  <a:pt x="866402" y="3137836"/>
                </a:cubicBezTo>
                <a:cubicBezTo>
                  <a:pt x="859985" y="3147461"/>
                  <a:pt x="850810" y="3155738"/>
                  <a:pt x="847152" y="3166712"/>
                </a:cubicBezTo>
                <a:cubicBezTo>
                  <a:pt x="830235" y="3217458"/>
                  <a:pt x="848706" y="3176397"/>
                  <a:pt x="808651" y="3224463"/>
                </a:cubicBezTo>
                <a:cubicBezTo>
                  <a:pt x="768545" y="3272590"/>
                  <a:pt x="813463" y="3237297"/>
                  <a:pt x="760524" y="3272590"/>
                </a:cubicBezTo>
                <a:cubicBezTo>
                  <a:pt x="718815" y="3269381"/>
                  <a:pt x="675324" y="3275442"/>
                  <a:pt x="635396" y="3262964"/>
                </a:cubicBezTo>
                <a:cubicBezTo>
                  <a:pt x="620084" y="3258179"/>
                  <a:pt x="617864" y="3235806"/>
                  <a:pt x="606520" y="3224463"/>
                </a:cubicBezTo>
                <a:cubicBezTo>
                  <a:pt x="587861" y="3205805"/>
                  <a:pt x="572253" y="3203416"/>
                  <a:pt x="548768" y="3195588"/>
                </a:cubicBezTo>
                <a:cubicBezTo>
                  <a:pt x="503850" y="3198796"/>
                  <a:pt x="458739" y="3199952"/>
                  <a:pt x="414015" y="3205213"/>
                </a:cubicBezTo>
                <a:cubicBezTo>
                  <a:pt x="403939" y="3206398"/>
                  <a:pt x="393062" y="3208500"/>
                  <a:pt x="385139" y="3214838"/>
                </a:cubicBezTo>
                <a:cubicBezTo>
                  <a:pt x="322942" y="3264595"/>
                  <a:pt x="409592" y="3229146"/>
                  <a:pt x="337013" y="3253339"/>
                </a:cubicBezTo>
                <a:cubicBezTo>
                  <a:pt x="327388" y="3262964"/>
                  <a:pt x="316851" y="3271758"/>
                  <a:pt x="308137" y="3282215"/>
                </a:cubicBezTo>
                <a:cubicBezTo>
                  <a:pt x="300731" y="3291102"/>
                  <a:pt x="297066" y="3302911"/>
                  <a:pt x="288886" y="3311091"/>
                </a:cubicBezTo>
                <a:cubicBezTo>
                  <a:pt x="280706" y="3319271"/>
                  <a:pt x="269636" y="3323924"/>
                  <a:pt x="260011" y="3330341"/>
                </a:cubicBezTo>
                <a:cubicBezTo>
                  <a:pt x="253594" y="3339966"/>
                  <a:pt x="248940" y="3351037"/>
                  <a:pt x="240760" y="3359217"/>
                </a:cubicBezTo>
                <a:cubicBezTo>
                  <a:pt x="232580" y="3367397"/>
                  <a:pt x="219111" y="3369435"/>
                  <a:pt x="211884" y="3378468"/>
                </a:cubicBezTo>
                <a:cubicBezTo>
                  <a:pt x="205546" y="3386390"/>
                  <a:pt x="207887" y="3398901"/>
                  <a:pt x="202259" y="3407343"/>
                </a:cubicBezTo>
                <a:cubicBezTo>
                  <a:pt x="194708" y="3418669"/>
                  <a:pt x="183008" y="3426594"/>
                  <a:pt x="173383" y="3436219"/>
                </a:cubicBezTo>
                <a:cubicBezTo>
                  <a:pt x="166966" y="3449053"/>
                  <a:pt x="162473" y="3463044"/>
                  <a:pt x="154133" y="3474720"/>
                </a:cubicBezTo>
                <a:cubicBezTo>
                  <a:pt x="146221" y="3485797"/>
                  <a:pt x="132808" y="3492270"/>
                  <a:pt x="125257" y="3503596"/>
                </a:cubicBezTo>
                <a:cubicBezTo>
                  <a:pt x="119629" y="3512038"/>
                  <a:pt x="120169" y="3523397"/>
                  <a:pt x="115632" y="3532472"/>
                </a:cubicBezTo>
                <a:cubicBezTo>
                  <a:pt x="110459" y="3542819"/>
                  <a:pt x="102798" y="3551723"/>
                  <a:pt x="96381" y="3561348"/>
                </a:cubicBezTo>
                <a:lnTo>
                  <a:pt x="77131" y="3619099"/>
                </a:lnTo>
                <a:cubicBezTo>
                  <a:pt x="73922" y="3628724"/>
                  <a:pt x="72042" y="3638900"/>
                  <a:pt x="67505" y="3647975"/>
                </a:cubicBezTo>
                <a:cubicBezTo>
                  <a:pt x="43082" y="3696823"/>
                  <a:pt x="56214" y="3674537"/>
                  <a:pt x="29004" y="3715352"/>
                </a:cubicBezTo>
                <a:lnTo>
                  <a:pt x="9754" y="3773103"/>
                </a:lnTo>
                <a:lnTo>
                  <a:pt x="128" y="3801979"/>
                </a:lnTo>
                <a:cubicBezTo>
                  <a:pt x="878" y="3816223"/>
                  <a:pt x="-6244" y="3989740"/>
                  <a:pt x="29004" y="4042611"/>
                </a:cubicBezTo>
                <a:lnTo>
                  <a:pt x="48255" y="4071487"/>
                </a:lnTo>
                <a:cubicBezTo>
                  <a:pt x="54023" y="4106094"/>
                  <a:pt x="54581" y="4127959"/>
                  <a:pt x="67505" y="4158114"/>
                </a:cubicBezTo>
                <a:cubicBezTo>
                  <a:pt x="73157" y="4171302"/>
                  <a:pt x="81104" y="4183427"/>
                  <a:pt x="86756" y="4196615"/>
                </a:cubicBezTo>
                <a:cubicBezTo>
                  <a:pt x="96646" y="4219692"/>
                  <a:pt x="99029" y="4239572"/>
                  <a:pt x="106006" y="4263992"/>
                </a:cubicBezTo>
                <a:cubicBezTo>
                  <a:pt x="108793" y="4273748"/>
                  <a:pt x="112423" y="4283243"/>
                  <a:pt x="115632" y="4292868"/>
                </a:cubicBezTo>
                <a:cubicBezTo>
                  <a:pt x="118840" y="4321744"/>
                  <a:pt x="121417" y="4350696"/>
                  <a:pt x="125257" y="4379495"/>
                </a:cubicBezTo>
                <a:cubicBezTo>
                  <a:pt x="127836" y="4398840"/>
                  <a:pt x="134882" y="4417731"/>
                  <a:pt x="134882" y="4437247"/>
                </a:cubicBezTo>
                <a:cubicBezTo>
                  <a:pt x="134882" y="4482279"/>
                  <a:pt x="130518" y="4527276"/>
                  <a:pt x="125257" y="4572000"/>
                </a:cubicBezTo>
                <a:cubicBezTo>
                  <a:pt x="124072" y="4582076"/>
                  <a:pt x="118419" y="4591120"/>
                  <a:pt x="115632" y="4600876"/>
                </a:cubicBezTo>
                <a:cubicBezTo>
                  <a:pt x="111998" y="4613596"/>
                  <a:pt x="109215" y="4626543"/>
                  <a:pt x="106006" y="4639377"/>
                </a:cubicBezTo>
                <a:cubicBezTo>
                  <a:pt x="102798" y="4687503"/>
                  <a:pt x="94087" y="4735577"/>
                  <a:pt x="96381" y="4783756"/>
                </a:cubicBezTo>
                <a:cubicBezTo>
                  <a:pt x="97346" y="4804025"/>
                  <a:pt x="115632" y="4841508"/>
                  <a:pt x="115632" y="4841508"/>
                </a:cubicBezTo>
                <a:cubicBezTo>
                  <a:pt x="116171" y="4845821"/>
                  <a:pt x="132036" y="4976400"/>
                  <a:pt x="134882" y="4985887"/>
                </a:cubicBezTo>
                <a:cubicBezTo>
                  <a:pt x="138206" y="4996967"/>
                  <a:pt x="147716" y="5005137"/>
                  <a:pt x="154133" y="5014762"/>
                </a:cubicBezTo>
                <a:cubicBezTo>
                  <a:pt x="157341" y="5024387"/>
                  <a:pt x="157420" y="5035715"/>
                  <a:pt x="163758" y="5043638"/>
                </a:cubicBezTo>
                <a:cubicBezTo>
                  <a:pt x="205467" y="5095776"/>
                  <a:pt x="183009" y="5026795"/>
                  <a:pt x="211884" y="5091764"/>
                </a:cubicBezTo>
                <a:cubicBezTo>
                  <a:pt x="235274" y="5144392"/>
                  <a:pt x="229754" y="5152235"/>
                  <a:pt x="240760" y="5207268"/>
                </a:cubicBezTo>
                <a:cubicBezTo>
                  <a:pt x="243354" y="5220240"/>
                  <a:pt x="247177" y="5232935"/>
                  <a:pt x="250385" y="5245769"/>
                </a:cubicBezTo>
                <a:cubicBezTo>
                  <a:pt x="253594" y="5281062"/>
                  <a:pt x="254999" y="5316565"/>
                  <a:pt x="260011" y="5351647"/>
                </a:cubicBezTo>
                <a:cubicBezTo>
                  <a:pt x="271766" y="5433930"/>
                  <a:pt x="324112" y="5322970"/>
                  <a:pt x="260011" y="5515276"/>
                </a:cubicBezTo>
                <a:cubicBezTo>
                  <a:pt x="255828" y="5527826"/>
                  <a:pt x="234344" y="5521693"/>
                  <a:pt x="221510" y="5524901"/>
                </a:cubicBezTo>
                <a:cubicBezTo>
                  <a:pt x="157557" y="5588854"/>
                  <a:pt x="225377" y="5509845"/>
                  <a:pt x="183008" y="5611529"/>
                </a:cubicBezTo>
                <a:cubicBezTo>
                  <a:pt x="174109" y="5632885"/>
                  <a:pt x="144507" y="5669280"/>
                  <a:pt x="144507" y="5669280"/>
                </a:cubicBezTo>
                <a:cubicBezTo>
                  <a:pt x="120783" y="5764178"/>
                  <a:pt x="144516" y="5659565"/>
                  <a:pt x="125257" y="5852160"/>
                </a:cubicBezTo>
                <a:cubicBezTo>
                  <a:pt x="123629" y="5868439"/>
                  <a:pt x="118840" y="5884245"/>
                  <a:pt x="115632" y="5900287"/>
                </a:cubicBezTo>
                <a:cubicBezTo>
                  <a:pt x="112423" y="6009373"/>
                  <a:pt x="114826" y="6118769"/>
                  <a:pt x="106006" y="6227545"/>
                </a:cubicBezTo>
                <a:cubicBezTo>
                  <a:pt x="105071" y="6239075"/>
                  <a:pt x="91929" y="6246074"/>
                  <a:pt x="86756" y="6256421"/>
                </a:cubicBezTo>
                <a:cubicBezTo>
                  <a:pt x="82219" y="6265496"/>
                  <a:pt x="81128" y="6275971"/>
                  <a:pt x="77131" y="6285297"/>
                </a:cubicBezTo>
                <a:cubicBezTo>
                  <a:pt x="71479" y="6298485"/>
                  <a:pt x="64297" y="6310964"/>
                  <a:pt x="57880" y="6323798"/>
                </a:cubicBezTo>
                <a:cubicBezTo>
                  <a:pt x="261401" y="6374677"/>
                  <a:pt x="43636" y="6323289"/>
                  <a:pt x="596895" y="6343049"/>
                </a:cubicBezTo>
                <a:cubicBezTo>
                  <a:pt x="610115" y="6343521"/>
                  <a:pt x="622240" y="6351289"/>
                  <a:pt x="635396" y="6352674"/>
                </a:cubicBezTo>
                <a:cubicBezTo>
                  <a:pt x="683364" y="6357723"/>
                  <a:pt x="731543" y="6361970"/>
                  <a:pt x="779775" y="6362299"/>
                </a:cubicBezTo>
                <a:lnTo>
                  <a:pt x="3455598" y="6371924"/>
                </a:lnTo>
                <a:lnTo>
                  <a:pt x="4100491" y="6362299"/>
                </a:lnTo>
                <a:cubicBezTo>
                  <a:pt x="4110633" y="6362009"/>
                  <a:pt x="4119578" y="6355344"/>
                  <a:pt x="4129366" y="6352674"/>
                </a:cubicBezTo>
                <a:cubicBezTo>
                  <a:pt x="4154891" y="6345713"/>
                  <a:pt x="4206368" y="6333423"/>
                  <a:pt x="4206368" y="6333423"/>
                </a:cubicBezTo>
                <a:cubicBezTo>
                  <a:pt x="4276720" y="6286524"/>
                  <a:pt x="4188261" y="6343770"/>
                  <a:pt x="4273745" y="6294922"/>
                </a:cubicBezTo>
                <a:cubicBezTo>
                  <a:pt x="4283789" y="6289183"/>
                  <a:pt x="4291461" y="6278716"/>
                  <a:pt x="4302621" y="6275672"/>
                </a:cubicBezTo>
                <a:cubicBezTo>
                  <a:pt x="4327577" y="6268866"/>
                  <a:pt x="4353956" y="6269255"/>
                  <a:pt x="4379623" y="6266047"/>
                </a:cubicBezTo>
                <a:cubicBezTo>
                  <a:pt x="4376415" y="6230754"/>
                  <a:pt x="4374682" y="6195296"/>
                  <a:pt x="4369998" y="6160169"/>
                </a:cubicBezTo>
                <a:cubicBezTo>
                  <a:pt x="4368250" y="6147056"/>
                  <a:pt x="4360373" y="6134897"/>
                  <a:pt x="4360373" y="6121668"/>
                </a:cubicBezTo>
                <a:cubicBezTo>
                  <a:pt x="4360373" y="5958007"/>
                  <a:pt x="4366790" y="5794409"/>
                  <a:pt x="4369998" y="5630779"/>
                </a:cubicBezTo>
                <a:cubicBezTo>
                  <a:pt x="4366790" y="5053263"/>
                  <a:pt x="4366550" y="4475724"/>
                  <a:pt x="4360373" y="3898232"/>
                </a:cubicBezTo>
                <a:cubicBezTo>
                  <a:pt x="4360130" y="3875546"/>
                  <a:pt x="4353745" y="3853343"/>
                  <a:pt x="4350747" y="3830855"/>
                </a:cubicBezTo>
                <a:cubicBezTo>
                  <a:pt x="4337870" y="3734283"/>
                  <a:pt x="4348219" y="3782243"/>
                  <a:pt x="4331497" y="3715352"/>
                </a:cubicBezTo>
                <a:cubicBezTo>
                  <a:pt x="4328289" y="3680059"/>
                  <a:pt x="4326556" y="3644601"/>
                  <a:pt x="4321872" y="3609474"/>
                </a:cubicBezTo>
                <a:cubicBezTo>
                  <a:pt x="4320124" y="3596361"/>
                  <a:pt x="4314612" y="3583988"/>
                  <a:pt x="4312246" y="3570973"/>
                </a:cubicBezTo>
                <a:cubicBezTo>
                  <a:pt x="4308188" y="3548652"/>
                  <a:pt x="4305829" y="3526055"/>
                  <a:pt x="4302621" y="3503596"/>
                </a:cubicBezTo>
                <a:cubicBezTo>
                  <a:pt x="4309038" y="3179545"/>
                  <a:pt x="4311251" y="2855384"/>
                  <a:pt x="4321872" y="2531444"/>
                </a:cubicBezTo>
                <a:cubicBezTo>
                  <a:pt x="4324090" y="2463799"/>
                  <a:pt x="4341122" y="2329314"/>
                  <a:pt x="4341122" y="2329314"/>
                </a:cubicBezTo>
                <a:cubicBezTo>
                  <a:pt x="4344330" y="2226644"/>
                  <a:pt x="4347771" y="2123982"/>
                  <a:pt x="4350747" y="2021305"/>
                </a:cubicBezTo>
                <a:cubicBezTo>
                  <a:pt x="4354188" y="1902600"/>
                  <a:pt x="4355324" y="1783818"/>
                  <a:pt x="4360373" y="1665171"/>
                </a:cubicBezTo>
                <a:cubicBezTo>
                  <a:pt x="4361744" y="1632956"/>
                  <a:pt x="4367616" y="1601074"/>
                  <a:pt x="4369998" y="1568918"/>
                </a:cubicBezTo>
                <a:cubicBezTo>
                  <a:pt x="4374034" y="1514430"/>
                  <a:pt x="4376415" y="1459832"/>
                  <a:pt x="4379623" y="1405289"/>
                </a:cubicBezTo>
                <a:cubicBezTo>
                  <a:pt x="4382831" y="1122948"/>
                  <a:pt x="4389248" y="840625"/>
                  <a:pt x="4389248" y="558265"/>
                </a:cubicBezTo>
                <a:cubicBezTo>
                  <a:pt x="4389248" y="436303"/>
                  <a:pt x="4385161" y="314341"/>
                  <a:pt x="4379623" y="192505"/>
                </a:cubicBezTo>
                <a:cubicBezTo>
                  <a:pt x="4369757" y="-24551"/>
                  <a:pt x="4373420" y="252825"/>
                  <a:pt x="4360373" y="96253"/>
                </a:cubicBezTo>
                <a:cubicBezTo>
                  <a:pt x="4358241" y="70674"/>
                  <a:pt x="4344330" y="16042"/>
                  <a:pt x="4341122" y="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Freeform 7"/>
          <p:cNvSpPr/>
          <p:nvPr/>
        </p:nvSpPr>
        <p:spPr>
          <a:xfrm rot="287812">
            <a:off x="8902415" y="387881"/>
            <a:ext cx="895710" cy="1039528"/>
          </a:xfrm>
          <a:custGeom>
            <a:avLst/>
            <a:gdLst>
              <a:gd name="connsiteX0" fmla="*/ 29919 w 771625"/>
              <a:gd name="connsiteY0" fmla="*/ 943276 h 943276"/>
              <a:gd name="connsiteX1" fmla="*/ 29919 w 771625"/>
              <a:gd name="connsiteY1" fmla="*/ 943276 h 943276"/>
              <a:gd name="connsiteX2" fmla="*/ 126171 w 771625"/>
              <a:gd name="connsiteY2" fmla="*/ 866273 h 943276"/>
              <a:gd name="connsiteX3" fmla="*/ 193548 w 771625"/>
              <a:gd name="connsiteY3" fmla="*/ 789271 h 943276"/>
              <a:gd name="connsiteX4" fmla="*/ 212799 w 771625"/>
              <a:gd name="connsiteY4" fmla="*/ 760396 h 943276"/>
              <a:gd name="connsiteX5" fmla="*/ 241675 w 771625"/>
              <a:gd name="connsiteY5" fmla="*/ 741145 h 943276"/>
              <a:gd name="connsiteX6" fmla="*/ 251300 w 771625"/>
              <a:gd name="connsiteY6" fmla="*/ 712269 h 943276"/>
              <a:gd name="connsiteX7" fmla="*/ 280176 w 771625"/>
              <a:gd name="connsiteY7" fmla="*/ 683393 h 943276"/>
              <a:gd name="connsiteX8" fmla="*/ 289801 w 771625"/>
              <a:gd name="connsiteY8" fmla="*/ 654518 h 943276"/>
              <a:gd name="connsiteX9" fmla="*/ 328302 w 771625"/>
              <a:gd name="connsiteY9" fmla="*/ 596766 h 943276"/>
              <a:gd name="connsiteX10" fmla="*/ 366803 w 771625"/>
              <a:gd name="connsiteY10" fmla="*/ 539014 h 943276"/>
              <a:gd name="connsiteX11" fmla="*/ 405304 w 771625"/>
              <a:gd name="connsiteY11" fmla="*/ 481263 h 943276"/>
              <a:gd name="connsiteX12" fmla="*/ 414929 w 771625"/>
              <a:gd name="connsiteY12" fmla="*/ 452387 h 943276"/>
              <a:gd name="connsiteX13" fmla="*/ 482306 w 771625"/>
              <a:gd name="connsiteY13" fmla="*/ 394636 h 943276"/>
              <a:gd name="connsiteX14" fmla="*/ 501557 w 771625"/>
              <a:gd name="connsiteY14" fmla="*/ 327259 h 943276"/>
              <a:gd name="connsiteX15" fmla="*/ 530433 w 771625"/>
              <a:gd name="connsiteY15" fmla="*/ 298383 h 943276"/>
              <a:gd name="connsiteX16" fmla="*/ 568934 w 771625"/>
              <a:gd name="connsiteY16" fmla="*/ 240631 h 943276"/>
              <a:gd name="connsiteX17" fmla="*/ 607435 w 771625"/>
              <a:gd name="connsiteY17" fmla="*/ 192505 h 943276"/>
              <a:gd name="connsiteX18" fmla="*/ 626685 w 771625"/>
              <a:gd name="connsiteY18" fmla="*/ 163629 h 943276"/>
              <a:gd name="connsiteX19" fmla="*/ 655561 w 771625"/>
              <a:gd name="connsiteY19" fmla="*/ 134753 h 943276"/>
              <a:gd name="connsiteX20" fmla="*/ 703687 w 771625"/>
              <a:gd name="connsiteY20" fmla="*/ 38501 h 943276"/>
              <a:gd name="connsiteX21" fmla="*/ 732563 w 771625"/>
              <a:gd name="connsiteY21" fmla="*/ 28876 h 943276"/>
              <a:gd name="connsiteX22" fmla="*/ 751814 w 771625"/>
              <a:gd name="connsiteY22" fmla="*/ 0 h 943276"/>
              <a:gd name="connsiteX23" fmla="*/ 771064 w 771625"/>
              <a:gd name="connsiteY23" fmla="*/ 28876 h 943276"/>
              <a:gd name="connsiteX24" fmla="*/ 761439 w 771625"/>
              <a:gd name="connsiteY24" fmla="*/ 154004 h 943276"/>
              <a:gd name="connsiteX25" fmla="*/ 713313 w 771625"/>
              <a:gd name="connsiteY25" fmla="*/ 240631 h 943276"/>
              <a:gd name="connsiteX26" fmla="*/ 665186 w 771625"/>
              <a:gd name="connsiteY26" fmla="*/ 308008 h 943276"/>
              <a:gd name="connsiteX27" fmla="*/ 636310 w 771625"/>
              <a:gd name="connsiteY27" fmla="*/ 385010 h 943276"/>
              <a:gd name="connsiteX28" fmla="*/ 626685 w 771625"/>
              <a:gd name="connsiteY28" fmla="*/ 423511 h 943276"/>
              <a:gd name="connsiteX29" fmla="*/ 607435 w 771625"/>
              <a:gd name="connsiteY29" fmla="*/ 452387 h 943276"/>
              <a:gd name="connsiteX30" fmla="*/ 597809 w 771625"/>
              <a:gd name="connsiteY30" fmla="*/ 481263 h 943276"/>
              <a:gd name="connsiteX31" fmla="*/ 549683 w 771625"/>
              <a:gd name="connsiteY31" fmla="*/ 539014 h 943276"/>
              <a:gd name="connsiteX32" fmla="*/ 530433 w 771625"/>
              <a:gd name="connsiteY32" fmla="*/ 567890 h 943276"/>
              <a:gd name="connsiteX33" fmla="*/ 501557 w 771625"/>
              <a:gd name="connsiteY33" fmla="*/ 587141 h 943276"/>
              <a:gd name="connsiteX34" fmla="*/ 472681 w 771625"/>
              <a:gd name="connsiteY34" fmla="*/ 616017 h 943276"/>
              <a:gd name="connsiteX35" fmla="*/ 443805 w 771625"/>
              <a:gd name="connsiteY35" fmla="*/ 635267 h 943276"/>
              <a:gd name="connsiteX36" fmla="*/ 414929 w 771625"/>
              <a:gd name="connsiteY36" fmla="*/ 664143 h 943276"/>
              <a:gd name="connsiteX37" fmla="*/ 395679 w 771625"/>
              <a:gd name="connsiteY37" fmla="*/ 693019 h 943276"/>
              <a:gd name="connsiteX38" fmla="*/ 366803 w 771625"/>
              <a:gd name="connsiteY38" fmla="*/ 702644 h 943276"/>
              <a:gd name="connsiteX39" fmla="*/ 337927 w 771625"/>
              <a:gd name="connsiteY39" fmla="*/ 731520 h 943276"/>
              <a:gd name="connsiteX40" fmla="*/ 203174 w 771625"/>
              <a:gd name="connsiteY40" fmla="*/ 808522 h 943276"/>
              <a:gd name="connsiteX41" fmla="*/ 174298 w 771625"/>
              <a:gd name="connsiteY41" fmla="*/ 818147 h 943276"/>
              <a:gd name="connsiteX42" fmla="*/ 145422 w 771625"/>
              <a:gd name="connsiteY42" fmla="*/ 837398 h 943276"/>
              <a:gd name="connsiteX43" fmla="*/ 49169 w 771625"/>
              <a:gd name="connsiteY43" fmla="*/ 856648 h 943276"/>
              <a:gd name="connsiteX44" fmla="*/ 1043 w 771625"/>
              <a:gd name="connsiteY44" fmla="*/ 933650 h 943276"/>
              <a:gd name="connsiteX45" fmla="*/ 29919 w 771625"/>
              <a:gd name="connsiteY45" fmla="*/ 943276 h 94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71625" h="943276">
                <a:moveTo>
                  <a:pt x="29919" y="943276"/>
                </a:moveTo>
                <a:lnTo>
                  <a:pt x="29919" y="943276"/>
                </a:lnTo>
                <a:cubicBezTo>
                  <a:pt x="59319" y="922276"/>
                  <a:pt x="101973" y="897385"/>
                  <a:pt x="126171" y="866273"/>
                </a:cubicBezTo>
                <a:cubicBezTo>
                  <a:pt x="186637" y="788532"/>
                  <a:pt x="137649" y="826539"/>
                  <a:pt x="193548" y="789271"/>
                </a:cubicBezTo>
                <a:cubicBezTo>
                  <a:pt x="199965" y="779646"/>
                  <a:pt x="204619" y="768576"/>
                  <a:pt x="212799" y="760396"/>
                </a:cubicBezTo>
                <a:cubicBezTo>
                  <a:pt x="220979" y="752216"/>
                  <a:pt x="234448" y="750178"/>
                  <a:pt x="241675" y="741145"/>
                </a:cubicBezTo>
                <a:cubicBezTo>
                  <a:pt x="248013" y="733222"/>
                  <a:pt x="245672" y="720711"/>
                  <a:pt x="251300" y="712269"/>
                </a:cubicBezTo>
                <a:cubicBezTo>
                  <a:pt x="258851" y="700943"/>
                  <a:pt x="270551" y="693018"/>
                  <a:pt x="280176" y="683393"/>
                </a:cubicBezTo>
                <a:cubicBezTo>
                  <a:pt x="283384" y="673768"/>
                  <a:pt x="284874" y="663387"/>
                  <a:pt x="289801" y="654518"/>
                </a:cubicBezTo>
                <a:cubicBezTo>
                  <a:pt x="301037" y="634293"/>
                  <a:pt x="328302" y="596766"/>
                  <a:pt x="328302" y="596766"/>
                </a:cubicBezTo>
                <a:cubicBezTo>
                  <a:pt x="346709" y="541542"/>
                  <a:pt x="324745" y="593088"/>
                  <a:pt x="366803" y="539014"/>
                </a:cubicBezTo>
                <a:cubicBezTo>
                  <a:pt x="381007" y="520752"/>
                  <a:pt x="397988" y="503212"/>
                  <a:pt x="405304" y="481263"/>
                </a:cubicBezTo>
                <a:cubicBezTo>
                  <a:pt x="408512" y="471638"/>
                  <a:pt x="409301" y="460829"/>
                  <a:pt x="414929" y="452387"/>
                </a:cubicBezTo>
                <a:cubicBezTo>
                  <a:pt x="428336" y="432276"/>
                  <a:pt x="464513" y="407980"/>
                  <a:pt x="482306" y="394636"/>
                </a:cubicBezTo>
                <a:cubicBezTo>
                  <a:pt x="483591" y="389497"/>
                  <a:pt x="496031" y="335548"/>
                  <a:pt x="501557" y="327259"/>
                </a:cubicBezTo>
                <a:cubicBezTo>
                  <a:pt x="509108" y="315933"/>
                  <a:pt x="522076" y="309128"/>
                  <a:pt x="530433" y="298383"/>
                </a:cubicBezTo>
                <a:cubicBezTo>
                  <a:pt x="544637" y="280120"/>
                  <a:pt x="568934" y="240631"/>
                  <a:pt x="568934" y="240631"/>
                </a:cubicBezTo>
                <a:cubicBezTo>
                  <a:pt x="587672" y="184417"/>
                  <a:pt x="563898" y="236043"/>
                  <a:pt x="607435" y="192505"/>
                </a:cubicBezTo>
                <a:cubicBezTo>
                  <a:pt x="615615" y="184325"/>
                  <a:pt x="619279" y="172516"/>
                  <a:pt x="626685" y="163629"/>
                </a:cubicBezTo>
                <a:cubicBezTo>
                  <a:pt x="635399" y="153172"/>
                  <a:pt x="645936" y="144378"/>
                  <a:pt x="655561" y="134753"/>
                </a:cubicBezTo>
                <a:cubicBezTo>
                  <a:pt x="662458" y="107164"/>
                  <a:pt x="672433" y="48919"/>
                  <a:pt x="703687" y="38501"/>
                </a:cubicBezTo>
                <a:lnTo>
                  <a:pt x="732563" y="28876"/>
                </a:lnTo>
                <a:cubicBezTo>
                  <a:pt x="738980" y="19251"/>
                  <a:pt x="740246" y="0"/>
                  <a:pt x="751814" y="0"/>
                </a:cubicBezTo>
                <a:cubicBezTo>
                  <a:pt x="763382" y="0"/>
                  <a:pt x="770342" y="17330"/>
                  <a:pt x="771064" y="28876"/>
                </a:cubicBezTo>
                <a:cubicBezTo>
                  <a:pt x="773673" y="70627"/>
                  <a:pt x="766628" y="112494"/>
                  <a:pt x="761439" y="154004"/>
                </a:cubicBezTo>
                <a:cubicBezTo>
                  <a:pt x="757003" y="189495"/>
                  <a:pt x="728927" y="209404"/>
                  <a:pt x="713313" y="240631"/>
                </a:cubicBezTo>
                <a:cubicBezTo>
                  <a:pt x="687974" y="291307"/>
                  <a:pt x="704208" y="268986"/>
                  <a:pt x="665186" y="308008"/>
                </a:cubicBezTo>
                <a:cubicBezTo>
                  <a:pt x="640775" y="430068"/>
                  <a:pt x="673487" y="298263"/>
                  <a:pt x="636310" y="385010"/>
                </a:cubicBezTo>
                <a:cubicBezTo>
                  <a:pt x="631099" y="397169"/>
                  <a:pt x="631896" y="411352"/>
                  <a:pt x="626685" y="423511"/>
                </a:cubicBezTo>
                <a:cubicBezTo>
                  <a:pt x="622128" y="434144"/>
                  <a:pt x="612608" y="442040"/>
                  <a:pt x="607435" y="452387"/>
                </a:cubicBezTo>
                <a:cubicBezTo>
                  <a:pt x="602898" y="461462"/>
                  <a:pt x="602346" y="472188"/>
                  <a:pt x="597809" y="481263"/>
                </a:cubicBezTo>
                <a:cubicBezTo>
                  <a:pt x="579883" y="517115"/>
                  <a:pt x="576297" y="507078"/>
                  <a:pt x="549683" y="539014"/>
                </a:cubicBezTo>
                <a:cubicBezTo>
                  <a:pt x="542277" y="547901"/>
                  <a:pt x="538613" y="559710"/>
                  <a:pt x="530433" y="567890"/>
                </a:cubicBezTo>
                <a:cubicBezTo>
                  <a:pt x="522253" y="576070"/>
                  <a:pt x="510444" y="579735"/>
                  <a:pt x="501557" y="587141"/>
                </a:cubicBezTo>
                <a:cubicBezTo>
                  <a:pt x="491100" y="595855"/>
                  <a:pt x="483138" y="607303"/>
                  <a:pt x="472681" y="616017"/>
                </a:cubicBezTo>
                <a:cubicBezTo>
                  <a:pt x="463794" y="623423"/>
                  <a:pt x="452692" y="627861"/>
                  <a:pt x="443805" y="635267"/>
                </a:cubicBezTo>
                <a:cubicBezTo>
                  <a:pt x="433348" y="643981"/>
                  <a:pt x="423643" y="653686"/>
                  <a:pt x="414929" y="664143"/>
                </a:cubicBezTo>
                <a:cubicBezTo>
                  <a:pt x="407523" y="673030"/>
                  <a:pt x="404712" y="685792"/>
                  <a:pt x="395679" y="693019"/>
                </a:cubicBezTo>
                <a:cubicBezTo>
                  <a:pt x="387756" y="699357"/>
                  <a:pt x="376428" y="699436"/>
                  <a:pt x="366803" y="702644"/>
                </a:cubicBezTo>
                <a:cubicBezTo>
                  <a:pt x="357178" y="712269"/>
                  <a:pt x="348672" y="723163"/>
                  <a:pt x="337927" y="731520"/>
                </a:cubicBezTo>
                <a:cubicBezTo>
                  <a:pt x="306242" y="756164"/>
                  <a:pt x="238922" y="796607"/>
                  <a:pt x="203174" y="808522"/>
                </a:cubicBezTo>
                <a:lnTo>
                  <a:pt x="174298" y="818147"/>
                </a:lnTo>
                <a:cubicBezTo>
                  <a:pt x="164673" y="824564"/>
                  <a:pt x="155769" y="832225"/>
                  <a:pt x="145422" y="837398"/>
                </a:cubicBezTo>
                <a:cubicBezTo>
                  <a:pt x="118544" y="850837"/>
                  <a:pt x="73996" y="853101"/>
                  <a:pt x="49169" y="856648"/>
                </a:cubicBezTo>
                <a:cubicBezTo>
                  <a:pt x="21395" y="939972"/>
                  <a:pt x="49577" y="894823"/>
                  <a:pt x="1043" y="933650"/>
                </a:cubicBezTo>
                <a:cubicBezTo>
                  <a:pt x="-6043" y="939319"/>
                  <a:pt x="25106" y="941672"/>
                  <a:pt x="29919" y="943276"/>
                </a:cubicBezTo>
                <a:close/>
              </a:path>
            </a:pathLst>
          </a:custGeom>
          <a:ln>
            <a:solidFill>
              <a:srgbClr val="0070C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reeform 9"/>
          <p:cNvSpPr/>
          <p:nvPr/>
        </p:nvSpPr>
        <p:spPr>
          <a:xfrm>
            <a:off x="7016817" y="1212783"/>
            <a:ext cx="1501541" cy="500514"/>
          </a:xfrm>
          <a:custGeom>
            <a:avLst/>
            <a:gdLst>
              <a:gd name="connsiteX0" fmla="*/ 0 w 1501541"/>
              <a:gd name="connsiteY0" fmla="*/ 375385 h 500514"/>
              <a:gd name="connsiteX1" fmla="*/ 0 w 1501541"/>
              <a:gd name="connsiteY1" fmla="*/ 375385 h 500514"/>
              <a:gd name="connsiteX2" fmla="*/ 67377 w 1501541"/>
              <a:gd name="connsiteY2" fmla="*/ 423512 h 500514"/>
              <a:gd name="connsiteX3" fmla="*/ 125128 w 1501541"/>
              <a:gd name="connsiteY3" fmla="*/ 452388 h 500514"/>
              <a:gd name="connsiteX4" fmla="*/ 154004 w 1501541"/>
              <a:gd name="connsiteY4" fmla="*/ 481263 h 500514"/>
              <a:gd name="connsiteX5" fmla="*/ 192505 w 1501541"/>
              <a:gd name="connsiteY5" fmla="*/ 490889 h 500514"/>
              <a:gd name="connsiteX6" fmla="*/ 221381 w 1501541"/>
              <a:gd name="connsiteY6" fmla="*/ 500514 h 500514"/>
              <a:gd name="connsiteX7" fmla="*/ 558265 w 1501541"/>
              <a:gd name="connsiteY7" fmla="*/ 490889 h 500514"/>
              <a:gd name="connsiteX8" fmla="*/ 587141 w 1501541"/>
              <a:gd name="connsiteY8" fmla="*/ 452388 h 500514"/>
              <a:gd name="connsiteX9" fmla="*/ 673768 w 1501541"/>
              <a:gd name="connsiteY9" fmla="*/ 433137 h 500514"/>
              <a:gd name="connsiteX10" fmla="*/ 1049154 w 1501541"/>
              <a:gd name="connsiteY10" fmla="*/ 442762 h 500514"/>
              <a:gd name="connsiteX11" fmla="*/ 1106905 w 1501541"/>
              <a:gd name="connsiteY11" fmla="*/ 462013 h 500514"/>
              <a:gd name="connsiteX12" fmla="*/ 1183907 w 1501541"/>
              <a:gd name="connsiteY12" fmla="*/ 452388 h 500514"/>
              <a:gd name="connsiteX13" fmla="*/ 1232034 w 1501541"/>
              <a:gd name="connsiteY13" fmla="*/ 404261 h 500514"/>
              <a:gd name="connsiteX14" fmla="*/ 1260909 w 1501541"/>
              <a:gd name="connsiteY14" fmla="*/ 394636 h 500514"/>
              <a:gd name="connsiteX15" fmla="*/ 1289785 w 1501541"/>
              <a:gd name="connsiteY15" fmla="*/ 375385 h 500514"/>
              <a:gd name="connsiteX16" fmla="*/ 1347537 w 1501541"/>
              <a:gd name="connsiteY16" fmla="*/ 317634 h 500514"/>
              <a:gd name="connsiteX17" fmla="*/ 1386038 w 1501541"/>
              <a:gd name="connsiteY17" fmla="*/ 288758 h 500514"/>
              <a:gd name="connsiteX18" fmla="*/ 1443789 w 1501541"/>
              <a:gd name="connsiteY18" fmla="*/ 231006 h 500514"/>
              <a:gd name="connsiteX19" fmla="*/ 1472665 w 1501541"/>
              <a:gd name="connsiteY19" fmla="*/ 202131 h 500514"/>
              <a:gd name="connsiteX20" fmla="*/ 1501541 w 1501541"/>
              <a:gd name="connsiteY20" fmla="*/ 192505 h 500514"/>
              <a:gd name="connsiteX21" fmla="*/ 1491916 w 1501541"/>
              <a:gd name="connsiteY21" fmla="*/ 163630 h 500514"/>
              <a:gd name="connsiteX22" fmla="*/ 1463040 w 1501541"/>
              <a:gd name="connsiteY22" fmla="*/ 154004 h 500514"/>
              <a:gd name="connsiteX23" fmla="*/ 1434164 w 1501541"/>
              <a:gd name="connsiteY23" fmla="*/ 134754 h 500514"/>
              <a:gd name="connsiteX24" fmla="*/ 1414914 w 1501541"/>
              <a:gd name="connsiteY24" fmla="*/ 77002 h 500514"/>
              <a:gd name="connsiteX25" fmla="*/ 1386038 w 1501541"/>
              <a:gd name="connsiteY25" fmla="*/ 57752 h 500514"/>
              <a:gd name="connsiteX26" fmla="*/ 1328286 w 1501541"/>
              <a:gd name="connsiteY26" fmla="*/ 9625 h 500514"/>
              <a:gd name="connsiteX27" fmla="*/ 1299410 w 1501541"/>
              <a:gd name="connsiteY27" fmla="*/ 0 h 500514"/>
              <a:gd name="connsiteX28" fmla="*/ 1251284 w 1501541"/>
              <a:gd name="connsiteY28" fmla="*/ 105878 h 500514"/>
              <a:gd name="connsiteX29" fmla="*/ 1232034 w 1501541"/>
              <a:gd name="connsiteY29" fmla="*/ 134754 h 500514"/>
              <a:gd name="connsiteX30" fmla="*/ 1212783 w 1501541"/>
              <a:gd name="connsiteY30" fmla="*/ 192505 h 500514"/>
              <a:gd name="connsiteX31" fmla="*/ 1203158 w 1501541"/>
              <a:gd name="connsiteY31" fmla="*/ 221381 h 500514"/>
              <a:gd name="connsiteX32" fmla="*/ 1174282 w 1501541"/>
              <a:gd name="connsiteY32" fmla="*/ 250257 h 500514"/>
              <a:gd name="connsiteX33" fmla="*/ 1039528 w 1501541"/>
              <a:gd name="connsiteY33" fmla="*/ 211756 h 500514"/>
              <a:gd name="connsiteX34" fmla="*/ 1020278 w 1501541"/>
              <a:gd name="connsiteY34" fmla="*/ 173255 h 500514"/>
              <a:gd name="connsiteX35" fmla="*/ 981777 w 1501541"/>
              <a:gd name="connsiteY35" fmla="*/ 115503 h 500514"/>
              <a:gd name="connsiteX36" fmla="*/ 972151 w 1501541"/>
              <a:gd name="connsiteY36" fmla="*/ 86628 h 500514"/>
              <a:gd name="connsiteX37" fmla="*/ 914400 w 1501541"/>
              <a:gd name="connsiteY37" fmla="*/ 48126 h 500514"/>
              <a:gd name="connsiteX38" fmla="*/ 904775 w 1501541"/>
              <a:gd name="connsiteY38" fmla="*/ 86628 h 500514"/>
              <a:gd name="connsiteX39" fmla="*/ 885524 w 1501541"/>
              <a:gd name="connsiteY39" fmla="*/ 144379 h 500514"/>
              <a:gd name="connsiteX40" fmla="*/ 875899 w 1501541"/>
              <a:gd name="connsiteY40" fmla="*/ 173255 h 500514"/>
              <a:gd name="connsiteX41" fmla="*/ 866274 w 1501541"/>
              <a:gd name="connsiteY41" fmla="*/ 211756 h 500514"/>
              <a:gd name="connsiteX42" fmla="*/ 837398 w 1501541"/>
              <a:gd name="connsiteY42" fmla="*/ 269508 h 500514"/>
              <a:gd name="connsiteX43" fmla="*/ 798897 w 1501541"/>
              <a:gd name="connsiteY43" fmla="*/ 288758 h 500514"/>
              <a:gd name="connsiteX44" fmla="*/ 750770 w 1501541"/>
              <a:gd name="connsiteY44" fmla="*/ 279133 h 500514"/>
              <a:gd name="connsiteX45" fmla="*/ 712269 w 1501541"/>
              <a:gd name="connsiteY45" fmla="*/ 211756 h 500514"/>
              <a:gd name="connsiteX46" fmla="*/ 683394 w 1501541"/>
              <a:gd name="connsiteY46" fmla="*/ 134754 h 500514"/>
              <a:gd name="connsiteX47" fmla="*/ 635267 w 1501541"/>
              <a:gd name="connsiteY47" fmla="*/ 67377 h 500514"/>
              <a:gd name="connsiteX48" fmla="*/ 558265 w 1501541"/>
              <a:gd name="connsiteY48" fmla="*/ 154004 h 500514"/>
              <a:gd name="connsiteX49" fmla="*/ 539015 w 1501541"/>
              <a:gd name="connsiteY49" fmla="*/ 298383 h 500514"/>
              <a:gd name="connsiteX50" fmla="*/ 529389 w 1501541"/>
              <a:gd name="connsiteY50" fmla="*/ 327259 h 500514"/>
              <a:gd name="connsiteX51" fmla="*/ 471638 w 1501541"/>
              <a:gd name="connsiteY51" fmla="*/ 317634 h 500514"/>
              <a:gd name="connsiteX52" fmla="*/ 452387 w 1501541"/>
              <a:gd name="connsiteY52" fmla="*/ 288758 h 500514"/>
              <a:gd name="connsiteX53" fmla="*/ 423511 w 1501541"/>
              <a:gd name="connsiteY53" fmla="*/ 269508 h 500514"/>
              <a:gd name="connsiteX54" fmla="*/ 385010 w 1501541"/>
              <a:gd name="connsiteY54" fmla="*/ 240632 h 500514"/>
              <a:gd name="connsiteX55" fmla="*/ 365760 w 1501541"/>
              <a:gd name="connsiteY55" fmla="*/ 211756 h 500514"/>
              <a:gd name="connsiteX56" fmla="*/ 308008 w 1501541"/>
              <a:gd name="connsiteY56" fmla="*/ 163630 h 500514"/>
              <a:gd name="connsiteX57" fmla="*/ 240631 w 1501541"/>
              <a:gd name="connsiteY57" fmla="*/ 173255 h 500514"/>
              <a:gd name="connsiteX58" fmla="*/ 182880 w 1501541"/>
              <a:gd name="connsiteY58" fmla="*/ 231006 h 500514"/>
              <a:gd name="connsiteX59" fmla="*/ 144379 w 1501541"/>
              <a:gd name="connsiteY59" fmla="*/ 288758 h 500514"/>
              <a:gd name="connsiteX60" fmla="*/ 115503 w 1501541"/>
              <a:gd name="connsiteY60" fmla="*/ 308009 h 500514"/>
              <a:gd name="connsiteX61" fmla="*/ 77002 w 1501541"/>
              <a:gd name="connsiteY61" fmla="*/ 375385 h 500514"/>
              <a:gd name="connsiteX62" fmla="*/ 57751 w 1501541"/>
              <a:gd name="connsiteY62" fmla="*/ 404261 h 500514"/>
              <a:gd name="connsiteX63" fmla="*/ 0 w 1501541"/>
              <a:gd name="connsiteY63" fmla="*/ 375385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501541" h="500514">
                <a:moveTo>
                  <a:pt x="0" y="375385"/>
                </a:moveTo>
                <a:lnTo>
                  <a:pt x="0" y="375385"/>
                </a:lnTo>
                <a:cubicBezTo>
                  <a:pt x="22459" y="391427"/>
                  <a:pt x="43710" y="409312"/>
                  <a:pt x="67377" y="423512"/>
                </a:cubicBezTo>
                <a:cubicBezTo>
                  <a:pt x="129398" y="460725"/>
                  <a:pt x="62530" y="400224"/>
                  <a:pt x="125128" y="452388"/>
                </a:cubicBezTo>
                <a:cubicBezTo>
                  <a:pt x="135585" y="461102"/>
                  <a:pt x="142185" y="474510"/>
                  <a:pt x="154004" y="481263"/>
                </a:cubicBezTo>
                <a:cubicBezTo>
                  <a:pt x="165490" y="487826"/>
                  <a:pt x="179785" y="487255"/>
                  <a:pt x="192505" y="490889"/>
                </a:cubicBezTo>
                <a:cubicBezTo>
                  <a:pt x="202261" y="493676"/>
                  <a:pt x="211756" y="497306"/>
                  <a:pt x="221381" y="500514"/>
                </a:cubicBezTo>
                <a:lnTo>
                  <a:pt x="558265" y="490889"/>
                </a:lnTo>
                <a:cubicBezTo>
                  <a:pt x="574170" y="488796"/>
                  <a:pt x="574087" y="461712"/>
                  <a:pt x="587141" y="452388"/>
                </a:cubicBezTo>
                <a:cubicBezTo>
                  <a:pt x="592430" y="448610"/>
                  <a:pt x="673371" y="433216"/>
                  <a:pt x="673768" y="433137"/>
                </a:cubicBezTo>
                <a:cubicBezTo>
                  <a:pt x="798897" y="436345"/>
                  <a:pt x="924261" y="434436"/>
                  <a:pt x="1049154" y="442762"/>
                </a:cubicBezTo>
                <a:cubicBezTo>
                  <a:pt x="1069401" y="444112"/>
                  <a:pt x="1106905" y="462013"/>
                  <a:pt x="1106905" y="462013"/>
                </a:cubicBezTo>
                <a:cubicBezTo>
                  <a:pt x="1132572" y="458805"/>
                  <a:pt x="1158951" y="459194"/>
                  <a:pt x="1183907" y="452388"/>
                </a:cubicBezTo>
                <a:cubicBezTo>
                  <a:pt x="1227717" y="440440"/>
                  <a:pt x="1201057" y="429043"/>
                  <a:pt x="1232034" y="404261"/>
                </a:cubicBezTo>
                <a:cubicBezTo>
                  <a:pt x="1239956" y="397923"/>
                  <a:pt x="1251284" y="397844"/>
                  <a:pt x="1260909" y="394636"/>
                </a:cubicBezTo>
                <a:cubicBezTo>
                  <a:pt x="1270534" y="388219"/>
                  <a:pt x="1281139" y="383071"/>
                  <a:pt x="1289785" y="375385"/>
                </a:cubicBezTo>
                <a:cubicBezTo>
                  <a:pt x="1310133" y="357298"/>
                  <a:pt x="1325758" y="333969"/>
                  <a:pt x="1347537" y="317634"/>
                </a:cubicBezTo>
                <a:cubicBezTo>
                  <a:pt x="1360371" y="308009"/>
                  <a:pt x="1374114" y="299490"/>
                  <a:pt x="1386038" y="288758"/>
                </a:cubicBezTo>
                <a:cubicBezTo>
                  <a:pt x="1406274" y="270546"/>
                  <a:pt x="1424538" y="250257"/>
                  <a:pt x="1443789" y="231006"/>
                </a:cubicBezTo>
                <a:cubicBezTo>
                  <a:pt x="1453414" y="221381"/>
                  <a:pt x="1459752" y="206436"/>
                  <a:pt x="1472665" y="202131"/>
                </a:cubicBezTo>
                <a:lnTo>
                  <a:pt x="1501541" y="192505"/>
                </a:lnTo>
                <a:cubicBezTo>
                  <a:pt x="1498333" y="182880"/>
                  <a:pt x="1499090" y="170804"/>
                  <a:pt x="1491916" y="163630"/>
                </a:cubicBezTo>
                <a:cubicBezTo>
                  <a:pt x="1484742" y="156456"/>
                  <a:pt x="1472115" y="158541"/>
                  <a:pt x="1463040" y="154004"/>
                </a:cubicBezTo>
                <a:cubicBezTo>
                  <a:pt x="1452693" y="148831"/>
                  <a:pt x="1443789" y="141171"/>
                  <a:pt x="1434164" y="134754"/>
                </a:cubicBezTo>
                <a:cubicBezTo>
                  <a:pt x="1427747" y="115503"/>
                  <a:pt x="1431798" y="88258"/>
                  <a:pt x="1414914" y="77002"/>
                </a:cubicBezTo>
                <a:cubicBezTo>
                  <a:pt x="1405289" y="70585"/>
                  <a:pt x="1394925" y="65158"/>
                  <a:pt x="1386038" y="57752"/>
                </a:cubicBezTo>
                <a:cubicBezTo>
                  <a:pt x="1354107" y="31143"/>
                  <a:pt x="1364132" y="27548"/>
                  <a:pt x="1328286" y="9625"/>
                </a:cubicBezTo>
                <a:cubicBezTo>
                  <a:pt x="1319211" y="5088"/>
                  <a:pt x="1309035" y="3208"/>
                  <a:pt x="1299410" y="0"/>
                </a:cubicBezTo>
                <a:cubicBezTo>
                  <a:pt x="1211778" y="131449"/>
                  <a:pt x="1293770" y="-7421"/>
                  <a:pt x="1251284" y="105878"/>
                </a:cubicBezTo>
                <a:cubicBezTo>
                  <a:pt x="1247222" y="116710"/>
                  <a:pt x="1236732" y="124183"/>
                  <a:pt x="1232034" y="134754"/>
                </a:cubicBezTo>
                <a:cubicBezTo>
                  <a:pt x="1223793" y="153297"/>
                  <a:pt x="1219200" y="173255"/>
                  <a:pt x="1212783" y="192505"/>
                </a:cubicBezTo>
                <a:cubicBezTo>
                  <a:pt x="1209575" y="202130"/>
                  <a:pt x="1210332" y="214207"/>
                  <a:pt x="1203158" y="221381"/>
                </a:cubicBezTo>
                <a:lnTo>
                  <a:pt x="1174282" y="250257"/>
                </a:lnTo>
                <a:cubicBezTo>
                  <a:pt x="1152409" y="246280"/>
                  <a:pt x="1067490" y="245310"/>
                  <a:pt x="1039528" y="211756"/>
                </a:cubicBezTo>
                <a:cubicBezTo>
                  <a:pt x="1030342" y="200733"/>
                  <a:pt x="1027660" y="185559"/>
                  <a:pt x="1020278" y="173255"/>
                </a:cubicBezTo>
                <a:cubicBezTo>
                  <a:pt x="1008375" y="153416"/>
                  <a:pt x="989094" y="137452"/>
                  <a:pt x="981777" y="115503"/>
                </a:cubicBezTo>
                <a:cubicBezTo>
                  <a:pt x="978568" y="105878"/>
                  <a:pt x="979325" y="93802"/>
                  <a:pt x="972151" y="86628"/>
                </a:cubicBezTo>
                <a:cubicBezTo>
                  <a:pt x="955791" y="70268"/>
                  <a:pt x="914400" y="48126"/>
                  <a:pt x="914400" y="48126"/>
                </a:cubicBezTo>
                <a:cubicBezTo>
                  <a:pt x="911192" y="60960"/>
                  <a:pt x="908576" y="73957"/>
                  <a:pt x="904775" y="86628"/>
                </a:cubicBezTo>
                <a:cubicBezTo>
                  <a:pt x="898944" y="106064"/>
                  <a:pt x="891941" y="125129"/>
                  <a:pt x="885524" y="144379"/>
                </a:cubicBezTo>
                <a:cubicBezTo>
                  <a:pt x="882316" y="154004"/>
                  <a:pt x="878360" y="163412"/>
                  <a:pt x="875899" y="173255"/>
                </a:cubicBezTo>
                <a:cubicBezTo>
                  <a:pt x="872691" y="186089"/>
                  <a:pt x="869908" y="199036"/>
                  <a:pt x="866274" y="211756"/>
                </a:cubicBezTo>
                <a:cubicBezTo>
                  <a:pt x="860937" y="230436"/>
                  <a:pt x="853215" y="256327"/>
                  <a:pt x="837398" y="269508"/>
                </a:cubicBezTo>
                <a:cubicBezTo>
                  <a:pt x="826375" y="278694"/>
                  <a:pt x="811731" y="282341"/>
                  <a:pt x="798897" y="288758"/>
                </a:cubicBezTo>
                <a:cubicBezTo>
                  <a:pt x="782855" y="285550"/>
                  <a:pt x="764974" y="287250"/>
                  <a:pt x="750770" y="279133"/>
                </a:cubicBezTo>
                <a:cubicBezTo>
                  <a:pt x="741249" y="273692"/>
                  <a:pt x="714755" y="216727"/>
                  <a:pt x="712269" y="211756"/>
                </a:cubicBezTo>
                <a:cubicBezTo>
                  <a:pt x="691431" y="128403"/>
                  <a:pt x="716947" y="218638"/>
                  <a:pt x="683394" y="134754"/>
                </a:cubicBezTo>
                <a:cubicBezTo>
                  <a:pt x="655752" y="65649"/>
                  <a:pt x="685985" y="84282"/>
                  <a:pt x="635267" y="67377"/>
                </a:cubicBezTo>
                <a:cubicBezTo>
                  <a:pt x="569336" y="133309"/>
                  <a:pt x="592618" y="102477"/>
                  <a:pt x="558265" y="154004"/>
                </a:cubicBezTo>
                <a:cubicBezTo>
                  <a:pt x="533674" y="227780"/>
                  <a:pt x="559952" y="141360"/>
                  <a:pt x="539015" y="298383"/>
                </a:cubicBezTo>
                <a:cubicBezTo>
                  <a:pt x="537674" y="308440"/>
                  <a:pt x="532598" y="317634"/>
                  <a:pt x="529389" y="327259"/>
                </a:cubicBezTo>
                <a:cubicBezTo>
                  <a:pt x="510139" y="324051"/>
                  <a:pt x="489094" y="326362"/>
                  <a:pt x="471638" y="317634"/>
                </a:cubicBezTo>
                <a:cubicBezTo>
                  <a:pt x="461291" y="312461"/>
                  <a:pt x="460567" y="296938"/>
                  <a:pt x="452387" y="288758"/>
                </a:cubicBezTo>
                <a:cubicBezTo>
                  <a:pt x="444207" y="280578"/>
                  <a:pt x="432924" y="276232"/>
                  <a:pt x="423511" y="269508"/>
                </a:cubicBezTo>
                <a:cubicBezTo>
                  <a:pt x="410457" y="260184"/>
                  <a:pt x="397844" y="250257"/>
                  <a:pt x="385010" y="240632"/>
                </a:cubicBezTo>
                <a:cubicBezTo>
                  <a:pt x="378593" y="231007"/>
                  <a:pt x="373166" y="220643"/>
                  <a:pt x="365760" y="211756"/>
                </a:cubicBezTo>
                <a:cubicBezTo>
                  <a:pt x="342600" y="183964"/>
                  <a:pt x="336401" y="182558"/>
                  <a:pt x="308008" y="163630"/>
                </a:cubicBezTo>
                <a:cubicBezTo>
                  <a:pt x="285549" y="166838"/>
                  <a:pt x="260606" y="162499"/>
                  <a:pt x="240631" y="173255"/>
                </a:cubicBezTo>
                <a:cubicBezTo>
                  <a:pt x="216661" y="186162"/>
                  <a:pt x="197981" y="208354"/>
                  <a:pt x="182880" y="231006"/>
                </a:cubicBezTo>
                <a:cubicBezTo>
                  <a:pt x="170046" y="250257"/>
                  <a:pt x="163630" y="275924"/>
                  <a:pt x="144379" y="288758"/>
                </a:cubicBezTo>
                <a:lnTo>
                  <a:pt x="115503" y="308009"/>
                </a:lnTo>
                <a:cubicBezTo>
                  <a:pt x="99884" y="354867"/>
                  <a:pt x="113422" y="324397"/>
                  <a:pt x="77002" y="375385"/>
                </a:cubicBezTo>
                <a:cubicBezTo>
                  <a:pt x="70278" y="384798"/>
                  <a:pt x="67006" y="397320"/>
                  <a:pt x="57751" y="404261"/>
                </a:cubicBezTo>
                <a:cubicBezTo>
                  <a:pt x="52618" y="408111"/>
                  <a:pt x="9625" y="380198"/>
                  <a:pt x="0" y="37538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reeform 10"/>
          <p:cNvSpPr/>
          <p:nvPr/>
        </p:nvSpPr>
        <p:spPr>
          <a:xfrm>
            <a:off x="7409894" y="1049154"/>
            <a:ext cx="954460" cy="460130"/>
          </a:xfrm>
          <a:custGeom>
            <a:avLst/>
            <a:gdLst>
              <a:gd name="connsiteX0" fmla="*/ 49685 w 954460"/>
              <a:gd name="connsiteY0" fmla="*/ 442762 h 460130"/>
              <a:gd name="connsiteX1" fmla="*/ 49685 w 954460"/>
              <a:gd name="connsiteY1" fmla="*/ 442762 h 460130"/>
              <a:gd name="connsiteX2" fmla="*/ 68935 w 954460"/>
              <a:gd name="connsiteY2" fmla="*/ 336884 h 460130"/>
              <a:gd name="connsiteX3" fmla="*/ 78561 w 954460"/>
              <a:gd name="connsiteY3" fmla="*/ 308008 h 460130"/>
              <a:gd name="connsiteX4" fmla="*/ 88186 w 954460"/>
              <a:gd name="connsiteY4" fmla="*/ 250257 h 460130"/>
              <a:gd name="connsiteX5" fmla="*/ 97811 w 954460"/>
              <a:gd name="connsiteY5" fmla="*/ 211755 h 460130"/>
              <a:gd name="connsiteX6" fmla="*/ 126687 w 954460"/>
              <a:gd name="connsiteY6" fmla="*/ 192505 h 460130"/>
              <a:gd name="connsiteX7" fmla="*/ 136312 w 954460"/>
              <a:gd name="connsiteY7" fmla="*/ 221381 h 460130"/>
              <a:gd name="connsiteX8" fmla="*/ 165188 w 954460"/>
              <a:gd name="connsiteY8" fmla="*/ 240631 h 460130"/>
              <a:gd name="connsiteX9" fmla="*/ 184439 w 954460"/>
              <a:gd name="connsiteY9" fmla="*/ 269507 h 460130"/>
              <a:gd name="connsiteX10" fmla="*/ 213314 w 954460"/>
              <a:gd name="connsiteY10" fmla="*/ 327259 h 460130"/>
              <a:gd name="connsiteX11" fmla="*/ 261441 w 954460"/>
              <a:gd name="connsiteY11" fmla="*/ 413886 h 460130"/>
              <a:gd name="connsiteX12" fmla="*/ 290317 w 954460"/>
              <a:gd name="connsiteY12" fmla="*/ 433137 h 460130"/>
              <a:gd name="connsiteX13" fmla="*/ 319192 w 954460"/>
              <a:gd name="connsiteY13" fmla="*/ 365760 h 460130"/>
              <a:gd name="connsiteX14" fmla="*/ 328818 w 954460"/>
              <a:gd name="connsiteY14" fmla="*/ 336884 h 460130"/>
              <a:gd name="connsiteX15" fmla="*/ 367319 w 954460"/>
              <a:gd name="connsiteY15" fmla="*/ 279132 h 460130"/>
              <a:gd name="connsiteX16" fmla="*/ 386569 w 954460"/>
              <a:gd name="connsiteY16" fmla="*/ 250257 h 460130"/>
              <a:gd name="connsiteX17" fmla="*/ 396194 w 954460"/>
              <a:gd name="connsiteY17" fmla="*/ 125128 h 460130"/>
              <a:gd name="connsiteX18" fmla="*/ 405820 w 954460"/>
              <a:gd name="connsiteY18" fmla="*/ 96252 h 460130"/>
              <a:gd name="connsiteX19" fmla="*/ 434695 w 954460"/>
              <a:gd name="connsiteY19" fmla="*/ 77002 h 460130"/>
              <a:gd name="connsiteX20" fmla="*/ 473197 w 954460"/>
              <a:gd name="connsiteY20" fmla="*/ 134753 h 460130"/>
              <a:gd name="connsiteX21" fmla="*/ 502072 w 954460"/>
              <a:gd name="connsiteY21" fmla="*/ 240631 h 460130"/>
              <a:gd name="connsiteX22" fmla="*/ 521323 w 954460"/>
              <a:gd name="connsiteY22" fmla="*/ 279132 h 460130"/>
              <a:gd name="connsiteX23" fmla="*/ 550199 w 954460"/>
              <a:gd name="connsiteY23" fmla="*/ 375385 h 460130"/>
              <a:gd name="connsiteX24" fmla="*/ 569449 w 954460"/>
              <a:gd name="connsiteY24" fmla="*/ 433137 h 460130"/>
              <a:gd name="connsiteX25" fmla="*/ 598325 w 954460"/>
              <a:gd name="connsiteY25" fmla="*/ 404261 h 460130"/>
              <a:gd name="connsiteX26" fmla="*/ 607950 w 954460"/>
              <a:gd name="connsiteY26" fmla="*/ 375385 h 460130"/>
              <a:gd name="connsiteX27" fmla="*/ 636826 w 954460"/>
              <a:gd name="connsiteY27" fmla="*/ 336884 h 460130"/>
              <a:gd name="connsiteX28" fmla="*/ 656077 w 954460"/>
              <a:gd name="connsiteY28" fmla="*/ 279132 h 460130"/>
              <a:gd name="connsiteX29" fmla="*/ 675327 w 954460"/>
              <a:gd name="connsiteY29" fmla="*/ 182880 h 460130"/>
              <a:gd name="connsiteX30" fmla="*/ 694578 w 954460"/>
              <a:gd name="connsiteY30" fmla="*/ 154004 h 460130"/>
              <a:gd name="connsiteX31" fmla="*/ 713828 w 954460"/>
              <a:gd name="connsiteY31" fmla="*/ 77002 h 460130"/>
              <a:gd name="connsiteX32" fmla="*/ 723453 w 954460"/>
              <a:gd name="connsiteY32" fmla="*/ 48126 h 460130"/>
              <a:gd name="connsiteX33" fmla="*/ 733079 w 954460"/>
              <a:gd name="connsiteY33" fmla="*/ 0 h 460130"/>
              <a:gd name="connsiteX34" fmla="*/ 761954 w 954460"/>
              <a:gd name="connsiteY34" fmla="*/ 9625 h 460130"/>
              <a:gd name="connsiteX35" fmla="*/ 829331 w 954460"/>
              <a:gd name="connsiteY35" fmla="*/ 154004 h 460130"/>
              <a:gd name="connsiteX36" fmla="*/ 838957 w 954460"/>
              <a:gd name="connsiteY36" fmla="*/ 182880 h 460130"/>
              <a:gd name="connsiteX37" fmla="*/ 887083 w 954460"/>
              <a:gd name="connsiteY37" fmla="*/ 240631 h 460130"/>
              <a:gd name="connsiteX38" fmla="*/ 915959 w 954460"/>
              <a:gd name="connsiteY38" fmla="*/ 269507 h 460130"/>
              <a:gd name="connsiteX39" fmla="*/ 925584 w 954460"/>
              <a:gd name="connsiteY39" fmla="*/ 308008 h 460130"/>
              <a:gd name="connsiteX40" fmla="*/ 944834 w 954460"/>
              <a:gd name="connsiteY40" fmla="*/ 336884 h 460130"/>
              <a:gd name="connsiteX41" fmla="*/ 954460 w 954460"/>
              <a:gd name="connsiteY41" fmla="*/ 365760 h 460130"/>
              <a:gd name="connsiteX42" fmla="*/ 867832 w 954460"/>
              <a:gd name="connsiteY42" fmla="*/ 413886 h 460130"/>
              <a:gd name="connsiteX43" fmla="*/ 540573 w 954460"/>
              <a:gd name="connsiteY43" fmla="*/ 433137 h 460130"/>
              <a:gd name="connsiteX44" fmla="*/ 453946 w 954460"/>
              <a:gd name="connsiteY44" fmla="*/ 442762 h 460130"/>
              <a:gd name="connsiteX45" fmla="*/ 155563 w 954460"/>
              <a:gd name="connsiteY45" fmla="*/ 452387 h 460130"/>
              <a:gd name="connsiteX46" fmla="*/ 49685 w 954460"/>
              <a:gd name="connsiteY46" fmla="*/ 442762 h 46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54460" h="460130">
                <a:moveTo>
                  <a:pt x="49685" y="442762"/>
                </a:moveTo>
                <a:lnTo>
                  <a:pt x="49685" y="442762"/>
                </a:lnTo>
                <a:cubicBezTo>
                  <a:pt x="56102" y="407469"/>
                  <a:pt x="61419" y="371959"/>
                  <a:pt x="68935" y="336884"/>
                </a:cubicBezTo>
                <a:cubicBezTo>
                  <a:pt x="71061" y="326963"/>
                  <a:pt x="76360" y="317912"/>
                  <a:pt x="78561" y="308008"/>
                </a:cubicBezTo>
                <a:cubicBezTo>
                  <a:pt x="82795" y="288957"/>
                  <a:pt x="84359" y="269394"/>
                  <a:pt x="88186" y="250257"/>
                </a:cubicBezTo>
                <a:cubicBezTo>
                  <a:pt x="90780" y="237285"/>
                  <a:pt x="90473" y="222762"/>
                  <a:pt x="97811" y="211755"/>
                </a:cubicBezTo>
                <a:cubicBezTo>
                  <a:pt x="104228" y="202130"/>
                  <a:pt x="117062" y="198922"/>
                  <a:pt x="126687" y="192505"/>
                </a:cubicBezTo>
                <a:cubicBezTo>
                  <a:pt x="129895" y="202130"/>
                  <a:pt x="129974" y="213458"/>
                  <a:pt x="136312" y="221381"/>
                </a:cubicBezTo>
                <a:cubicBezTo>
                  <a:pt x="143539" y="230414"/>
                  <a:pt x="157008" y="232451"/>
                  <a:pt x="165188" y="240631"/>
                </a:cubicBezTo>
                <a:cubicBezTo>
                  <a:pt x="173368" y="248811"/>
                  <a:pt x="178022" y="259882"/>
                  <a:pt x="184439" y="269507"/>
                </a:cubicBezTo>
                <a:cubicBezTo>
                  <a:pt x="219537" y="374803"/>
                  <a:pt x="163564" y="215322"/>
                  <a:pt x="213314" y="327259"/>
                </a:cubicBezTo>
                <a:cubicBezTo>
                  <a:pt x="241759" y="391259"/>
                  <a:pt x="214937" y="375132"/>
                  <a:pt x="261441" y="413886"/>
                </a:cubicBezTo>
                <a:cubicBezTo>
                  <a:pt x="270328" y="421292"/>
                  <a:pt x="280692" y="426720"/>
                  <a:pt x="290317" y="433137"/>
                </a:cubicBezTo>
                <a:cubicBezTo>
                  <a:pt x="310348" y="353011"/>
                  <a:pt x="285958" y="432227"/>
                  <a:pt x="319192" y="365760"/>
                </a:cubicBezTo>
                <a:cubicBezTo>
                  <a:pt x="323730" y="356685"/>
                  <a:pt x="323891" y="345753"/>
                  <a:pt x="328818" y="336884"/>
                </a:cubicBezTo>
                <a:cubicBezTo>
                  <a:pt x="340054" y="316659"/>
                  <a:pt x="354485" y="298383"/>
                  <a:pt x="367319" y="279132"/>
                </a:cubicBezTo>
                <a:lnTo>
                  <a:pt x="386569" y="250257"/>
                </a:lnTo>
                <a:cubicBezTo>
                  <a:pt x="389777" y="208547"/>
                  <a:pt x="391005" y="166638"/>
                  <a:pt x="396194" y="125128"/>
                </a:cubicBezTo>
                <a:cubicBezTo>
                  <a:pt x="397452" y="115060"/>
                  <a:pt x="399482" y="104175"/>
                  <a:pt x="405820" y="96252"/>
                </a:cubicBezTo>
                <a:cubicBezTo>
                  <a:pt x="413046" y="87219"/>
                  <a:pt x="425070" y="83419"/>
                  <a:pt x="434695" y="77002"/>
                </a:cubicBezTo>
                <a:cubicBezTo>
                  <a:pt x="447529" y="96252"/>
                  <a:pt x="467586" y="112307"/>
                  <a:pt x="473197" y="134753"/>
                </a:cubicBezTo>
                <a:cubicBezTo>
                  <a:pt x="476140" y="146524"/>
                  <a:pt x="491278" y="215445"/>
                  <a:pt x="502072" y="240631"/>
                </a:cubicBezTo>
                <a:cubicBezTo>
                  <a:pt x="507724" y="253819"/>
                  <a:pt x="514906" y="266298"/>
                  <a:pt x="521323" y="279132"/>
                </a:cubicBezTo>
                <a:cubicBezTo>
                  <a:pt x="542442" y="426971"/>
                  <a:pt x="513337" y="292444"/>
                  <a:pt x="550199" y="375385"/>
                </a:cubicBezTo>
                <a:cubicBezTo>
                  <a:pt x="558440" y="393928"/>
                  <a:pt x="569449" y="433137"/>
                  <a:pt x="569449" y="433137"/>
                </a:cubicBezTo>
                <a:cubicBezTo>
                  <a:pt x="579074" y="423512"/>
                  <a:pt x="590774" y="415587"/>
                  <a:pt x="598325" y="404261"/>
                </a:cubicBezTo>
                <a:cubicBezTo>
                  <a:pt x="603953" y="395819"/>
                  <a:pt x="602916" y="384194"/>
                  <a:pt x="607950" y="375385"/>
                </a:cubicBezTo>
                <a:cubicBezTo>
                  <a:pt x="615909" y="361457"/>
                  <a:pt x="627201" y="349718"/>
                  <a:pt x="636826" y="336884"/>
                </a:cubicBezTo>
                <a:cubicBezTo>
                  <a:pt x="643243" y="317633"/>
                  <a:pt x="653207" y="299220"/>
                  <a:pt x="656077" y="279132"/>
                </a:cubicBezTo>
                <a:cubicBezTo>
                  <a:pt x="659624" y="254304"/>
                  <a:pt x="661888" y="209758"/>
                  <a:pt x="675327" y="182880"/>
                </a:cubicBezTo>
                <a:cubicBezTo>
                  <a:pt x="680501" y="172533"/>
                  <a:pt x="688161" y="163629"/>
                  <a:pt x="694578" y="154004"/>
                </a:cubicBezTo>
                <a:cubicBezTo>
                  <a:pt x="716579" y="87997"/>
                  <a:pt x="690599" y="169922"/>
                  <a:pt x="713828" y="77002"/>
                </a:cubicBezTo>
                <a:cubicBezTo>
                  <a:pt x="716289" y="67159"/>
                  <a:pt x="720992" y="57969"/>
                  <a:pt x="723453" y="48126"/>
                </a:cubicBezTo>
                <a:cubicBezTo>
                  <a:pt x="727421" y="32255"/>
                  <a:pt x="729870" y="16042"/>
                  <a:pt x="733079" y="0"/>
                </a:cubicBezTo>
                <a:cubicBezTo>
                  <a:pt x="742704" y="3208"/>
                  <a:pt x="754780" y="2451"/>
                  <a:pt x="761954" y="9625"/>
                </a:cubicBezTo>
                <a:cubicBezTo>
                  <a:pt x="803493" y="51164"/>
                  <a:pt x="811354" y="100075"/>
                  <a:pt x="829331" y="154004"/>
                </a:cubicBezTo>
                <a:cubicBezTo>
                  <a:pt x="832540" y="163629"/>
                  <a:pt x="831783" y="175706"/>
                  <a:pt x="838957" y="182880"/>
                </a:cubicBezTo>
                <a:cubicBezTo>
                  <a:pt x="923315" y="267238"/>
                  <a:pt x="820080" y="160228"/>
                  <a:pt x="887083" y="240631"/>
                </a:cubicBezTo>
                <a:cubicBezTo>
                  <a:pt x="895797" y="251088"/>
                  <a:pt x="906334" y="259882"/>
                  <a:pt x="915959" y="269507"/>
                </a:cubicBezTo>
                <a:cubicBezTo>
                  <a:pt x="919167" y="282341"/>
                  <a:pt x="920373" y="295849"/>
                  <a:pt x="925584" y="308008"/>
                </a:cubicBezTo>
                <a:cubicBezTo>
                  <a:pt x="930141" y="318641"/>
                  <a:pt x="939661" y="326537"/>
                  <a:pt x="944834" y="336884"/>
                </a:cubicBezTo>
                <a:cubicBezTo>
                  <a:pt x="949371" y="345959"/>
                  <a:pt x="951251" y="356135"/>
                  <a:pt x="954460" y="365760"/>
                </a:cubicBezTo>
                <a:cubicBezTo>
                  <a:pt x="938548" y="413490"/>
                  <a:pt x="949248" y="408458"/>
                  <a:pt x="867832" y="413886"/>
                </a:cubicBezTo>
                <a:cubicBezTo>
                  <a:pt x="662544" y="427572"/>
                  <a:pt x="771619" y="420976"/>
                  <a:pt x="540573" y="433137"/>
                </a:cubicBezTo>
                <a:cubicBezTo>
                  <a:pt x="511697" y="436345"/>
                  <a:pt x="482963" y="441311"/>
                  <a:pt x="453946" y="442762"/>
                </a:cubicBezTo>
                <a:cubicBezTo>
                  <a:pt x="354557" y="447731"/>
                  <a:pt x="254797" y="444944"/>
                  <a:pt x="155563" y="452387"/>
                </a:cubicBezTo>
                <a:cubicBezTo>
                  <a:pt x="-128955" y="473726"/>
                  <a:pt x="67331" y="444366"/>
                  <a:pt x="49685" y="4427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reeform 11"/>
          <p:cNvSpPr/>
          <p:nvPr/>
        </p:nvSpPr>
        <p:spPr>
          <a:xfrm>
            <a:off x="4023360" y="3696101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reeform 12"/>
          <p:cNvSpPr/>
          <p:nvPr/>
        </p:nvSpPr>
        <p:spPr>
          <a:xfrm>
            <a:off x="4180702" y="3975233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Freeform 13"/>
          <p:cNvSpPr/>
          <p:nvPr/>
        </p:nvSpPr>
        <p:spPr>
          <a:xfrm>
            <a:off x="3743998" y="3967626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reeform 14"/>
          <p:cNvSpPr/>
          <p:nvPr/>
        </p:nvSpPr>
        <p:spPr>
          <a:xfrm>
            <a:off x="3972103" y="4207249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reeform 15"/>
          <p:cNvSpPr/>
          <p:nvPr/>
        </p:nvSpPr>
        <p:spPr>
          <a:xfrm rot="17685751">
            <a:off x="3853220" y="5983984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 16"/>
          <p:cNvSpPr/>
          <p:nvPr/>
        </p:nvSpPr>
        <p:spPr>
          <a:xfrm rot="714329">
            <a:off x="2737708" y="4919171"/>
            <a:ext cx="1501541" cy="500514"/>
          </a:xfrm>
          <a:custGeom>
            <a:avLst/>
            <a:gdLst>
              <a:gd name="connsiteX0" fmla="*/ 0 w 1501541"/>
              <a:gd name="connsiteY0" fmla="*/ 375385 h 500514"/>
              <a:gd name="connsiteX1" fmla="*/ 0 w 1501541"/>
              <a:gd name="connsiteY1" fmla="*/ 375385 h 500514"/>
              <a:gd name="connsiteX2" fmla="*/ 67377 w 1501541"/>
              <a:gd name="connsiteY2" fmla="*/ 423512 h 500514"/>
              <a:gd name="connsiteX3" fmla="*/ 125128 w 1501541"/>
              <a:gd name="connsiteY3" fmla="*/ 452388 h 500514"/>
              <a:gd name="connsiteX4" fmla="*/ 154004 w 1501541"/>
              <a:gd name="connsiteY4" fmla="*/ 481263 h 500514"/>
              <a:gd name="connsiteX5" fmla="*/ 192505 w 1501541"/>
              <a:gd name="connsiteY5" fmla="*/ 490889 h 500514"/>
              <a:gd name="connsiteX6" fmla="*/ 221381 w 1501541"/>
              <a:gd name="connsiteY6" fmla="*/ 500514 h 500514"/>
              <a:gd name="connsiteX7" fmla="*/ 558265 w 1501541"/>
              <a:gd name="connsiteY7" fmla="*/ 490889 h 500514"/>
              <a:gd name="connsiteX8" fmla="*/ 587141 w 1501541"/>
              <a:gd name="connsiteY8" fmla="*/ 452388 h 500514"/>
              <a:gd name="connsiteX9" fmla="*/ 673768 w 1501541"/>
              <a:gd name="connsiteY9" fmla="*/ 433137 h 500514"/>
              <a:gd name="connsiteX10" fmla="*/ 1049154 w 1501541"/>
              <a:gd name="connsiteY10" fmla="*/ 442762 h 500514"/>
              <a:gd name="connsiteX11" fmla="*/ 1106905 w 1501541"/>
              <a:gd name="connsiteY11" fmla="*/ 462013 h 500514"/>
              <a:gd name="connsiteX12" fmla="*/ 1183907 w 1501541"/>
              <a:gd name="connsiteY12" fmla="*/ 452388 h 500514"/>
              <a:gd name="connsiteX13" fmla="*/ 1232034 w 1501541"/>
              <a:gd name="connsiteY13" fmla="*/ 404261 h 500514"/>
              <a:gd name="connsiteX14" fmla="*/ 1260909 w 1501541"/>
              <a:gd name="connsiteY14" fmla="*/ 394636 h 500514"/>
              <a:gd name="connsiteX15" fmla="*/ 1289785 w 1501541"/>
              <a:gd name="connsiteY15" fmla="*/ 375385 h 500514"/>
              <a:gd name="connsiteX16" fmla="*/ 1347537 w 1501541"/>
              <a:gd name="connsiteY16" fmla="*/ 317634 h 500514"/>
              <a:gd name="connsiteX17" fmla="*/ 1386038 w 1501541"/>
              <a:gd name="connsiteY17" fmla="*/ 288758 h 500514"/>
              <a:gd name="connsiteX18" fmla="*/ 1443789 w 1501541"/>
              <a:gd name="connsiteY18" fmla="*/ 231006 h 500514"/>
              <a:gd name="connsiteX19" fmla="*/ 1472665 w 1501541"/>
              <a:gd name="connsiteY19" fmla="*/ 202131 h 500514"/>
              <a:gd name="connsiteX20" fmla="*/ 1501541 w 1501541"/>
              <a:gd name="connsiteY20" fmla="*/ 192505 h 500514"/>
              <a:gd name="connsiteX21" fmla="*/ 1491916 w 1501541"/>
              <a:gd name="connsiteY21" fmla="*/ 163630 h 500514"/>
              <a:gd name="connsiteX22" fmla="*/ 1463040 w 1501541"/>
              <a:gd name="connsiteY22" fmla="*/ 154004 h 500514"/>
              <a:gd name="connsiteX23" fmla="*/ 1434164 w 1501541"/>
              <a:gd name="connsiteY23" fmla="*/ 134754 h 500514"/>
              <a:gd name="connsiteX24" fmla="*/ 1414914 w 1501541"/>
              <a:gd name="connsiteY24" fmla="*/ 77002 h 500514"/>
              <a:gd name="connsiteX25" fmla="*/ 1386038 w 1501541"/>
              <a:gd name="connsiteY25" fmla="*/ 57752 h 500514"/>
              <a:gd name="connsiteX26" fmla="*/ 1328286 w 1501541"/>
              <a:gd name="connsiteY26" fmla="*/ 9625 h 500514"/>
              <a:gd name="connsiteX27" fmla="*/ 1299410 w 1501541"/>
              <a:gd name="connsiteY27" fmla="*/ 0 h 500514"/>
              <a:gd name="connsiteX28" fmla="*/ 1251284 w 1501541"/>
              <a:gd name="connsiteY28" fmla="*/ 105878 h 500514"/>
              <a:gd name="connsiteX29" fmla="*/ 1232034 w 1501541"/>
              <a:gd name="connsiteY29" fmla="*/ 134754 h 500514"/>
              <a:gd name="connsiteX30" fmla="*/ 1212783 w 1501541"/>
              <a:gd name="connsiteY30" fmla="*/ 192505 h 500514"/>
              <a:gd name="connsiteX31" fmla="*/ 1203158 w 1501541"/>
              <a:gd name="connsiteY31" fmla="*/ 221381 h 500514"/>
              <a:gd name="connsiteX32" fmla="*/ 1174282 w 1501541"/>
              <a:gd name="connsiteY32" fmla="*/ 250257 h 500514"/>
              <a:gd name="connsiteX33" fmla="*/ 1039528 w 1501541"/>
              <a:gd name="connsiteY33" fmla="*/ 211756 h 500514"/>
              <a:gd name="connsiteX34" fmla="*/ 1020278 w 1501541"/>
              <a:gd name="connsiteY34" fmla="*/ 173255 h 500514"/>
              <a:gd name="connsiteX35" fmla="*/ 981777 w 1501541"/>
              <a:gd name="connsiteY35" fmla="*/ 115503 h 500514"/>
              <a:gd name="connsiteX36" fmla="*/ 972151 w 1501541"/>
              <a:gd name="connsiteY36" fmla="*/ 86628 h 500514"/>
              <a:gd name="connsiteX37" fmla="*/ 914400 w 1501541"/>
              <a:gd name="connsiteY37" fmla="*/ 48126 h 500514"/>
              <a:gd name="connsiteX38" fmla="*/ 904775 w 1501541"/>
              <a:gd name="connsiteY38" fmla="*/ 86628 h 500514"/>
              <a:gd name="connsiteX39" fmla="*/ 885524 w 1501541"/>
              <a:gd name="connsiteY39" fmla="*/ 144379 h 500514"/>
              <a:gd name="connsiteX40" fmla="*/ 875899 w 1501541"/>
              <a:gd name="connsiteY40" fmla="*/ 173255 h 500514"/>
              <a:gd name="connsiteX41" fmla="*/ 866274 w 1501541"/>
              <a:gd name="connsiteY41" fmla="*/ 211756 h 500514"/>
              <a:gd name="connsiteX42" fmla="*/ 837398 w 1501541"/>
              <a:gd name="connsiteY42" fmla="*/ 269508 h 500514"/>
              <a:gd name="connsiteX43" fmla="*/ 798897 w 1501541"/>
              <a:gd name="connsiteY43" fmla="*/ 288758 h 500514"/>
              <a:gd name="connsiteX44" fmla="*/ 750770 w 1501541"/>
              <a:gd name="connsiteY44" fmla="*/ 279133 h 500514"/>
              <a:gd name="connsiteX45" fmla="*/ 712269 w 1501541"/>
              <a:gd name="connsiteY45" fmla="*/ 211756 h 500514"/>
              <a:gd name="connsiteX46" fmla="*/ 683394 w 1501541"/>
              <a:gd name="connsiteY46" fmla="*/ 134754 h 500514"/>
              <a:gd name="connsiteX47" fmla="*/ 635267 w 1501541"/>
              <a:gd name="connsiteY47" fmla="*/ 67377 h 500514"/>
              <a:gd name="connsiteX48" fmla="*/ 558265 w 1501541"/>
              <a:gd name="connsiteY48" fmla="*/ 154004 h 500514"/>
              <a:gd name="connsiteX49" fmla="*/ 539015 w 1501541"/>
              <a:gd name="connsiteY49" fmla="*/ 298383 h 500514"/>
              <a:gd name="connsiteX50" fmla="*/ 529389 w 1501541"/>
              <a:gd name="connsiteY50" fmla="*/ 327259 h 500514"/>
              <a:gd name="connsiteX51" fmla="*/ 471638 w 1501541"/>
              <a:gd name="connsiteY51" fmla="*/ 317634 h 500514"/>
              <a:gd name="connsiteX52" fmla="*/ 452387 w 1501541"/>
              <a:gd name="connsiteY52" fmla="*/ 288758 h 500514"/>
              <a:gd name="connsiteX53" fmla="*/ 423511 w 1501541"/>
              <a:gd name="connsiteY53" fmla="*/ 269508 h 500514"/>
              <a:gd name="connsiteX54" fmla="*/ 385010 w 1501541"/>
              <a:gd name="connsiteY54" fmla="*/ 240632 h 500514"/>
              <a:gd name="connsiteX55" fmla="*/ 365760 w 1501541"/>
              <a:gd name="connsiteY55" fmla="*/ 211756 h 500514"/>
              <a:gd name="connsiteX56" fmla="*/ 308008 w 1501541"/>
              <a:gd name="connsiteY56" fmla="*/ 163630 h 500514"/>
              <a:gd name="connsiteX57" fmla="*/ 240631 w 1501541"/>
              <a:gd name="connsiteY57" fmla="*/ 173255 h 500514"/>
              <a:gd name="connsiteX58" fmla="*/ 182880 w 1501541"/>
              <a:gd name="connsiteY58" fmla="*/ 231006 h 500514"/>
              <a:gd name="connsiteX59" fmla="*/ 144379 w 1501541"/>
              <a:gd name="connsiteY59" fmla="*/ 288758 h 500514"/>
              <a:gd name="connsiteX60" fmla="*/ 115503 w 1501541"/>
              <a:gd name="connsiteY60" fmla="*/ 308009 h 500514"/>
              <a:gd name="connsiteX61" fmla="*/ 77002 w 1501541"/>
              <a:gd name="connsiteY61" fmla="*/ 375385 h 500514"/>
              <a:gd name="connsiteX62" fmla="*/ 57751 w 1501541"/>
              <a:gd name="connsiteY62" fmla="*/ 404261 h 500514"/>
              <a:gd name="connsiteX63" fmla="*/ 0 w 1501541"/>
              <a:gd name="connsiteY63" fmla="*/ 375385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501541" h="500514">
                <a:moveTo>
                  <a:pt x="0" y="375385"/>
                </a:moveTo>
                <a:lnTo>
                  <a:pt x="0" y="375385"/>
                </a:lnTo>
                <a:cubicBezTo>
                  <a:pt x="22459" y="391427"/>
                  <a:pt x="43710" y="409312"/>
                  <a:pt x="67377" y="423512"/>
                </a:cubicBezTo>
                <a:cubicBezTo>
                  <a:pt x="129398" y="460725"/>
                  <a:pt x="62530" y="400224"/>
                  <a:pt x="125128" y="452388"/>
                </a:cubicBezTo>
                <a:cubicBezTo>
                  <a:pt x="135585" y="461102"/>
                  <a:pt x="142185" y="474510"/>
                  <a:pt x="154004" y="481263"/>
                </a:cubicBezTo>
                <a:cubicBezTo>
                  <a:pt x="165490" y="487826"/>
                  <a:pt x="179785" y="487255"/>
                  <a:pt x="192505" y="490889"/>
                </a:cubicBezTo>
                <a:cubicBezTo>
                  <a:pt x="202261" y="493676"/>
                  <a:pt x="211756" y="497306"/>
                  <a:pt x="221381" y="500514"/>
                </a:cubicBezTo>
                <a:lnTo>
                  <a:pt x="558265" y="490889"/>
                </a:lnTo>
                <a:cubicBezTo>
                  <a:pt x="574170" y="488796"/>
                  <a:pt x="574087" y="461712"/>
                  <a:pt x="587141" y="452388"/>
                </a:cubicBezTo>
                <a:cubicBezTo>
                  <a:pt x="592430" y="448610"/>
                  <a:pt x="673371" y="433216"/>
                  <a:pt x="673768" y="433137"/>
                </a:cubicBezTo>
                <a:cubicBezTo>
                  <a:pt x="798897" y="436345"/>
                  <a:pt x="924261" y="434436"/>
                  <a:pt x="1049154" y="442762"/>
                </a:cubicBezTo>
                <a:cubicBezTo>
                  <a:pt x="1069401" y="444112"/>
                  <a:pt x="1106905" y="462013"/>
                  <a:pt x="1106905" y="462013"/>
                </a:cubicBezTo>
                <a:cubicBezTo>
                  <a:pt x="1132572" y="458805"/>
                  <a:pt x="1158951" y="459194"/>
                  <a:pt x="1183907" y="452388"/>
                </a:cubicBezTo>
                <a:cubicBezTo>
                  <a:pt x="1227717" y="440440"/>
                  <a:pt x="1201057" y="429043"/>
                  <a:pt x="1232034" y="404261"/>
                </a:cubicBezTo>
                <a:cubicBezTo>
                  <a:pt x="1239956" y="397923"/>
                  <a:pt x="1251284" y="397844"/>
                  <a:pt x="1260909" y="394636"/>
                </a:cubicBezTo>
                <a:cubicBezTo>
                  <a:pt x="1270534" y="388219"/>
                  <a:pt x="1281139" y="383071"/>
                  <a:pt x="1289785" y="375385"/>
                </a:cubicBezTo>
                <a:cubicBezTo>
                  <a:pt x="1310133" y="357298"/>
                  <a:pt x="1325758" y="333969"/>
                  <a:pt x="1347537" y="317634"/>
                </a:cubicBezTo>
                <a:cubicBezTo>
                  <a:pt x="1360371" y="308009"/>
                  <a:pt x="1374114" y="299490"/>
                  <a:pt x="1386038" y="288758"/>
                </a:cubicBezTo>
                <a:cubicBezTo>
                  <a:pt x="1406274" y="270546"/>
                  <a:pt x="1424538" y="250257"/>
                  <a:pt x="1443789" y="231006"/>
                </a:cubicBezTo>
                <a:cubicBezTo>
                  <a:pt x="1453414" y="221381"/>
                  <a:pt x="1459752" y="206436"/>
                  <a:pt x="1472665" y="202131"/>
                </a:cubicBezTo>
                <a:lnTo>
                  <a:pt x="1501541" y="192505"/>
                </a:lnTo>
                <a:cubicBezTo>
                  <a:pt x="1498333" y="182880"/>
                  <a:pt x="1499090" y="170804"/>
                  <a:pt x="1491916" y="163630"/>
                </a:cubicBezTo>
                <a:cubicBezTo>
                  <a:pt x="1484742" y="156456"/>
                  <a:pt x="1472115" y="158541"/>
                  <a:pt x="1463040" y="154004"/>
                </a:cubicBezTo>
                <a:cubicBezTo>
                  <a:pt x="1452693" y="148831"/>
                  <a:pt x="1443789" y="141171"/>
                  <a:pt x="1434164" y="134754"/>
                </a:cubicBezTo>
                <a:cubicBezTo>
                  <a:pt x="1427747" y="115503"/>
                  <a:pt x="1431798" y="88258"/>
                  <a:pt x="1414914" y="77002"/>
                </a:cubicBezTo>
                <a:cubicBezTo>
                  <a:pt x="1405289" y="70585"/>
                  <a:pt x="1394925" y="65158"/>
                  <a:pt x="1386038" y="57752"/>
                </a:cubicBezTo>
                <a:cubicBezTo>
                  <a:pt x="1354107" y="31143"/>
                  <a:pt x="1364132" y="27548"/>
                  <a:pt x="1328286" y="9625"/>
                </a:cubicBezTo>
                <a:cubicBezTo>
                  <a:pt x="1319211" y="5088"/>
                  <a:pt x="1309035" y="3208"/>
                  <a:pt x="1299410" y="0"/>
                </a:cubicBezTo>
                <a:cubicBezTo>
                  <a:pt x="1211778" y="131449"/>
                  <a:pt x="1293770" y="-7421"/>
                  <a:pt x="1251284" y="105878"/>
                </a:cubicBezTo>
                <a:cubicBezTo>
                  <a:pt x="1247222" y="116710"/>
                  <a:pt x="1236732" y="124183"/>
                  <a:pt x="1232034" y="134754"/>
                </a:cubicBezTo>
                <a:cubicBezTo>
                  <a:pt x="1223793" y="153297"/>
                  <a:pt x="1219200" y="173255"/>
                  <a:pt x="1212783" y="192505"/>
                </a:cubicBezTo>
                <a:cubicBezTo>
                  <a:pt x="1209575" y="202130"/>
                  <a:pt x="1210332" y="214207"/>
                  <a:pt x="1203158" y="221381"/>
                </a:cubicBezTo>
                <a:lnTo>
                  <a:pt x="1174282" y="250257"/>
                </a:lnTo>
                <a:cubicBezTo>
                  <a:pt x="1152409" y="246280"/>
                  <a:pt x="1067490" y="245310"/>
                  <a:pt x="1039528" y="211756"/>
                </a:cubicBezTo>
                <a:cubicBezTo>
                  <a:pt x="1030342" y="200733"/>
                  <a:pt x="1027660" y="185559"/>
                  <a:pt x="1020278" y="173255"/>
                </a:cubicBezTo>
                <a:cubicBezTo>
                  <a:pt x="1008375" y="153416"/>
                  <a:pt x="989094" y="137452"/>
                  <a:pt x="981777" y="115503"/>
                </a:cubicBezTo>
                <a:cubicBezTo>
                  <a:pt x="978568" y="105878"/>
                  <a:pt x="979325" y="93802"/>
                  <a:pt x="972151" y="86628"/>
                </a:cubicBezTo>
                <a:cubicBezTo>
                  <a:pt x="955791" y="70268"/>
                  <a:pt x="914400" y="48126"/>
                  <a:pt x="914400" y="48126"/>
                </a:cubicBezTo>
                <a:cubicBezTo>
                  <a:pt x="911192" y="60960"/>
                  <a:pt x="908576" y="73957"/>
                  <a:pt x="904775" y="86628"/>
                </a:cubicBezTo>
                <a:cubicBezTo>
                  <a:pt x="898944" y="106064"/>
                  <a:pt x="891941" y="125129"/>
                  <a:pt x="885524" y="144379"/>
                </a:cubicBezTo>
                <a:cubicBezTo>
                  <a:pt x="882316" y="154004"/>
                  <a:pt x="878360" y="163412"/>
                  <a:pt x="875899" y="173255"/>
                </a:cubicBezTo>
                <a:cubicBezTo>
                  <a:pt x="872691" y="186089"/>
                  <a:pt x="869908" y="199036"/>
                  <a:pt x="866274" y="211756"/>
                </a:cubicBezTo>
                <a:cubicBezTo>
                  <a:pt x="860937" y="230436"/>
                  <a:pt x="853215" y="256327"/>
                  <a:pt x="837398" y="269508"/>
                </a:cubicBezTo>
                <a:cubicBezTo>
                  <a:pt x="826375" y="278694"/>
                  <a:pt x="811731" y="282341"/>
                  <a:pt x="798897" y="288758"/>
                </a:cubicBezTo>
                <a:cubicBezTo>
                  <a:pt x="782855" y="285550"/>
                  <a:pt x="764974" y="287250"/>
                  <a:pt x="750770" y="279133"/>
                </a:cubicBezTo>
                <a:cubicBezTo>
                  <a:pt x="741249" y="273692"/>
                  <a:pt x="714755" y="216727"/>
                  <a:pt x="712269" y="211756"/>
                </a:cubicBezTo>
                <a:cubicBezTo>
                  <a:pt x="691431" y="128403"/>
                  <a:pt x="716947" y="218638"/>
                  <a:pt x="683394" y="134754"/>
                </a:cubicBezTo>
                <a:cubicBezTo>
                  <a:pt x="655752" y="65649"/>
                  <a:pt x="685985" y="84282"/>
                  <a:pt x="635267" y="67377"/>
                </a:cubicBezTo>
                <a:cubicBezTo>
                  <a:pt x="569336" y="133309"/>
                  <a:pt x="592618" y="102477"/>
                  <a:pt x="558265" y="154004"/>
                </a:cubicBezTo>
                <a:cubicBezTo>
                  <a:pt x="533674" y="227780"/>
                  <a:pt x="559952" y="141360"/>
                  <a:pt x="539015" y="298383"/>
                </a:cubicBezTo>
                <a:cubicBezTo>
                  <a:pt x="537674" y="308440"/>
                  <a:pt x="532598" y="317634"/>
                  <a:pt x="529389" y="327259"/>
                </a:cubicBezTo>
                <a:cubicBezTo>
                  <a:pt x="510139" y="324051"/>
                  <a:pt x="489094" y="326362"/>
                  <a:pt x="471638" y="317634"/>
                </a:cubicBezTo>
                <a:cubicBezTo>
                  <a:pt x="461291" y="312461"/>
                  <a:pt x="460567" y="296938"/>
                  <a:pt x="452387" y="288758"/>
                </a:cubicBezTo>
                <a:cubicBezTo>
                  <a:pt x="444207" y="280578"/>
                  <a:pt x="432924" y="276232"/>
                  <a:pt x="423511" y="269508"/>
                </a:cubicBezTo>
                <a:cubicBezTo>
                  <a:pt x="410457" y="260184"/>
                  <a:pt x="397844" y="250257"/>
                  <a:pt x="385010" y="240632"/>
                </a:cubicBezTo>
                <a:cubicBezTo>
                  <a:pt x="378593" y="231007"/>
                  <a:pt x="373166" y="220643"/>
                  <a:pt x="365760" y="211756"/>
                </a:cubicBezTo>
                <a:cubicBezTo>
                  <a:pt x="342600" y="183964"/>
                  <a:pt x="336401" y="182558"/>
                  <a:pt x="308008" y="163630"/>
                </a:cubicBezTo>
                <a:cubicBezTo>
                  <a:pt x="285549" y="166838"/>
                  <a:pt x="260606" y="162499"/>
                  <a:pt x="240631" y="173255"/>
                </a:cubicBezTo>
                <a:cubicBezTo>
                  <a:pt x="216661" y="186162"/>
                  <a:pt x="197981" y="208354"/>
                  <a:pt x="182880" y="231006"/>
                </a:cubicBezTo>
                <a:cubicBezTo>
                  <a:pt x="170046" y="250257"/>
                  <a:pt x="163630" y="275924"/>
                  <a:pt x="144379" y="288758"/>
                </a:cubicBezTo>
                <a:lnTo>
                  <a:pt x="115503" y="308009"/>
                </a:lnTo>
                <a:cubicBezTo>
                  <a:pt x="99884" y="354867"/>
                  <a:pt x="113422" y="324397"/>
                  <a:pt x="77002" y="375385"/>
                </a:cubicBezTo>
                <a:cubicBezTo>
                  <a:pt x="70278" y="384798"/>
                  <a:pt x="67006" y="397320"/>
                  <a:pt x="57751" y="404261"/>
                </a:cubicBezTo>
                <a:cubicBezTo>
                  <a:pt x="52618" y="408111"/>
                  <a:pt x="9625" y="380198"/>
                  <a:pt x="0" y="37538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/>
        </p:nvSpPr>
        <p:spPr>
          <a:xfrm>
            <a:off x="3634416" y="5262307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 18"/>
          <p:cNvSpPr/>
          <p:nvPr/>
        </p:nvSpPr>
        <p:spPr>
          <a:xfrm>
            <a:off x="3701492" y="5407695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reeform 19"/>
          <p:cNvSpPr/>
          <p:nvPr/>
        </p:nvSpPr>
        <p:spPr>
          <a:xfrm>
            <a:off x="3825055" y="5622789"/>
            <a:ext cx="705775" cy="271525"/>
          </a:xfrm>
          <a:custGeom>
            <a:avLst/>
            <a:gdLst>
              <a:gd name="connsiteX0" fmla="*/ 0 w 705775"/>
              <a:gd name="connsiteY0" fmla="*/ 115503 h 271525"/>
              <a:gd name="connsiteX1" fmla="*/ 0 w 705775"/>
              <a:gd name="connsiteY1" fmla="*/ 115503 h 271525"/>
              <a:gd name="connsiteX2" fmla="*/ 86627 w 705775"/>
              <a:gd name="connsiteY2" fmla="*/ 125128 h 271525"/>
              <a:gd name="connsiteX3" fmla="*/ 173255 w 705775"/>
              <a:gd name="connsiteY3" fmla="*/ 96253 h 271525"/>
              <a:gd name="connsiteX4" fmla="*/ 231006 w 705775"/>
              <a:gd name="connsiteY4" fmla="*/ 77002 h 271525"/>
              <a:gd name="connsiteX5" fmla="*/ 259882 w 705775"/>
              <a:gd name="connsiteY5" fmla="*/ 67377 h 271525"/>
              <a:gd name="connsiteX6" fmla="*/ 298383 w 705775"/>
              <a:gd name="connsiteY6" fmla="*/ 48126 h 271525"/>
              <a:gd name="connsiteX7" fmla="*/ 327259 w 705775"/>
              <a:gd name="connsiteY7" fmla="*/ 38501 h 271525"/>
              <a:gd name="connsiteX8" fmla="*/ 385011 w 705775"/>
              <a:gd name="connsiteY8" fmla="*/ 0 h 271525"/>
              <a:gd name="connsiteX9" fmla="*/ 413886 w 705775"/>
              <a:gd name="connsiteY9" fmla="*/ 9625 h 271525"/>
              <a:gd name="connsiteX10" fmla="*/ 471638 w 705775"/>
              <a:gd name="connsiteY10" fmla="*/ 57752 h 271525"/>
              <a:gd name="connsiteX11" fmla="*/ 490888 w 705775"/>
              <a:gd name="connsiteY11" fmla="*/ 86627 h 271525"/>
              <a:gd name="connsiteX12" fmla="*/ 548640 w 705775"/>
              <a:gd name="connsiteY12" fmla="*/ 115503 h 271525"/>
              <a:gd name="connsiteX13" fmla="*/ 577516 w 705775"/>
              <a:gd name="connsiteY13" fmla="*/ 134754 h 271525"/>
              <a:gd name="connsiteX14" fmla="*/ 635267 w 705775"/>
              <a:gd name="connsiteY14" fmla="*/ 182880 h 271525"/>
              <a:gd name="connsiteX15" fmla="*/ 683394 w 705775"/>
              <a:gd name="connsiteY15" fmla="*/ 240632 h 271525"/>
              <a:gd name="connsiteX16" fmla="*/ 702644 w 705775"/>
              <a:gd name="connsiteY16" fmla="*/ 269507 h 271525"/>
              <a:gd name="connsiteX17" fmla="*/ 500514 w 705775"/>
              <a:gd name="connsiteY17" fmla="*/ 259882 h 271525"/>
              <a:gd name="connsiteX18" fmla="*/ 462013 w 705775"/>
              <a:gd name="connsiteY18" fmla="*/ 231006 h 271525"/>
              <a:gd name="connsiteX19" fmla="*/ 433137 w 705775"/>
              <a:gd name="connsiteY19" fmla="*/ 202131 h 271525"/>
              <a:gd name="connsiteX20" fmla="*/ 404261 w 705775"/>
              <a:gd name="connsiteY20" fmla="*/ 192505 h 271525"/>
              <a:gd name="connsiteX21" fmla="*/ 336884 w 705775"/>
              <a:gd name="connsiteY21" fmla="*/ 144379 h 271525"/>
              <a:gd name="connsiteX22" fmla="*/ 269507 w 705775"/>
              <a:gd name="connsiteY22" fmla="*/ 134754 h 271525"/>
              <a:gd name="connsiteX23" fmla="*/ 0 w 705775"/>
              <a:gd name="connsiteY23" fmla="*/ 115503 h 2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05775" h="271525">
                <a:moveTo>
                  <a:pt x="0" y="115503"/>
                </a:moveTo>
                <a:lnTo>
                  <a:pt x="0" y="115503"/>
                </a:lnTo>
                <a:cubicBezTo>
                  <a:pt x="28876" y="118711"/>
                  <a:pt x="57574" y="125128"/>
                  <a:pt x="86627" y="125128"/>
                </a:cubicBezTo>
                <a:cubicBezTo>
                  <a:pt x="132870" y="125128"/>
                  <a:pt x="134113" y="111910"/>
                  <a:pt x="173255" y="96253"/>
                </a:cubicBezTo>
                <a:cubicBezTo>
                  <a:pt x="192095" y="88717"/>
                  <a:pt x="211756" y="83419"/>
                  <a:pt x="231006" y="77002"/>
                </a:cubicBezTo>
                <a:cubicBezTo>
                  <a:pt x="240631" y="73794"/>
                  <a:pt x="250807" y="71915"/>
                  <a:pt x="259882" y="67377"/>
                </a:cubicBezTo>
                <a:cubicBezTo>
                  <a:pt x="272716" y="60960"/>
                  <a:pt x="285195" y="53778"/>
                  <a:pt x="298383" y="48126"/>
                </a:cubicBezTo>
                <a:cubicBezTo>
                  <a:pt x="307709" y="44129"/>
                  <a:pt x="318390" y="43428"/>
                  <a:pt x="327259" y="38501"/>
                </a:cubicBezTo>
                <a:cubicBezTo>
                  <a:pt x="347484" y="27265"/>
                  <a:pt x="385011" y="0"/>
                  <a:pt x="385011" y="0"/>
                </a:cubicBezTo>
                <a:cubicBezTo>
                  <a:pt x="394636" y="3208"/>
                  <a:pt x="404811" y="5088"/>
                  <a:pt x="413886" y="9625"/>
                </a:cubicBezTo>
                <a:cubicBezTo>
                  <a:pt x="435518" y="20441"/>
                  <a:pt x="456433" y="39506"/>
                  <a:pt x="471638" y="57752"/>
                </a:cubicBezTo>
                <a:cubicBezTo>
                  <a:pt x="479044" y="66639"/>
                  <a:pt x="482708" y="78447"/>
                  <a:pt x="490888" y="86627"/>
                </a:cubicBezTo>
                <a:cubicBezTo>
                  <a:pt x="509548" y="105287"/>
                  <a:pt x="525153" y="107674"/>
                  <a:pt x="548640" y="115503"/>
                </a:cubicBezTo>
                <a:cubicBezTo>
                  <a:pt x="558265" y="121920"/>
                  <a:pt x="568629" y="127348"/>
                  <a:pt x="577516" y="134754"/>
                </a:cubicBezTo>
                <a:cubicBezTo>
                  <a:pt x="651625" y="196512"/>
                  <a:pt x="563578" y="135087"/>
                  <a:pt x="635267" y="182880"/>
                </a:cubicBezTo>
                <a:cubicBezTo>
                  <a:pt x="683064" y="254575"/>
                  <a:pt x="621633" y="166519"/>
                  <a:pt x="683394" y="240632"/>
                </a:cubicBezTo>
                <a:cubicBezTo>
                  <a:pt x="690800" y="249519"/>
                  <a:pt x="714148" y="268296"/>
                  <a:pt x="702644" y="269507"/>
                </a:cubicBezTo>
                <a:cubicBezTo>
                  <a:pt x="635562" y="276568"/>
                  <a:pt x="567891" y="263090"/>
                  <a:pt x="500514" y="259882"/>
                </a:cubicBezTo>
                <a:cubicBezTo>
                  <a:pt x="487680" y="250257"/>
                  <a:pt x="474193" y="241446"/>
                  <a:pt x="462013" y="231006"/>
                </a:cubicBezTo>
                <a:cubicBezTo>
                  <a:pt x="451678" y="222147"/>
                  <a:pt x="444463" y="209682"/>
                  <a:pt x="433137" y="202131"/>
                </a:cubicBezTo>
                <a:cubicBezTo>
                  <a:pt x="424695" y="196503"/>
                  <a:pt x="413886" y="195714"/>
                  <a:pt x="404261" y="192505"/>
                </a:cubicBezTo>
                <a:cubicBezTo>
                  <a:pt x="404218" y="192473"/>
                  <a:pt x="344701" y="146724"/>
                  <a:pt x="336884" y="144379"/>
                </a:cubicBezTo>
                <a:cubicBezTo>
                  <a:pt x="315154" y="137860"/>
                  <a:pt x="291966" y="137962"/>
                  <a:pt x="269507" y="134754"/>
                </a:cubicBezTo>
                <a:cubicBezTo>
                  <a:pt x="173670" y="102805"/>
                  <a:pt x="44918" y="118712"/>
                  <a:pt x="0" y="1155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Freeform 20"/>
          <p:cNvSpPr/>
          <p:nvPr/>
        </p:nvSpPr>
        <p:spPr>
          <a:xfrm>
            <a:off x="3637327" y="4162709"/>
            <a:ext cx="678715" cy="844144"/>
          </a:xfrm>
          <a:custGeom>
            <a:avLst/>
            <a:gdLst>
              <a:gd name="connsiteX0" fmla="*/ 203153 w 678715"/>
              <a:gd name="connsiteY0" fmla="*/ 82032 h 844144"/>
              <a:gd name="connsiteX1" fmla="*/ 203153 w 678715"/>
              <a:gd name="connsiteY1" fmla="*/ 82032 h 844144"/>
              <a:gd name="connsiteX2" fmla="*/ 289780 w 678715"/>
              <a:gd name="connsiteY2" fmla="*/ 130158 h 844144"/>
              <a:gd name="connsiteX3" fmla="*/ 337907 w 678715"/>
              <a:gd name="connsiteY3" fmla="*/ 187910 h 844144"/>
              <a:gd name="connsiteX4" fmla="*/ 376408 w 678715"/>
              <a:gd name="connsiteY4" fmla="*/ 255287 h 844144"/>
              <a:gd name="connsiteX5" fmla="*/ 395658 w 678715"/>
              <a:gd name="connsiteY5" fmla="*/ 284163 h 844144"/>
              <a:gd name="connsiteX6" fmla="*/ 405284 w 678715"/>
              <a:gd name="connsiteY6" fmla="*/ 351539 h 844144"/>
              <a:gd name="connsiteX7" fmla="*/ 463035 w 678715"/>
              <a:gd name="connsiteY7" fmla="*/ 399666 h 844144"/>
              <a:gd name="connsiteX8" fmla="*/ 482286 w 678715"/>
              <a:gd name="connsiteY8" fmla="*/ 428542 h 844144"/>
              <a:gd name="connsiteX9" fmla="*/ 568913 w 678715"/>
              <a:gd name="connsiteY9" fmla="*/ 495918 h 844144"/>
              <a:gd name="connsiteX10" fmla="*/ 607414 w 678715"/>
              <a:gd name="connsiteY10" fmla="*/ 553670 h 844144"/>
              <a:gd name="connsiteX11" fmla="*/ 636290 w 678715"/>
              <a:gd name="connsiteY11" fmla="*/ 611422 h 844144"/>
              <a:gd name="connsiteX12" fmla="*/ 645915 w 678715"/>
              <a:gd name="connsiteY12" fmla="*/ 669173 h 844144"/>
              <a:gd name="connsiteX13" fmla="*/ 665166 w 678715"/>
              <a:gd name="connsiteY13" fmla="*/ 698049 h 844144"/>
              <a:gd name="connsiteX14" fmla="*/ 674791 w 678715"/>
              <a:gd name="connsiteY14" fmla="*/ 736550 h 844144"/>
              <a:gd name="connsiteX15" fmla="*/ 665166 w 678715"/>
              <a:gd name="connsiteY15" fmla="*/ 823177 h 844144"/>
              <a:gd name="connsiteX16" fmla="*/ 501536 w 678715"/>
              <a:gd name="connsiteY16" fmla="*/ 784676 h 844144"/>
              <a:gd name="connsiteX17" fmla="*/ 491911 w 678715"/>
              <a:gd name="connsiteY17" fmla="*/ 755800 h 844144"/>
              <a:gd name="connsiteX18" fmla="*/ 463035 w 678715"/>
              <a:gd name="connsiteY18" fmla="*/ 726925 h 844144"/>
              <a:gd name="connsiteX19" fmla="*/ 424534 w 678715"/>
              <a:gd name="connsiteY19" fmla="*/ 717299 h 844144"/>
              <a:gd name="connsiteX20" fmla="*/ 395658 w 678715"/>
              <a:gd name="connsiteY20" fmla="*/ 707674 h 844144"/>
              <a:gd name="connsiteX21" fmla="*/ 155027 w 678715"/>
              <a:gd name="connsiteY21" fmla="*/ 659548 h 844144"/>
              <a:gd name="connsiteX22" fmla="*/ 106900 w 678715"/>
              <a:gd name="connsiteY22" fmla="*/ 582546 h 844144"/>
              <a:gd name="connsiteX23" fmla="*/ 106900 w 678715"/>
              <a:gd name="connsiteY23" fmla="*/ 399666 h 844144"/>
              <a:gd name="connsiteX24" fmla="*/ 78025 w 678715"/>
              <a:gd name="connsiteY24" fmla="*/ 390040 h 844144"/>
              <a:gd name="connsiteX25" fmla="*/ 29898 w 678715"/>
              <a:gd name="connsiteY25" fmla="*/ 380415 h 844144"/>
              <a:gd name="connsiteX26" fmla="*/ 1022 w 678715"/>
              <a:gd name="connsiteY26" fmla="*/ 351539 h 844144"/>
              <a:gd name="connsiteX27" fmla="*/ 49149 w 678715"/>
              <a:gd name="connsiteY27" fmla="*/ 245662 h 844144"/>
              <a:gd name="connsiteX28" fmla="*/ 87650 w 678715"/>
              <a:gd name="connsiteY28" fmla="*/ 236036 h 844144"/>
              <a:gd name="connsiteX29" fmla="*/ 97275 w 678715"/>
              <a:gd name="connsiteY29" fmla="*/ 5030 h 844144"/>
              <a:gd name="connsiteX30" fmla="*/ 135776 w 678715"/>
              <a:gd name="connsiteY30" fmla="*/ 14655 h 844144"/>
              <a:gd name="connsiteX31" fmla="*/ 155027 w 678715"/>
              <a:gd name="connsiteY31" fmla="*/ 43531 h 844144"/>
              <a:gd name="connsiteX32" fmla="*/ 203153 w 678715"/>
              <a:gd name="connsiteY32" fmla="*/ 82032 h 84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78715" h="844144">
                <a:moveTo>
                  <a:pt x="203153" y="82032"/>
                </a:moveTo>
                <a:lnTo>
                  <a:pt x="203153" y="82032"/>
                </a:lnTo>
                <a:cubicBezTo>
                  <a:pt x="232029" y="98074"/>
                  <a:pt x="263806" y="109750"/>
                  <a:pt x="289780" y="130158"/>
                </a:cubicBezTo>
                <a:cubicBezTo>
                  <a:pt x="309484" y="145640"/>
                  <a:pt x="322522" y="168130"/>
                  <a:pt x="337907" y="187910"/>
                </a:cubicBezTo>
                <a:cubicBezTo>
                  <a:pt x="363156" y="220373"/>
                  <a:pt x="354415" y="216798"/>
                  <a:pt x="376408" y="255287"/>
                </a:cubicBezTo>
                <a:cubicBezTo>
                  <a:pt x="382147" y="265331"/>
                  <a:pt x="389241" y="274538"/>
                  <a:pt x="395658" y="284163"/>
                </a:cubicBezTo>
                <a:cubicBezTo>
                  <a:pt x="398867" y="306622"/>
                  <a:pt x="396858" y="330475"/>
                  <a:pt x="405284" y="351539"/>
                </a:cubicBezTo>
                <a:cubicBezTo>
                  <a:pt x="412022" y="368383"/>
                  <a:pt x="448598" y="390041"/>
                  <a:pt x="463035" y="399666"/>
                </a:cubicBezTo>
                <a:cubicBezTo>
                  <a:pt x="469452" y="409291"/>
                  <a:pt x="473580" y="420924"/>
                  <a:pt x="482286" y="428542"/>
                </a:cubicBezTo>
                <a:cubicBezTo>
                  <a:pt x="532910" y="472838"/>
                  <a:pt x="534534" y="451717"/>
                  <a:pt x="568913" y="495918"/>
                </a:cubicBezTo>
                <a:cubicBezTo>
                  <a:pt x="583117" y="514181"/>
                  <a:pt x="600098" y="531721"/>
                  <a:pt x="607414" y="553670"/>
                </a:cubicBezTo>
                <a:cubicBezTo>
                  <a:pt x="620697" y="593521"/>
                  <a:pt x="611411" y="574104"/>
                  <a:pt x="636290" y="611422"/>
                </a:cubicBezTo>
                <a:cubicBezTo>
                  <a:pt x="639498" y="630672"/>
                  <a:pt x="639743" y="650659"/>
                  <a:pt x="645915" y="669173"/>
                </a:cubicBezTo>
                <a:cubicBezTo>
                  <a:pt x="649573" y="680148"/>
                  <a:pt x="660609" y="687416"/>
                  <a:pt x="665166" y="698049"/>
                </a:cubicBezTo>
                <a:cubicBezTo>
                  <a:pt x="670377" y="710208"/>
                  <a:pt x="671583" y="723716"/>
                  <a:pt x="674791" y="736550"/>
                </a:cubicBezTo>
                <a:cubicBezTo>
                  <a:pt x="671583" y="765426"/>
                  <a:pt x="690801" y="809505"/>
                  <a:pt x="665166" y="823177"/>
                </a:cubicBezTo>
                <a:cubicBezTo>
                  <a:pt x="575338" y="871085"/>
                  <a:pt x="544571" y="827711"/>
                  <a:pt x="501536" y="784676"/>
                </a:cubicBezTo>
                <a:cubicBezTo>
                  <a:pt x="498328" y="775051"/>
                  <a:pt x="497539" y="764242"/>
                  <a:pt x="491911" y="755800"/>
                </a:cubicBezTo>
                <a:cubicBezTo>
                  <a:pt x="484360" y="744474"/>
                  <a:pt x="474854" y="733678"/>
                  <a:pt x="463035" y="726925"/>
                </a:cubicBezTo>
                <a:cubicBezTo>
                  <a:pt x="451549" y="720362"/>
                  <a:pt x="437254" y="720933"/>
                  <a:pt x="424534" y="717299"/>
                </a:cubicBezTo>
                <a:cubicBezTo>
                  <a:pt x="414778" y="714512"/>
                  <a:pt x="405283" y="710882"/>
                  <a:pt x="395658" y="707674"/>
                </a:cubicBezTo>
                <a:cubicBezTo>
                  <a:pt x="317335" y="603244"/>
                  <a:pt x="413869" y="711316"/>
                  <a:pt x="155027" y="659548"/>
                </a:cubicBezTo>
                <a:cubicBezTo>
                  <a:pt x="141144" y="656771"/>
                  <a:pt x="112215" y="593176"/>
                  <a:pt x="106900" y="582546"/>
                </a:cubicBezTo>
                <a:cubicBezTo>
                  <a:pt x="107830" y="570453"/>
                  <a:pt x="128159" y="436869"/>
                  <a:pt x="106900" y="399666"/>
                </a:cubicBezTo>
                <a:cubicBezTo>
                  <a:pt x="101866" y="390857"/>
                  <a:pt x="87868" y="392501"/>
                  <a:pt x="78025" y="390040"/>
                </a:cubicBezTo>
                <a:cubicBezTo>
                  <a:pt x="62153" y="386072"/>
                  <a:pt x="45940" y="383623"/>
                  <a:pt x="29898" y="380415"/>
                </a:cubicBezTo>
                <a:cubicBezTo>
                  <a:pt x="20273" y="370790"/>
                  <a:pt x="2152" y="365104"/>
                  <a:pt x="1022" y="351539"/>
                </a:cubicBezTo>
                <a:cubicBezTo>
                  <a:pt x="-3486" y="297439"/>
                  <a:pt x="5934" y="264183"/>
                  <a:pt x="49149" y="245662"/>
                </a:cubicBezTo>
                <a:cubicBezTo>
                  <a:pt x="61308" y="240451"/>
                  <a:pt x="74816" y="239245"/>
                  <a:pt x="87650" y="236036"/>
                </a:cubicBezTo>
                <a:cubicBezTo>
                  <a:pt x="90858" y="159034"/>
                  <a:pt x="80903" y="80340"/>
                  <a:pt x="97275" y="5030"/>
                </a:cubicBezTo>
                <a:cubicBezTo>
                  <a:pt x="100085" y="-7897"/>
                  <a:pt x="124769" y="7317"/>
                  <a:pt x="135776" y="14655"/>
                </a:cubicBezTo>
                <a:cubicBezTo>
                  <a:pt x="145401" y="21072"/>
                  <a:pt x="147800" y="34498"/>
                  <a:pt x="155027" y="43531"/>
                </a:cubicBezTo>
                <a:cubicBezTo>
                  <a:pt x="160696" y="50617"/>
                  <a:pt x="195132" y="75615"/>
                  <a:pt x="203153" y="82032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Freeform 21"/>
          <p:cNvSpPr/>
          <p:nvPr/>
        </p:nvSpPr>
        <p:spPr>
          <a:xfrm>
            <a:off x="6381549" y="2069432"/>
            <a:ext cx="1155032" cy="837397"/>
          </a:xfrm>
          <a:custGeom>
            <a:avLst/>
            <a:gdLst>
              <a:gd name="connsiteX0" fmla="*/ 1001028 w 1155032"/>
              <a:gd name="connsiteY0" fmla="*/ 837397 h 837397"/>
              <a:gd name="connsiteX1" fmla="*/ 952902 w 1155032"/>
              <a:gd name="connsiteY1" fmla="*/ 808522 h 837397"/>
              <a:gd name="connsiteX2" fmla="*/ 943276 w 1155032"/>
              <a:gd name="connsiteY2" fmla="*/ 779646 h 837397"/>
              <a:gd name="connsiteX3" fmla="*/ 885525 w 1155032"/>
              <a:gd name="connsiteY3" fmla="*/ 712269 h 837397"/>
              <a:gd name="connsiteX4" fmla="*/ 866274 w 1155032"/>
              <a:gd name="connsiteY4" fmla="*/ 644892 h 837397"/>
              <a:gd name="connsiteX5" fmla="*/ 847024 w 1155032"/>
              <a:gd name="connsiteY5" fmla="*/ 577515 h 837397"/>
              <a:gd name="connsiteX6" fmla="*/ 885525 w 1155032"/>
              <a:gd name="connsiteY6" fmla="*/ 558265 h 837397"/>
              <a:gd name="connsiteX7" fmla="*/ 1068405 w 1155032"/>
              <a:gd name="connsiteY7" fmla="*/ 577515 h 837397"/>
              <a:gd name="connsiteX8" fmla="*/ 1155032 w 1155032"/>
              <a:gd name="connsiteY8" fmla="*/ 625642 h 837397"/>
              <a:gd name="connsiteX9" fmla="*/ 1145407 w 1155032"/>
              <a:gd name="connsiteY9" fmla="*/ 664143 h 837397"/>
              <a:gd name="connsiteX10" fmla="*/ 1087655 w 1155032"/>
              <a:gd name="connsiteY10" fmla="*/ 721894 h 837397"/>
              <a:gd name="connsiteX11" fmla="*/ 1068405 w 1155032"/>
              <a:gd name="connsiteY11" fmla="*/ 750770 h 837397"/>
              <a:gd name="connsiteX12" fmla="*/ 1020278 w 1155032"/>
              <a:gd name="connsiteY12" fmla="*/ 741145 h 837397"/>
              <a:gd name="connsiteX13" fmla="*/ 962527 w 1155032"/>
              <a:gd name="connsiteY13" fmla="*/ 654517 h 837397"/>
              <a:gd name="connsiteX14" fmla="*/ 904775 w 1155032"/>
              <a:gd name="connsiteY14" fmla="*/ 596766 h 837397"/>
              <a:gd name="connsiteX15" fmla="*/ 847024 w 1155032"/>
              <a:gd name="connsiteY15" fmla="*/ 567890 h 837397"/>
              <a:gd name="connsiteX16" fmla="*/ 779647 w 1155032"/>
              <a:gd name="connsiteY16" fmla="*/ 539014 h 837397"/>
              <a:gd name="connsiteX17" fmla="*/ 750771 w 1155032"/>
              <a:gd name="connsiteY17" fmla="*/ 519764 h 837397"/>
              <a:gd name="connsiteX18" fmla="*/ 741146 w 1155032"/>
              <a:gd name="connsiteY18" fmla="*/ 490888 h 837397"/>
              <a:gd name="connsiteX19" fmla="*/ 721895 w 1155032"/>
              <a:gd name="connsiteY19" fmla="*/ 462012 h 837397"/>
              <a:gd name="connsiteX20" fmla="*/ 702645 w 1155032"/>
              <a:gd name="connsiteY20" fmla="*/ 375385 h 837397"/>
              <a:gd name="connsiteX21" fmla="*/ 673769 w 1155032"/>
              <a:gd name="connsiteY21" fmla="*/ 356134 h 837397"/>
              <a:gd name="connsiteX22" fmla="*/ 635268 w 1155032"/>
              <a:gd name="connsiteY22" fmla="*/ 346509 h 837397"/>
              <a:gd name="connsiteX23" fmla="*/ 567891 w 1155032"/>
              <a:gd name="connsiteY23" fmla="*/ 298383 h 837397"/>
              <a:gd name="connsiteX24" fmla="*/ 539015 w 1155032"/>
              <a:gd name="connsiteY24" fmla="*/ 288757 h 837397"/>
              <a:gd name="connsiteX25" fmla="*/ 519765 w 1155032"/>
              <a:gd name="connsiteY25" fmla="*/ 259882 h 837397"/>
              <a:gd name="connsiteX26" fmla="*/ 462013 w 1155032"/>
              <a:gd name="connsiteY26" fmla="*/ 240631 h 837397"/>
              <a:gd name="connsiteX27" fmla="*/ 433137 w 1155032"/>
              <a:gd name="connsiteY27" fmla="*/ 211755 h 837397"/>
              <a:gd name="connsiteX28" fmla="*/ 394636 w 1155032"/>
              <a:gd name="connsiteY28" fmla="*/ 182880 h 837397"/>
              <a:gd name="connsiteX29" fmla="*/ 365760 w 1155032"/>
              <a:gd name="connsiteY29" fmla="*/ 163629 h 837397"/>
              <a:gd name="connsiteX30" fmla="*/ 298384 w 1155032"/>
              <a:gd name="connsiteY30" fmla="*/ 105877 h 837397"/>
              <a:gd name="connsiteX31" fmla="*/ 240632 w 1155032"/>
              <a:gd name="connsiteY31" fmla="*/ 86627 h 837397"/>
              <a:gd name="connsiteX32" fmla="*/ 154005 w 1155032"/>
              <a:gd name="connsiteY32" fmla="*/ 57751 h 837397"/>
              <a:gd name="connsiteX33" fmla="*/ 125129 w 1155032"/>
              <a:gd name="connsiteY33" fmla="*/ 48126 h 837397"/>
              <a:gd name="connsiteX34" fmla="*/ 86628 w 1155032"/>
              <a:gd name="connsiteY34" fmla="*/ 38501 h 837397"/>
              <a:gd name="connsiteX35" fmla="*/ 57752 w 1155032"/>
              <a:gd name="connsiteY35" fmla="*/ 19250 h 837397"/>
              <a:gd name="connsiteX36" fmla="*/ 0 w 1155032"/>
              <a:gd name="connsiteY36" fmla="*/ 0 h 837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55032" h="837397">
                <a:moveTo>
                  <a:pt x="1001028" y="837397"/>
                </a:moveTo>
                <a:cubicBezTo>
                  <a:pt x="984986" y="827772"/>
                  <a:pt x="966131" y="821750"/>
                  <a:pt x="952902" y="808522"/>
                </a:cubicBezTo>
                <a:cubicBezTo>
                  <a:pt x="945728" y="801348"/>
                  <a:pt x="948310" y="788455"/>
                  <a:pt x="943276" y="779646"/>
                </a:cubicBezTo>
                <a:cubicBezTo>
                  <a:pt x="926813" y="750836"/>
                  <a:pt x="908281" y="735025"/>
                  <a:pt x="885525" y="712269"/>
                </a:cubicBezTo>
                <a:cubicBezTo>
                  <a:pt x="862452" y="643054"/>
                  <a:pt x="890438" y="729468"/>
                  <a:pt x="866274" y="644892"/>
                </a:cubicBezTo>
                <a:cubicBezTo>
                  <a:pt x="838658" y="548232"/>
                  <a:pt x="877113" y="697875"/>
                  <a:pt x="847024" y="577515"/>
                </a:cubicBezTo>
                <a:cubicBezTo>
                  <a:pt x="859858" y="571098"/>
                  <a:pt x="871196" y="559019"/>
                  <a:pt x="885525" y="558265"/>
                </a:cubicBezTo>
                <a:cubicBezTo>
                  <a:pt x="980986" y="553241"/>
                  <a:pt x="1000148" y="560451"/>
                  <a:pt x="1068405" y="577515"/>
                </a:cubicBezTo>
                <a:cubicBezTo>
                  <a:pt x="1134598" y="621644"/>
                  <a:pt x="1104207" y="608699"/>
                  <a:pt x="1155032" y="625642"/>
                </a:cubicBezTo>
                <a:cubicBezTo>
                  <a:pt x="1151824" y="638476"/>
                  <a:pt x="1152993" y="653306"/>
                  <a:pt x="1145407" y="664143"/>
                </a:cubicBezTo>
                <a:cubicBezTo>
                  <a:pt x="1129795" y="686446"/>
                  <a:pt x="1102756" y="699242"/>
                  <a:pt x="1087655" y="721894"/>
                </a:cubicBezTo>
                <a:lnTo>
                  <a:pt x="1068405" y="750770"/>
                </a:lnTo>
                <a:cubicBezTo>
                  <a:pt x="1052363" y="747562"/>
                  <a:pt x="1033192" y="751189"/>
                  <a:pt x="1020278" y="741145"/>
                </a:cubicBezTo>
                <a:cubicBezTo>
                  <a:pt x="976950" y="707446"/>
                  <a:pt x="993816" y="685805"/>
                  <a:pt x="962527" y="654517"/>
                </a:cubicBezTo>
                <a:cubicBezTo>
                  <a:pt x="943276" y="635267"/>
                  <a:pt x="927427" y="611868"/>
                  <a:pt x="904775" y="596766"/>
                </a:cubicBezTo>
                <a:cubicBezTo>
                  <a:pt x="822028" y="541600"/>
                  <a:pt x="926716" y="607735"/>
                  <a:pt x="847024" y="567890"/>
                </a:cubicBezTo>
                <a:cubicBezTo>
                  <a:pt x="780552" y="534654"/>
                  <a:pt x="859777" y="559048"/>
                  <a:pt x="779647" y="539014"/>
                </a:cubicBezTo>
                <a:cubicBezTo>
                  <a:pt x="770022" y="532597"/>
                  <a:pt x="757998" y="528797"/>
                  <a:pt x="750771" y="519764"/>
                </a:cubicBezTo>
                <a:cubicBezTo>
                  <a:pt x="744433" y="511841"/>
                  <a:pt x="745683" y="499963"/>
                  <a:pt x="741146" y="490888"/>
                </a:cubicBezTo>
                <a:cubicBezTo>
                  <a:pt x="735973" y="480541"/>
                  <a:pt x="728312" y="471637"/>
                  <a:pt x="721895" y="462012"/>
                </a:cubicBezTo>
                <a:cubicBezTo>
                  <a:pt x="721797" y="461422"/>
                  <a:pt x="712621" y="387856"/>
                  <a:pt x="702645" y="375385"/>
                </a:cubicBezTo>
                <a:cubicBezTo>
                  <a:pt x="695418" y="366352"/>
                  <a:pt x="684402" y="360691"/>
                  <a:pt x="673769" y="356134"/>
                </a:cubicBezTo>
                <a:cubicBezTo>
                  <a:pt x="661610" y="350923"/>
                  <a:pt x="648102" y="349717"/>
                  <a:pt x="635268" y="346509"/>
                </a:cubicBezTo>
                <a:cubicBezTo>
                  <a:pt x="626542" y="339965"/>
                  <a:pt x="581970" y="305423"/>
                  <a:pt x="567891" y="298383"/>
                </a:cubicBezTo>
                <a:cubicBezTo>
                  <a:pt x="558816" y="293846"/>
                  <a:pt x="548640" y="291966"/>
                  <a:pt x="539015" y="288757"/>
                </a:cubicBezTo>
                <a:cubicBezTo>
                  <a:pt x="532598" y="279132"/>
                  <a:pt x="529574" y="266013"/>
                  <a:pt x="519765" y="259882"/>
                </a:cubicBezTo>
                <a:cubicBezTo>
                  <a:pt x="502557" y="249127"/>
                  <a:pt x="462013" y="240631"/>
                  <a:pt x="462013" y="240631"/>
                </a:cubicBezTo>
                <a:cubicBezTo>
                  <a:pt x="452388" y="231006"/>
                  <a:pt x="443472" y="220614"/>
                  <a:pt x="433137" y="211755"/>
                </a:cubicBezTo>
                <a:cubicBezTo>
                  <a:pt x="420957" y="201315"/>
                  <a:pt x="407690" y="192204"/>
                  <a:pt x="394636" y="182880"/>
                </a:cubicBezTo>
                <a:cubicBezTo>
                  <a:pt x="385222" y="176156"/>
                  <a:pt x="374647" y="171035"/>
                  <a:pt x="365760" y="163629"/>
                </a:cubicBezTo>
                <a:cubicBezTo>
                  <a:pt x="336863" y="139548"/>
                  <a:pt x="334432" y="123901"/>
                  <a:pt x="298384" y="105877"/>
                </a:cubicBezTo>
                <a:cubicBezTo>
                  <a:pt x="280234" y="96802"/>
                  <a:pt x="259883" y="93044"/>
                  <a:pt x="240632" y="86627"/>
                </a:cubicBezTo>
                <a:lnTo>
                  <a:pt x="154005" y="57751"/>
                </a:lnTo>
                <a:cubicBezTo>
                  <a:pt x="144380" y="54543"/>
                  <a:pt x="134972" y="50587"/>
                  <a:pt x="125129" y="48126"/>
                </a:cubicBezTo>
                <a:lnTo>
                  <a:pt x="86628" y="38501"/>
                </a:lnTo>
                <a:cubicBezTo>
                  <a:pt x="77003" y="32084"/>
                  <a:pt x="68323" y="23948"/>
                  <a:pt x="57752" y="19250"/>
                </a:cubicBezTo>
                <a:cubicBezTo>
                  <a:pt x="39209" y="11009"/>
                  <a:pt x="0" y="0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Freeform 22"/>
          <p:cNvSpPr/>
          <p:nvPr/>
        </p:nvSpPr>
        <p:spPr>
          <a:xfrm>
            <a:off x="4138863" y="3185962"/>
            <a:ext cx="2146434" cy="433137"/>
          </a:xfrm>
          <a:custGeom>
            <a:avLst/>
            <a:gdLst>
              <a:gd name="connsiteX0" fmla="*/ 1934678 w 2146434"/>
              <a:gd name="connsiteY0" fmla="*/ 433137 h 433137"/>
              <a:gd name="connsiteX1" fmla="*/ 1963554 w 2146434"/>
              <a:gd name="connsiteY1" fmla="*/ 144379 h 433137"/>
              <a:gd name="connsiteX2" fmla="*/ 2021305 w 2146434"/>
              <a:gd name="connsiteY2" fmla="*/ 182880 h 433137"/>
              <a:gd name="connsiteX3" fmla="*/ 2127183 w 2146434"/>
              <a:gd name="connsiteY3" fmla="*/ 202131 h 433137"/>
              <a:gd name="connsiteX4" fmla="*/ 2146434 w 2146434"/>
              <a:gd name="connsiteY4" fmla="*/ 269507 h 433137"/>
              <a:gd name="connsiteX5" fmla="*/ 2136809 w 2146434"/>
              <a:gd name="connsiteY5" fmla="*/ 308009 h 433137"/>
              <a:gd name="connsiteX6" fmla="*/ 2117558 w 2146434"/>
              <a:gd name="connsiteY6" fmla="*/ 336884 h 433137"/>
              <a:gd name="connsiteX7" fmla="*/ 2079057 w 2146434"/>
              <a:gd name="connsiteY7" fmla="*/ 346510 h 433137"/>
              <a:gd name="connsiteX8" fmla="*/ 2069432 w 2146434"/>
              <a:gd name="connsiteY8" fmla="*/ 375385 h 433137"/>
              <a:gd name="connsiteX9" fmla="*/ 2030931 w 2146434"/>
              <a:gd name="connsiteY9" fmla="*/ 317634 h 433137"/>
              <a:gd name="connsiteX10" fmla="*/ 2002055 w 2146434"/>
              <a:gd name="connsiteY10" fmla="*/ 288758 h 433137"/>
              <a:gd name="connsiteX11" fmla="*/ 1982804 w 2146434"/>
              <a:gd name="connsiteY11" fmla="*/ 221381 h 433137"/>
              <a:gd name="connsiteX12" fmla="*/ 1963554 w 2146434"/>
              <a:gd name="connsiteY12" fmla="*/ 182880 h 433137"/>
              <a:gd name="connsiteX13" fmla="*/ 1953929 w 2146434"/>
              <a:gd name="connsiteY13" fmla="*/ 144379 h 433137"/>
              <a:gd name="connsiteX14" fmla="*/ 1925053 w 2146434"/>
              <a:gd name="connsiteY14" fmla="*/ 86627 h 433137"/>
              <a:gd name="connsiteX15" fmla="*/ 1896177 w 2146434"/>
              <a:gd name="connsiteY15" fmla="*/ 67377 h 433137"/>
              <a:gd name="connsiteX16" fmla="*/ 1809550 w 2146434"/>
              <a:gd name="connsiteY16" fmla="*/ 9625 h 433137"/>
              <a:gd name="connsiteX17" fmla="*/ 1780674 w 2146434"/>
              <a:gd name="connsiteY17" fmla="*/ 0 h 433137"/>
              <a:gd name="connsiteX18" fmla="*/ 1549668 w 2146434"/>
              <a:gd name="connsiteY18" fmla="*/ 9625 h 433137"/>
              <a:gd name="connsiteX19" fmla="*/ 1491916 w 2146434"/>
              <a:gd name="connsiteY19" fmla="*/ 57752 h 433137"/>
              <a:gd name="connsiteX20" fmla="*/ 1386038 w 2146434"/>
              <a:gd name="connsiteY20" fmla="*/ 77002 h 433137"/>
              <a:gd name="connsiteX21" fmla="*/ 1318661 w 2146434"/>
              <a:gd name="connsiteY21" fmla="*/ 77002 h 433137"/>
              <a:gd name="connsiteX22" fmla="*/ 1270535 w 2146434"/>
              <a:gd name="connsiteY22" fmla="*/ 86627 h 433137"/>
              <a:gd name="connsiteX23" fmla="*/ 1241659 w 2146434"/>
              <a:gd name="connsiteY23" fmla="*/ 96253 h 433137"/>
              <a:gd name="connsiteX24" fmla="*/ 1193533 w 2146434"/>
              <a:gd name="connsiteY24" fmla="*/ 105878 h 433137"/>
              <a:gd name="connsiteX25" fmla="*/ 1164657 w 2146434"/>
              <a:gd name="connsiteY25" fmla="*/ 115503 h 433137"/>
              <a:gd name="connsiteX26" fmla="*/ 1126156 w 2146434"/>
              <a:gd name="connsiteY26" fmla="*/ 125129 h 433137"/>
              <a:gd name="connsiteX27" fmla="*/ 962526 w 2146434"/>
              <a:gd name="connsiteY27" fmla="*/ 163630 h 433137"/>
              <a:gd name="connsiteX28" fmla="*/ 770021 w 2146434"/>
              <a:gd name="connsiteY28" fmla="*/ 173255 h 433137"/>
              <a:gd name="connsiteX29" fmla="*/ 596766 w 2146434"/>
              <a:gd name="connsiteY29" fmla="*/ 192505 h 433137"/>
              <a:gd name="connsiteX30" fmla="*/ 558265 w 2146434"/>
              <a:gd name="connsiteY30" fmla="*/ 202131 h 433137"/>
              <a:gd name="connsiteX31" fmla="*/ 529390 w 2146434"/>
              <a:gd name="connsiteY31" fmla="*/ 211756 h 433137"/>
              <a:gd name="connsiteX32" fmla="*/ 404261 w 2146434"/>
              <a:gd name="connsiteY32" fmla="*/ 221381 h 433137"/>
              <a:gd name="connsiteX33" fmla="*/ 327259 w 2146434"/>
              <a:gd name="connsiteY33" fmla="*/ 211756 h 433137"/>
              <a:gd name="connsiteX34" fmla="*/ 298383 w 2146434"/>
              <a:gd name="connsiteY34" fmla="*/ 192505 h 433137"/>
              <a:gd name="connsiteX35" fmla="*/ 231006 w 2146434"/>
              <a:gd name="connsiteY35" fmla="*/ 182880 h 433137"/>
              <a:gd name="connsiteX36" fmla="*/ 192505 w 2146434"/>
              <a:gd name="connsiteY36" fmla="*/ 163630 h 433137"/>
              <a:gd name="connsiteX37" fmla="*/ 0 w 2146434"/>
              <a:gd name="connsiteY37" fmla="*/ 134754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46434" h="433137">
                <a:moveTo>
                  <a:pt x="1934678" y="433137"/>
                </a:moveTo>
                <a:cubicBezTo>
                  <a:pt x="1944303" y="336884"/>
                  <a:pt x="1931912" y="235790"/>
                  <a:pt x="1963554" y="144379"/>
                </a:cubicBezTo>
                <a:cubicBezTo>
                  <a:pt x="1971122" y="122516"/>
                  <a:pt x="1999356" y="175564"/>
                  <a:pt x="2021305" y="182880"/>
                </a:cubicBezTo>
                <a:cubicBezTo>
                  <a:pt x="2074721" y="200685"/>
                  <a:pt x="2040113" y="191246"/>
                  <a:pt x="2127183" y="202131"/>
                </a:cubicBezTo>
                <a:cubicBezTo>
                  <a:pt x="2131724" y="215751"/>
                  <a:pt x="2146434" y="257416"/>
                  <a:pt x="2146434" y="269507"/>
                </a:cubicBezTo>
                <a:cubicBezTo>
                  <a:pt x="2146434" y="282736"/>
                  <a:pt x="2142020" y="295850"/>
                  <a:pt x="2136809" y="308009"/>
                </a:cubicBezTo>
                <a:cubicBezTo>
                  <a:pt x="2132252" y="318642"/>
                  <a:pt x="2127183" y="330467"/>
                  <a:pt x="2117558" y="336884"/>
                </a:cubicBezTo>
                <a:cubicBezTo>
                  <a:pt x="2106551" y="344222"/>
                  <a:pt x="2091891" y="343301"/>
                  <a:pt x="2079057" y="346510"/>
                </a:cubicBezTo>
                <a:cubicBezTo>
                  <a:pt x="2075849" y="356135"/>
                  <a:pt x="2078132" y="380605"/>
                  <a:pt x="2069432" y="375385"/>
                </a:cubicBezTo>
                <a:cubicBezTo>
                  <a:pt x="2049593" y="363481"/>
                  <a:pt x="2047291" y="333994"/>
                  <a:pt x="2030931" y="317634"/>
                </a:cubicBezTo>
                <a:lnTo>
                  <a:pt x="2002055" y="288758"/>
                </a:lnTo>
                <a:cubicBezTo>
                  <a:pt x="1997169" y="269212"/>
                  <a:pt x="1991092" y="240719"/>
                  <a:pt x="1982804" y="221381"/>
                </a:cubicBezTo>
                <a:cubicBezTo>
                  <a:pt x="1977152" y="208193"/>
                  <a:pt x="1968592" y="196315"/>
                  <a:pt x="1963554" y="182880"/>
                </a:cubicBezTo>
                <a:cubicBezTo>
                  <a:pt x="1958909" y="170494"/>
                  <a:pt x="1957563" y="157099"/>
                  <a:pt x="1953929" y="144379"/>
                </a:cubicBezTo>
                <a:cubicBezTo>
                  <a:pt x="1947667" y="122462"/>
                  <a:pt x="1941925" y="103499"/>
                  <a:pt x="1925053" y="86627"/>
                </a:cubicBezTo>
                <a:cubicBezTo>
                  <a:pt x="1916873" y="78447"/>
                  <a:pt x="1905802" y="73794"/>
                  <a:pt x="1896177" y="67377"/>
                </a:cubicBezTo>
                <a:cubicBezTo>
                  <a:pt x="1855126" y="12643"/>
                  <a:pt x="1882519" y="33948"/>
                  <a:pt x="1809550" y="9625"/>
                </a:cubicBezTo>
                <a:lnTo>
                  <a:pt x="1780674" y="0"/>
                </a:lnTo>
                <a:cubicBezTo>
                  <a:pt x="1703672" y="3208"/>
                  <a:pt x="1626265" y="1114"/>
                  <a:pt x="1549668" y="9625"/>
                </a:cubicBezTo>
                <a:cubicBezTo>
                  <a:pt x="1530774" y="11724"/>
                  <a:pt x="1503899" y="49763"/>
                  <a:pt x="1491916" y="57752"/>
                </a:cubicBezTo>
                <a:cubicBezTo>
                  <a:pt x="1471372" y="71448"/>
                  <a:pt x="1389301" y="76594"/>
                  <a:pt x="1386038" y="77002"/>
                </a:cubicBezTo>
                <a:cubicBezTo>
                  <a:pt x="1316803" y="100079"/>
                  <a:pt x="1403263" y="77002"/>
                  <a:pt x="1318661" y="77002"/>
                </a:cubicBezTo>
                <a:cubicBezTo>
                  <a:pt x="1302301" y="77002"/>
                  <a:pt x="1286406" y="82659"/>
                  <a:pt x="1270535" y="86627"/>
                </a:cubicBezTo>
                <a:cubicBezTo>
                  <a:pt x="1260692" y="89088"/>
                  <a:pt x="1251502" y="93792"/>
                  <a:pt x="1241659" y="96253"/>
                </a:cubicBezTo>
                <a:cubicBezTo>
                  <a:pt x="1225788" y="100221"/>
                  <a:pt x="1209404" y="101910"/>
                  <a:pt x="1193533" y="105878"/>
                </a:cubicBezTo>
                <a:cubicBezTo>
                  <a:pt x="1183690" y="108339"/>
                  <a:pt x="1174413" y="112716"/>
                  <a:pt x="1164657" y="115503"/>
                </a:cubicBezTo>
                <a:cubicBezTo>
                  <a:pt x="1151937" y="119137"/>
                  <a:pt x="1138876" y="121495"/>
                  <a:pt x="1126156" y="125129"/>
                </a:cubicBezTo>
                <a:cubicBezTo>
                  <a:pt x="1061338" y="143649"/>
                  <a:pt x="1072616" y="158126"/>
                  <a:pt x="962526" y="163630"/>
                </a:cubicBezTo>
                <a:lnTo>
                  <a:pt x="770021" y="173255"/>
                </a:lnTo>
                <a:cubicBezTo>
                  <a:pt x="712269" y="179672"/>
                  <a:pt x="654340" y="184654"/>
                  <a:pt x="596766" y="192505"/>
                </a:cubicBezTo>
                <a:cubicBezTo>
                  <a:pt x="583659" y="194292"/>
                  <a:pt x="570985" y="198497"/>
                  <a:pt x="558265" y="202131"/>
                </a:cubicBezTo>
                <a:cubicBezTo>
                  <a:pt x="548510" y="204918"/>
                  <a:pt x="539457" y="210498"/>
                  <a:pt x="529390" y="211756"/>
                </a:cubicBezTo>
                <a:cubicBezTo>
                  <a:pt x="487880" y="216945"/>
                  <a:pt x="445971" y="218173"/>
                  <a:pt x="404261" y="221381"/>
                </a:cubicBezTo>
                <a:cubicBezTo>
                  <a:pt x="378594" y="218173"/>
                  <a:pt x="352215" y="218562"/>
                  <a:pt x="327259" y="211756"/>
                </a:cubicBezTo>
                <a:cubicBezTo>
                  <a:pt x="316098" y="208712"/>
                  <a:pt x="309463" y="195829"/>
                  <a:pt x="298383" y="192505"/>
                </a:cubicBezTo>
                <a:cubicBezTo>
                  <a:pt x="276653" y="185986"/>
                  <a:pt x="253465" y="186088"/>
                  <a:pt x="231006" y="182880"/>
                </a:cubicBezTo>
                <a:cubicBezTo>
                  <a:pt x="218172" y="176463"/>
                  <a:pt x="206722" y="165569"/>
                  <a:pt x="192505" y="163630"/>
                </a:cubicBezTo>
                <a:cubicBezTo>
                  <a:pt x="-6869" y="136442"/>
                  <a:pt x="62828" y="197579"/>
                  <a:pt x="0" y="134754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9840021" y="211756"/>
            <a:ext cx="189503" cy="6497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/>
          <p:cNvSpPr/>
          <p:nvPr/>
        </p:nvSpPr>
        <p:spPr>
          <a:xfrm>
            <a:off x="5402053" y="6670308"/>
            <a:ext cx="4626549" cy="187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/>
          <p:cNvSpPr txBox="1"/>
          <p:nvPr/>
        </p:nvSpPr>
        <p:spPr>
          <a:xfrm rot="19102375">
            <a:off x="4694404" y="3244998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తీర</a:t>
            </a:r>
            <a:r>
              <a:rPr lang="en-IN" sz="2400" dirty="0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schemeClr val="bg1"/>
                </a:solidFill>
                <a:latin typeface="NATS" pitchFamily="2" charset="0"/>
                <a:cs typeface="NATS" pitchFamily="2" charset="0"/>
              </a:rPr>
              <a:t>మైదానాలు</a:t>
            </a:r>
            <a:endParaRPr lang="en-IN" sz="2400" dirty="0">
              <a:solidFill>
                <a:schemeClr val="bg1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9102375">
            <a:off x="2464334" y="3928586"/>
            <a:ext cx="1938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దక్కన్</a:t>
            </a:r>
            <a:r>
              <a:rPr lang="en-IN" sz="24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పీఠభూమి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94887">
            <a:off x="6715008" y="1179601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తూర్పు</a:t>
            </a:r>
            <a:r>
              <a:rPr lang="en-IN" sz="24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కనుమలు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74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851" y="86628"/>
            <a:ext cx="7693453" cy="6612556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8258476" y="595822"/>
            <a:ext cx="904775" cy="636212"/>
          </a:xfrm>
          <a:custGeom>
            <a:avLst/>
            <a:gdLst>
              <a:gd name="connsiteX0" fmla="*/ 904775 w 904775"/>
              <a:gd name="connsiteY0" fmla="*/ 636212 h 636212"/>
              <a:gd name="connsiteX1" fmla="*/ 837398 w 904775"/>
              <a:gd name="connsiteY1" fmla="*/ 568835 h 636212"/>
              <a:gd name="connsiteX2" fmla="*/ 779646 w 904775"/>
              <a:gd name="connsiteY2" fmla="*/ 530334 h 636212"/>
              <a:gd name="connsiteX3" fmla="*/ 741145 w 904775"/>
              <a:gd name="connsiteY3" fmla="*/ 472582 h 636212"/>
              <a:gd name="connsiteX4" fmla="*/ 731520 w 904775"/>
              <a:gd name="connsiteY4" fmla="*/ 443706 h 636212"/>
              <a:gd name="connsiteX5" fmla="*/ 702644 w 904775"/>
              <a:gd name="connsiteY5" fmla="*/ 385955 h 636212"/>
              <a:gd name="connsiteX6" fmla="*/ 683393 w 904775"/>
              <a:gd name="connsiteY6" fmla="*/ 299327 h 636212"/>
              <a:gd name="connsiteX7" fmla="*/ 664143 w 904775"/>
              <a:gd name="connsiteY7" fmla="*/ 270452 h 636212"/>
              <a:gd name="connsiteX8" fmla="*/ 625642 w 904775"/>
              <a:gd name="connsiteY8" fmla="*/ 193450 h 636212"/>
              <a:gd name="connsiteX9" fmla="*/ 596766 w 904775"/>
              <a:gd name="connsiteY9" fmla="*/ 164574 h 636212"/>
              <a:gd name="connsiteX10" fmla="*/ 577516 w 904775"/>
              <a:gd name="connsiteY10" fmla="*/ 135698 h 636212"/>
              <a:gd name="connsiteX11" fmla="*/ 548640 w 904775"/>
              <a:gd name="connsiteY11" fmla="*/ 126073 h 636212"/>
              <a:gd name="connsiteX12" fmla="*/ 452387 w 904775"/>
              <a:gd name="connsiteY12" fmla="*/ 106822 h 636212"/>
              <a:gd name="connsiteX13" fmla="*/ 423511 w 904775"/>
              <a:gd name="connsiteY13" fmla="*/ 87572 h 636212"/>
              <a:gd name="connsiteX14" fmla="*/ 346509 w 904775"/>
              <a:gd name="connsiteY14" fmla="*/ 68321 h 636212"/>
              <a:gd name="connsiteX15" fmla="*/ 259882 w 904775"/>
              <a:gd name="connsiteY15" fmla="*/ 39445 h 636212"/>
              <a:gd name="connsiteX16" fmla="*/ 86627 w 904775"/>
              <a:gd name="connsiteY16" fmla="*/ 10570 h 636212"/>
              <a:gd name="connsiteX17" fmla="*/ 57751 w 904775"/>
              <a:gd name="connsiteY17" fmla="*/ 944 h 636212"/>
              <a:gd name="connsiteX18" fmla="*/ 0 w 904775"/>
              <a:gd name="connsiteY18" fmla="*/ 944 h 63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4775" h="636212">
                <a:moveTo>
                  <a:pt x="904775" y="636212"/>
                </a:moveTo>
                <a:cubicBezTo>
                  <a:pt x="882316" y="613753"/>
                  <a:pt x="862200" y="588676"/>
                  <a:pt x="837398" y="568835"/>
                </a:cubicBezTo>
                <a:cubicBezTo>
                  <a:pt x="771263" y="515928"/>
                  <a:pt x="848358" y="618679"/>
                  <a:pt x="779646" y="530334"/>
                </a:cubicBezTo>
                <a:cubicBezTo>
                  <a:pt x="765442" y="512071"/>
                  <a:pt x="741145" y="472582"/>
                  <a:pt x="741145" y="472582"/>
                </a:cubicBezTo>
                <a:cubicBezTo>
                  <a:pt x="737937" y="462957"/>
                  <a:pt x="736057" y="452781"/>
                  <a:pt x="731520" y="443706"/>
                </a:cubicBezTo>
                <a:cubicBezTo>
                  <a:pt x="710751" y="402170"/>
                  <a:pt x="712322" y="429506"/>
                  <a:pt x="702644" y="385955"/>
                </a:cubicBezTo>
                <a:cubicBezTo>
                  <a:pt x="696728" y="359330"/>
                  <a:pt x="696396" y="325332"/>
                  <a:pt x="683393" y="299327"/>
                </a:cubicBezTo>
                <a:cubicBezTo>
                  <a:pt x="678220" y="288980"/>
                  <a:pt x="669682" y="280607"/>
                  <a:pt x="664143" y="270452"/>
                </a:cubicBezTo>
                <a:cubicBezTo>
                  <a:pt x="650401" y="245259"/>
                  <a:pt x="645934" y="213742"/>
                  <a:pt x="625642" y="193450"/>
                </a:cubicBezTo>
                <a:cubicBezTo>
                  <a:pt x="616017" y="183825"/>
                  <a:pt x="605480" y="175031"/>
                  <a:pt x="596766" y="164574"/>
                </a:cubicBezTo>
                <a:cubicBezTo>
                  <a:pt x="589360" y="155687"/>
                  <a:pt x="586549" y="142925"/>
                  <a:pt x="577516" y="135698"/>
                </a:cubicBezTo>
                <a:cubicBezTo>
                  <a:pt x="569593" y="129360"/>
                  <a:pt x="558526" y="128354"/>
                  <a:pt x="548640" y="126073"/>
                </a:cubicBezTo>
                <a:cubicBezTo>
                  <a:pt x="516758" y="118716"/>
                  <a:pt x="484471" y="113239"/>
                  <a:pt x="452387" y="106822"/>
                </a:cubicBezTo>
                <a:cubicBezTo>
                  <a:pt x="442762" y="100405"/>
                  <a:pt x="434343" y="91634"/>
                  <a:pt x="423511" y="87572"/>
                </a:cubicBezTo>
                <a:cubicBezTo>
                  <a:pt x="379585" y="71100"/>
                  <a:pt x="382130" y="86131"/>
                  <a:pt x="346509" y="68321"/>
                </a:cubicBezTo>
                <a:cubicBezTo>
                  <a:pt x="278836" y="34486"/>
                  <a:pt x="367101" y="57316"/>
                  <a:pt x="259882" y="39445"/>
                </a:cubicBezTo>
                <a:cubicBezTo>
                  <a:pt x="187881" y="-8554"/>
                  <a:pt x="255024" y="29281"/>
                  <a:pt x="86627" y="10570"/>
                </a:cubicBezTo>
                <a:cubicBezTo>
                  <a:pt x="76543" y="9450"/>
                  <a:pt x="67835" y="2065"/>
                  <a:pt x="57751" y="944"/>
                </a:cubicBezTo>
                <a:cubicBezTo>
                  <a:pt x="38618" y="-1182"/>
                  <a:pt x="19250" y="944"/>
                  <a:pt x="0" y="944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Freeform 3"/>
          <p:cNvSpPr/>
          <p:nvPr/>
        </p:nvSpPr>
        <p:spPr>
          <a:xfrm>
            <a:off x="7815714" y="931529"/>
            <a:ext cx="741145" cy="781768"/>
          </a:xfrm>
          <a:custGeom>
            <a:avLst/>
            <a:gdLst>
              <a:gd name="connsiteX0" fmla="*/ 741145 w 741145"/>
              <a:gd name="connsiteY0" fmla="*/ 781768 h 781768"/>
              <a:gd name="connsiteX1" fmla="*/ 606391 w 741145"/>
              <a:gd name="connsiteY1" fmla="*/ 550762 h 781768"/>
              <a:gd name="connsiteX2" fmla="*/ 596766 w 741145"/>
              <a:gd name="connsiteY2" fmla="*/ 502635 h 781768"/>
              <a:gd name="connsiteX3" fmla="*/ 577515 w 741145"/>
              <a:gd name="connsiteY3" fmla="*/ 444884 h 781768"/>
              <a:gd name="connsiteX4" fmla="*/ 548640 w 741145"/>
              <a:gd name="connsiteY4" fmla="*/ 348631 h 781768"/>
              <a:gd name="connsiteX5" fmla="*/ 500513 w 741145"/>
              <a:gd name="connsiteY5" fmla="*/ 290879 h 781768"/>
              <a:gd name="connsiteX6" fmla="*/ 452387 w 741145"/>
              <a:gd name="connsiteY6" fmla="*/ 213877 h 781768"/>
              <a:gd name="connsiteX7" fmla="*/ 442762 w 741145"/>
              <a:gd name="connsiteY7" fmla="*/ 185002 h 781768"/>
              <a:gd name="connsiteX8" fmla="*/ 404261 w 741145"/>
              <a:gd name="connsiteY8" fmla="*/ 175376 h 781768"/>
              <a:gd name="connsiteX9" fmla="*/ 308008 w 741145"/>
              <a:gd name="connsiteY9" fmla="*/ 156126 h 781768"/>
              <a:gd name="connsiteX10" fmla="*/ 231006 w 741145"/>
              <a:gd name="connsiteY10" fmla="*/ 127250 h 781768"/>
              <a:gd name="connsiteX11" fmla="*/ 202130 w 741145"/>
              <a:gd name="connsiteY11" fmla="*/ 107999 h 781768"/>
              <a:gd name="connsiteX12" fmla="*/ 182880 w 741145"/>
              <a:gd name="connsiteY12" fmla="*/ 79124 h 781768"/>
              <a:gd name="connsiteX13" fmla="*/ 173254 w 741145"/>
              <a:gd name="connsiteY13" fmla="*/ 50248 h 781768"/>
              <a:gd name="connsiteX14" fmla="*/ 115503 w 741145"/>
              <a:gd name="connsiteY14" fmla="*/ 2122 h 781768"/>
              <a:gd name="connsiteX15" fmla="*/ 0 w 741145"/>
              <a:gd name="connsiteY15" fmla="*/ 2122 h 781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41145" h="781768">
                <a:moveTo>
                  <a:pt x="741145" y="781768"/>
                </a:moveTo>
                <a:cubicBezTo>
                  <a:pt x="696227" y="704766"/>
                  <a:pt x="647346" y="629943"/>
                  <a:pt x="606391" y="550762"/>
                </a:cubicBezTo>
                <a:cubicBezTo>
                  <a:pt x="598875" y="536231"/>
                  <a:pt x="601071" y="518419"/>
                  <a:pt x="596766" y="502635"/>
                </a:cubicBezTo>
                <a:cubicBezTo>
                  <a:pt x="591427" y="483058"/>
                  <a:pt x="583346" y="464320"/>
                  <a:pt x="577515" y="444884"/>
                </a:cubicBezTo>
                <a:cubicBezTo>
                  <a:pt x="567890" y="412800"/>
                  <a:pt x="560665" y="379895"/>
                  <a:pt x="548640" y="348631"/>
                </a:cubicBezTo>
                <a:cubicBezTo>
                  <a:pt x="540265" y="326856"/>
                  <a:pt x="515886" y="306252"/>
                  <a:pt x="500513" y="290879"/>
                </a:cubicBezTo>
                <a:cubicBezTo>
                  <a:pt x="477605" y="222153"/>
                  <a:pt x="498147" y="244384"/>
                  <a:pt x="452387" y="213877"/>
                </a:cubicBezTo>
                <a:cubicBezTo>
                  <a:pt x="449179" y="204252"/>
                  <a:pt x="450684" y="191340"/>
                  <a:pt x="442762" y="185002"/>
                </a:cubicBezTo>
                <a:cubicBezTo>
                  <a:pt x="432432" y="176738"/>
                  <a:pt x="417233" y="177970"/>
                  <a:pt x="404261" y="175376"/>
                </a:cubicBezTo>
                <a:cubicBezTo>
                  <a:pt x="286236" y="151770"/>
                  <a:pt x="397453" y="178487"/>
                  <a:pt x="308008" y="156126"/>
                </a:cubicBezTo>
                <a:cubicBezTo>
                  <a:pt x="240288" y="110979"/>
                  <a:pt x="326158" y="162932"/>
                  <a:pt x="231006" y="127250"/>
                </a:cubicBezTo>
                <a:cubicBezTo>
                  <a:pt x="220174" y="123188"/>
                  <a:pt x="211755" y="114416"/>
                  <a:pt x="202130" y="107999"/>
                </a:cubicBezTo>
                <a:cubicBezTo>
                  <a:pt x="195713" y="98374"/>
                  <a:pt x="188053" y="89471"/>
                  <a:pt x="182880" y="79124"/>
                </a:cubicBezTo>
                <a:cubicBezTo>
                  <a:pt x="178342" y="70049"/>
                  <a:pt x="177791" y="59323"/>
                  <a:pt x="173254" y="50248"/>
                </a:cubicBezTo>
                <a:cubicBezTo>
                  <a:pt x="161176" y="26093"/>
                  <a:pt x="145583" y="5882"/>
                  <a:pt x="115503" y="2122"/>
                </a:cubicBezTo>
                <a:cubicBezTo>
                  <a:pt x="77299" y="-2653"/>
                  <a:pt x="38501" y="2122"/>
                  <a:pt x="0" y="2122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reeform 4"/>
          <p:cNvSpPr/>
          <p:nvPr/>
        </p:nvSpPr>
        <p:spPr>
          <a:xfrm>
            <a:off x="6525928" y="1857676"/>
            <a:ext cx="1106906" cy="789596"/>
          </a:xfrm>
          <a:custGeom>
            <a:avLst/>
            <a:gdLst>
              <a:gd name="connsiteX0" fmla="*/ 1106906 w 1106906"/>
              <a:gd name="connsiteY0" fmla="*/ 741145 h 789596"/>
              <a:gd name="connsiteX1" fmla="*/ 1001028 w 1106906"/>
              <a:gd name="connsiteY1" fmla="*/ 789271 h 789596"/>
              <a:gd name="connsiteX2" fmla="*/ 875899 w 1106906"/>
              <a:gd name="connsiteY2" fmla="*/ 760396 h 789596"/>
              <a:gd name="connsiteX3" fmla="*/ 721895 w 1106906"/>
              <a:gd name="connsiteY3" fmla="*/ 750770 h 789596"/>
              <a:gd name="connsiteX4" fmla="*/ 712270 w 1106906"/>
              <a:gd name="connsiteY4" fmla="*/ 693019 h 789596"/>
              <a:gd name="connsiteX5" fmla="*/ 702645 w 1106906"/>
              <a:gd name="connsiteY5" fmla="*/ 587141 h 789596"/>
              <a:gd name="connsiteX6" fmla="*/ 693019 w 1106906"/>
              <a:gd name="connsiteY6" fmla="*/ 548640 h 789596"/>
              <a:gd name="connsiteX7" fmla="*/ 664144 w 1106906"/>
              <a:gd name="connsiteY7" fmla="*/ 529389 h 789596"/>
              <a:gd name="connsiteX8" fmla="*/ 654518 w 1106906"/>
              <a:gd name="connsiteY8" fmla="*/ 490888 h 789596"/>
              <a:gd name="connsiteX9" fmla="*/ 625643 w 1106906"/>
              <a:gd name="connsiteY9" fmla="*/ 462012 h 789596"/>
              <a:gd name="connsiteX10" fmla="*/ 606392 w 1106906"/>
              <a:gd name="connsiteY10" fmla="*/ 433137 h 789596"/>
              <a:gd name="connsiteX11" fmla="*/ 587141 w 1106906"/>
              <a:gd name="connsiteY11" fmla="*/ 375385 h 789596"/>
              <a:gd name="connsiteX12" fmla="*/ 567891 w 1106906"/>
              <a:gd name="connsiteY12" fmla="*/ 346509 h 789596"/>
              <a:gd name="connsiteX13" fmla="*/ 558266 w 1106906"/>
              <a:gd name="connsiteY13" fmla="*/ 317633 h 789596"/>
              <a:gd name="connsiteX14" fmla="*/ 529390 w 1106906"/>
              <a:gd name="connsiteY14" fmla="*/ 288758 h 789596"/>
              <a:gd name="connsiteX15" fmla="*/ 462013 w 1106906"/>
              <a:gd name="connsiteY15" fmla="*/ 202130 h 789596"/>
              <a:gd name="connsiteX16" fmla="*/ 442763 w 1106906"/>
              <a:gd name="connsiteY16" fmla="*/ 173255 h 789596"/>
              <a:gd name="connsiteX17" fmla="*/ 385011 w 1106906"/>
              <a:gd name="connsiteY17" fmla="*/ 163629 h 789596"/>
              <a:gd name="connsiteX18" fmla="*/ 346510 w 1106906"/>
              <a:gd name="connsiteY18" fmla="*/ 154004 h 789596"/>
              <a:gd name="connsiteX19" fmla="*/ 288758 w 1106906"/>
              <a:gd name="connsiteY19" fmla="*/ 134753 h 789596"/>
              <a:gd name="connsiteX20" fmla="*/ 125129 w 1106906"/>
              <a:gd name="connsiteY20" fmla="*/ 115503 h 789596"/>
              <a:gd name="connsiteX21" fmla="*/ 96253 w 1106906"/>
              <a:gd name="connsiteY21" fmla="*/ 105878 h 789596"/>
              <a:gd name="connsiteX22" fmla="*/ 48127 w 1106906"/>
              <a:gd name="connsiteY22" fmla="*/ 48126 h 789596"/>
              <a:gd name="connsiteX23" fmla="*/ 19251 w 1106906"/>
              <a:gd name="connsiteY23" fmla="*/ 28876 h 789596"/>
              <a:gd name="connsiteX24" fmla="*/ 0 w 1106906"/>
              <a:gd name="connsiteY24" fmla="*/ 0 h 789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906" h="789596">
                <a:moveTo>
                  <a:pt x="1106906" y="741145"/>
                </a:moveTo>
                <a:cubicBezTo>
                  <a:pt x="1071613" y="757187"/>
                  <a:pt x="1039662" y="786051"/>
                  <a:pt x="1001028" y="789271"/>
                </a:cubicBezTo>
                <a:cubicBezTo>
                  <a:pt x="958370" y="792826"/>
                  <a:pt x="918303" y="766245"/>
                  <a:pt x="875899" y="760396"/>
                </a:cubicBezTo>
                <a:cubicBezTo>
                  <a:pt x="824947" y="753368"/>
                  <a:pt x="773230" y="753979"/>
                  <a:pt x="721895" y="750770"/>
                </a:cubicBezTo>
                <a:cubicBezTo>
                  <a:pt x="718687" y="731520"/>
                  <a:pt x="714550" y="712401"/>
                  <a:pt x="712270" y="693019"/>
                </a:cubicBezTo>
                <a:cubicBezTo>
                  <a:pt x="708129" y="657824"/>
                  <a:pt x="707329" y="622268"/>
                  <a:pt x="702645" y="587141"/>
                </a:cubicBezTo>
                <a:cubicBezTo>
                  <a:pt x="700897" y="574028"/>
                  <a:pt x="700357" y="559647"/>
                  <a:pt x="693019" y="548640"/>
                </a:cubicBezTo>
                <a:cubicBezTo>
                  <a:pt x="686602" y="539015"/>
                  <a:pt x="673769" y="535806"/>
                  <a:pt x="664144" y="529389"/>
                </a:cubicBezTo>
                <a:cubicBezTo>
                  <a:pt x="660935" y="516555"/>
                  <a:pt x="661081" y="502374"/>
                  <a:pt x="654518" y="490888"/>
                </a:cubicBezTo>
                <a:cubicBezTo>
                  <a:pt x="647765" y="479069"/>
                  <a:pt x="634357" y="472469"/>
                  <a:pt x="625643" y="462012"/>
                </a:cubicBezTo>
                <a:cubicBezTo>
                  <a:pt x="618237" y="453125"/>
                  <a:pt x="612809" y="442762"/>
                  <a:pt x="606392" y="433137"/>
                </a:cubicBezTo>
                <a:cubicBezTo>
                  <a:pt x="599975" y="413886"/>
                  <a:pt x="598397" y="392269"/>
                  <a:pt x="587141" y="375385"/>
                </a:cubicBezTo>
                <a:cubicBezTo>
                  <a:pt x="580724" y="365760"/>
                  <a:pt x="573064" y="356856"/>
                  <a:pt x="567891" y="346509"/>
                </a:cubicBezTo>
                <a:cubicBezTo>
                  <a:pt x="563354" y="337434"/>
                  <a:pt x="563894" y="326075"/>
                  <a:pt x="558266" y="317633"/>
                </a:cubicBezTo>
                <a:cubicBezTo>
                  <a:pt x="550715" y="306307"/>
                  <a:pt x="539015" y="298383"/>
                  <a:pt x="529390" y="288758"/>
                </a:cubicBezTo>
                <a:cubicBezTo>
                  <a:pt x="503091" y="209859"/>
                  <a:pt x="548580" y="331980"/>
                  <a:pt x="462013" y="202130"/>
                </a:cubicBezTo>
                <a:cubicBezTo>
                  <a:pt x="455596" y="192505"/>
                  <a:pt x="453110" y="178428"/>
                  <a:pt x="442763" y="173255"/>
                </a:cubicBezTo>
                <a:cubicBezTo>
                  <a:pt x="425307" y="164527"/>
                  <a:pt x="404148" y="167457"/>
                  <a:pt x="385011" y="163629"/>
                </a:cubicBezTo>
                <a:cubicBezTo>
                  <a:pt x="372039" y="161035"/>
                  <a:pt x="359181" y="157805"/>
                  <a:pt x="346510" y="154004"/>
                </a:cubicBezTo>
                <a:cubicBezTo>
                  <a:pt x="327074" y="148173"/>
                  <a:pt x="308009" y="141170"/>
                  <a:pt x="288758" y="134753"/>
                </a:cubicBezTo>
                <a:cubicBezTo>
                  <a:pt x="217163" y="110888"/>
                  <a:pt x="269998" y="125850"/>
                  <a:pt x="125129" y="115503"/>
                </a:cubicBezTo>
                <a:cubicBezTo>
                  <a:pt x="115504" y="112295"/>
                  <a:pt x="104695" y="111506"/>
                  <a:pt x="96253" y="105878"/>
                </a:cubicBezTo>
                <a:cubicBezTo>
                  <a:pt x="48944" y="74339"/>
                  <a:pt x="83641" y="83640"/>
                  <a:pt x="48127" y="48126"/>
                </a:cubicBezTo>
                <a:cubicBezTo>
                  <a:pt x="39947" y="39946"/>
                  <a:pt x="28876" y="35293"/>
                  <a:pt x="19251" y="28876"/>
                </a:cubicBezTo>
                <a:lnTo>
                  <a:pt x="0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 5"/>
          <p:cNvSpPr/>
          <p:nvPr/>
        </p:nvSpPr>
        <p:spPr>
          <a:xfrm>
            <a:off x="5784783" y="2194560"/>
            <a:ext cx="558265" cy="1395663"/>
          </a:xfrm>
          <a:custGeom>
            <a:avLst/>
            <a:gdLst>
              <a:gd name="connsiteX0" fmla="*/ 539015 w 558265"/>
              <a:gd name="connsiteY0" fmla="*/ 1395663 h 1395663"/>
              <a:gd name="connsiteX1" fmla="*/ 510139 w 558265"/>
              <a:gd name="connsiteY1" fmla="*/ 1318661 h 1395663"/>
              <a:gd name="connsiteX2" fmla="*/ 500514 w 558265"/>
              <a:gd name="connsiteY2" fmla="*/ 1251284 h 1395663"/>
              <a:gd name="connsiteX3" fmla="*/ 548640 w 558265"/>
              <a:gd name="connsiteY3" fmla="*/ 1020278 h 1395663"/>
              <a:gd name="connsiteX4" fmla="*/ 558265 w 558265"/>
              <a:gd name="connsiteY4" fmla="*/ 981777 h 1395663"/>
              <a:gd name="connsiteX5" fmla="*/ 539015 w 558265"/>
              <a:gd name="connsiteY5" fmla="*/ 731520 h 1395663"/>
              <a:gd name="connsiteX6" fmla="*/ 452388 w 558265"/>
              <a:gd name="connsiteY6" fmla="*/ 741145 h 1395663"/>
              <a:gd name="connsiteX7" fmla="*/ 423512 w 558265"/>
              <a:gd name="connsiteY7" fmla="*/ 750771 h 1395663"/>
              <a:gd name="connsiteX8" fmla="*/ 365760 w 558265"/>
              <a:gd name="connsiteY8" fmla="*/ 683394 h 1395663"/>
              <a:gd name="connsiteX9" fmla="*/ 327259 w 558265"/>
              <a:gd name="connsiteY9" fmla="*/ 616017 h 1395663"/>
              <a:gd name="connsiteX10" fmla="*/ 308009 w 558265"/>
              <a:gd name="connsiteY10" fmla="*/ 558265 h 1395663"/>
              <a:gd name="connsiteX11" fmla="*/ 259882 w 558265"/>
              <a:gd name="connsiteY11" fmla="*/ 490888 h 1395663"/>
              <a:gd name="connsiteX12" fmla="*/ 240632 w 558265"/>
              <a:gd name="connsiteY12" fmla="*/ 462013 h 1395663"/>
              <a:gd name="connsiteX13" fmla="*/ 250257 w 558265"/>
              <a:gd name="connsiteY13" fmla="*/ 327259 h 1395663"/>
              <a:gd name="connsiteX14" fmla="*/ 259882 w 558265"/>
              <a:gd name="connsiteY14" fmla="*/ 269507 h 1395663"/>
              <a:gd name="connsiteX15" fmla="*/ 231006 w 558265"/>
              <a:gd name="connsiteY15" fmla="*/ 105878 h 1395663"/>
              <a:gd name="connsiteX16" fmla="*/ 192505 w 558265"/>
              <a:gd name="connsiteY16" fmla="*/ 38501 h 1395663"/>
              <a:gd name="connsiteX17" fmla="*/ 163630 w 558265"/>
              <a:gd name="connsiteY17" fmla="*/ 28876 h 1395663"/>
              <a:gd name="connsiteX18" fmla="*/ 125129 w 558265"/>
              <a:gd name="connsiteY18" fmla="*/ 19251 h 1395663"/>
              <a:gd name="connsiteX19" fmla="*/ 0 w 558265"/>
              <a:gd name="connsiteY19" fmla="*/ 0 h 139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58265" h="1395663">
                <a:moveTo>
                  <a:pt x="539015" y="1395663"/>
                </a:moveTo>
                <a:cubicBezTo>
                  <a:pt x="536550" y="1389501"/>
                  <a:pt x="513158" y="1333754"/>
                  <a:pt x="510139" y="1318661"/>
                </a:cubicBezTo>
                <a:cubicBezTo>
                  <a:pt x="505690" y="1296415"/>
                  <a:pt x="503722" y="1273743"/>
                  <a:pt x="500514" y="1251284"/>
                </a:cubicBezTo>
                <a:cubicBezTo>
                  <a:pt x="521055" y="1035603"/>
                  <a:pt x="471906" y="1097012"/>
                  <a:pt x="548640" y="1020278"/>
                </a:cubicBezTo>
                <a:cubicBezTo>
                  <a:pt x="551848" y="1007444"/>
                  <a:pt x="558265" y="995006"/>
                  <a:pt x="558265" y="981777"/>
                </a:cubicBezTo>
                <a:cubicBezTo>
                  <a:pt x="558265" y="851965"/>
                  <a:pt x="553252" y="831185"/>
                  <a:pt x="539015" y="731520"/>
                </a:cubicBezTo>
                <a:cubicBezTo>
                  <a:pt x="510139" y="734728"/>
                  <a:pt x="481046" y="736369"/>
                  <a:pt x="452388" y="741145"/>
                </a:cubicBezTo>
                <a:cubicBezTo>
                  <a:pt x="442380" y="742813"/>
                  <a:pt x="433137" y="753979"/>
                  <a:pt x="423512" y="750771"/>
                </a:cubicBezTo>
                <a:cubicBezTo>
                  <a:pt x="410395" y="746399"/>
                  <a:pt x="370863" y="690539"/>
                  <a:pt x="365760" y="683394"/>
                </a:cubicBezTo>
                <a:cubicBezTo>
                  <a:pt x="349977" y="661298"/>
                  <a:pt x="337511" y="641646"/>
                  <a:pt x="327259" y="616017"/>
                </a:cubicBezTo>
                <a:cubicBezTo>
                  <a:pt x="319723" y="597176"/>
                  <a:pt x="319265" y="575149"/>
                  <a:pt x="308009" y="558265"/>
                </a:cubicBezTo>
                <a:cubicBezTo>
                  <a:pt x="262637" y="490208"/>
                  <a:pt x="319582" y="574468"/>
                  <a:pt x="259882" y="490888"/>
                </a:cubicBezTo>
                <a:cubicBezTo>
                  <a:pt x="253158" y="481475"/>
                  <a:pt x="247049" y="471638"/>
                  <a:pt x="240632" y="462013"/>
                </a:cubicBezTo>
                <a:cubicBezTo>
                  <a:pt x="243840" y="417095"/>
                  <a:pt x="245776" y="372068"/>
                  <a:pt x="250257" y="327259"/>
                </a:cubicBezTo>
                <a:cubicBezTo>
                  <a:pt x="252199" y="307840"/>
                  <a:pt x="259882" y="289023"/>
                  <a:pt x="259882" y="269507"/>
                </a:cubicBezTo>
                <a:cubicBezTo>
                  <a:pt x="259882" y="219530"/>
                  <a:pt x="254901" y="153669"/>
                  <a:pt x="231006" y="105878"/>
                </a:cubicBezTo>
                <a:cubicBezTo>
                  <a:pt x="226268" y="96402"/>
                  <a:pt x="203844" y="47572"/>
                  <a:pt x="192505" y="38501"/>
                </a:cubicBezTo>
                <a:cubicBezTo>
                  <a:pt x="184583" y="32163"/>
                  <a:pt x="173385" y="31663"/>
                  <a:pt x="163630" y="28876"/>
                </a:cubicBezTo>
                <a:cubicBezTo>
                  <a:pt x="150910" y="25242"/>
                  <a:pt x="138255" y="20892"/>
                  <a:pt x="125129" y="19251"/>
                </a:cubicBezTo>
                <a:cubicBezTo>
                  <a:pt x="-612" y="3533"/>
                  <a:pt x="37615" y="37615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 6"/>
          <p:cNvSpPr/>
          <p:nvPr/>
        </p:nvSpPr>
        <p:spPr>
          <a:xfrm>
            <a:off x="3580598" y="2637322"/>
            <a:ext cx="2550695" cy="798897"/>
          </a:xfrm>
          <a:custGeom>
            <a:avLst/>
            <a:gdLst>
              <a:gd name="connsiteX0" fmla="*/ 2550695 w 2550695"/>
              <a:gd name="connsiteY0" fmla="*/ 211756 h 798897"/>
              <a:gd name="connsiteX1" fmla="*/ 2454442 w 2550695"/>
              <a:gd name="connsiteY1" fmla="*/ 154004 h 798897"/>
              <a:gd name="connsiteX2" fmla="*/ 2425566 w 2550695"/>
              <a:gd name="connsiteY2" fmla="*/ 134754 h 798897"/>
              <a:gd name="connsiteX3" fmla="*/ 2406316 w 2550695"/>
              <a:gd name="connsiteY3" fmla="*/ 105878 h 798897"/>
              <a:gd name="connsiteX4" fmla="*/ 2348564 w 2550695"/>
              <a:gd name="connsiteY4" fmla="*/ 86627 h 798897"/>
              <a:gd name="connsiteX5" fmla="*/ 2252311 w 2550695"/>
              <a:gd name="connsiteY5" fmla="*/ 96253 h 798897"/>
              <a:gd name="connsiteX6" fmla="*/ 2194560 w 2550695"/>
              <a:gd name="connsiteY6" fmla="*/ 86627 h 798897"/>
              <a:gd name="connsiteX7" fmla="*/ 2184935 w 2550695"/>
              <a:gd name="connsiteY7" fmla="*/ 0 h 798897"/>
              <a:gd name="connsiteX8" fmla="*/ 2117558 w 2550695"/>
              <a:gd name="connsiteY8" fmla="*/ 9625 h 798897"/>
              <a:gd name="connsiteX9" fmla="*/ 2088682 w 2550695"/>
              <a:gd name="connsiteY9" fmla="*/ 38501 h 798897"/>
              <a:gd name="connsiteX10" fmla="*/ 2059806 w 2550695"/>
              <a:gd name="connsiteY10" fmla="*/ 48126 h 798897"/>
              <a:gd name="connsiteX11" fmla="*/ 1973179 w 2550695"/>
              <a:gd name="connsiteY11" fmla="*/ 115503 h 798897"/>
              <a:gd name="connsiteX12" fmla="*/ 1771048 w 2550695"/>
              <a:gd name="connsiteY12" fmla="*/ 125129 h 798897"/>
              <a:gd name="connsiteX13" fmla="*/ 1684421 w 2550695"/>
              <a:gd name="connsiteY13" fmla="*/ 192505 h 798897"/>
              <a:gd name="connsiteX14" fmla="*/ 1655545 w 2550695"/>
              <a:gd name="connsiteY14" fmla="*/ 211756 h 798897"/>
              <a:gd name="connsiteX15" fmla="*/ 1540042 w 2550695"/>
              <a:gd name="connsiteY15" fmla="*/ 211756 h 798897"/>
              <a:gd name="connsiteX16" fmla="*/ 1530417 w 2550695"/>
              <a:gd name="connsiteY16" fmla="*/ 240632 h 798897"/>
              <a:gd name="connsiteX17" fmla="*/ 1501541 w 2550695"/>
              <a:gd name="connsiteY17" fmla="*/ 269507 h 798897"/>
              <a:gd name="connsiteX18" fmla="*/ 1482290 w 2550695"/>
              <a:gd name="connsiteY18" fmla="*/ 298383 h 798897"/>
              <a:gd name="connsiteX19" fmla="*/ 1472665 w 2550695"/>
              <a:gd name="connsiteY19" fmla="*/ 327259 h 798897"/>
              <a:gd name="connsiteX20" fmla="*/ 1443789 w 2550695"/>
              <a:gd name="connsiteY20" fmla="*/ 356135 h 798897"/>
              <a:gd name="connsiteX21" fmla="*/ 1376413 w 2550695"/>
              <a:gd name="connsiteY21" fmla="*/ 394636 h 798897"/>
              <a:gd name="connsiteX22" fmla="*/ 1357162 w 2550695"/>
              <a:gd name="connsiteY22" fmla="*/ 423512 h 798897"/>
              <a:gd name="connsiteX23" fmla="*/ 1328286 w 2550695"/>
              <a:gd name="connsiteY23" fmla="*/ 529390 h 798897"/>
              <a:gd name="connsiteX24" fmla="*/ 1260909 w 2550695"/>
              <a:gd name="connsiteY24" fmla="*/ 567891 h 798897"/>
              <a:gd name="connsiteX25" fmla="*/ 1232034 w 2550695"/>
              <a:gd name="connsiteY25" fmla="*/ 596766 h 798897"/>
              <a:gd name="connsiteX26" fmla="*/ 1174282 w 2550695"/>
              <a:gd name="connsiteY26" fmla="*/ 625642 h 798897"/>
              <a:gd name="connsiteX27" fmla="*/ 1116530 w 2550695"/>
              <a:gd name="connsiteY27" fmla="*/ 683394 h 798897"/>
              <a:gd name="connsiteX28" fmla="*/ 1087655 w 2550695"/>
              <a:gd name="connsiteY28" fmla="*/ 712270 h 798897"/>
              <a:gd name="connsiteX29" fmla="*/ 991402 w 2550695"/>
              <a:gd name="connsiteY29" fmla="*/ 721895 h 798897"/>
              <a:gd name="connsiteX30" fmla="*/ 856648 w 2550695"/>
              <a:gd name="connsiteY30" fmla="*/ 731520 h 798897"/>
              <a:gd name="connsiteX31" fmla="*/ 741145 w 2550695"/>
              <a:gd name="connsiteY31" fmla="*/ 741145 h 798897"/>
              <a:gd name="connsiteX32" fmla="*/ 644893 w 2550695"/>
              <a:gd name="connsiteY32" fmla="*/ 770021 h 798897"/>
              <a:gd name="connsiteX33" fmla="*/ 616017 w 2550695"/>
              <a:gd name="connsiteY33" fmla="*/ 779646 h 798897"/>
              <a:gd name="connsiteX34" fmla="*/ 539015 w 2550695"/>
              <a:gd name="connsiteY34" fmla="*/ 798897 h 798897"/>
              <a:gd name="connsiteX35" fmla="*/ 452387 w 2550695"/>
              <a:gd name="connsiteY35" fmla="*/ 779646 h 798897"/>
              <a:gd name="connsiteX36" fmla="*/ 423511 w 2550695"/>
              <a:gd name="connsiteY36" fmla="*/ 770021 h 798897"/>
              <a:gd name="connsiteX37" fmla="*/ 365760 w 2550695"/>
              <a:gd name="connsiteY37" fmla="*/ 741145 h 798897"/>
              <a:gd name="connsiteX38" fmla="*/ 269507 w 2550695"/>
              <a:gd name="connsiteY38" fmla="*/ 721895 h 798897"/>
              <a:gd name="connsiteX39" fmla="*/ 240631 w 2550695"/>
              <a:gd name="connsiteY39" fmla="*/ 712270 h 798897"/>
              <a:gd name="connsiteX40" fmla="*/ 182880 w 2550695"/>
              <a:gd name="connsiteY40" fmla="*/ 702644 h 798897"/>
              <a:gd name="connsiteX41" fmla="*/ 144379 w 2550695"/>
              <a:gd name="connsiteY41" fmla="*/ 683394 h 798897"/>
              <a:gd name="connsiteX42" fmla="*/ 0 w 2550695"/>
              <a:gd name="connsiteY42" fmla="*/ 654518 h 79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550695" h="798897">
                <a:moveTo>
                  <a:pt x="2550695" y="211756"/>
                </a:moveTo>
                <a:lnTo>
                  <a:pt x="2454442" y="154004"/>
                </a:lnTo>
                <a:cubicBezTo>
                  <a:pt x="2444590" y="147941"/>
                  <a:pt x="2433746" y="142934"/>
                  <a:pt x="2425566" y="134754"/>
                </a:cubicBezTo>
                <a:cubicBezTo>
                  <a:pt x="2417386" y="126574"/>
                  <a:pt x="2416126" y="112009"/>
                  <a:pt x="2406316" y="105878"/>
                </a:cubicBezTo>
                <a:cubicBezTo>
                  <a:pt x="2389108" y="95123"/>
                  <a:pt x="2348564" y="86627"/>
                  <a:pt x="2348564" y="86627"/>
                </a:cubicBezTo>
                <a:cubicBezTo>
                  <a:pt x="2316480" y="89836"/>
                  <a:pt x="2284555" y="96253"/>
                  <a:pt x="2252311" y="96253"/>
                </a:cubicBezTo>
                <a:cubicBezTo>
                  <a:pt x="2232795" y="96253"/>
                  <a:pt x="2205752" y="102615"/>
                  <a:pt x="2194560" y="86627"/>
                </a:cubicBezTo>
                <a:cubicBezTo>
                  <a:pt x="2177899" y="62825"/>
                  <a:pt x="2188143" y="28876"/>
                  <a:pt x="2184935" y="0"/>
                </a:cubicBezTo>
                <a:cubicBezTo>
                  <a:pt x="2162476" y="3208"/>
                  <a:pt x="2138622" y="1199"/>
                  <a:pt x="2117558" y="9625"/>
                </a:cubicBezTo>
                <a:cubicBezTo>
                  <a:pt x="2104919" y="14680"/>
                  <a:pt x="2100008" y="30950"/>
                  <a:pt x="2088682" y="38501"/>
                </a:cubicBezTo>
                <a:cubicBezTo>
                  <a:pt x="2080240" y="44129"/>
                  <a:pt x="2069431" y="44918"/>
                  <a:pt x="2059806" y="48126"/>
                </a:cubicBezTo>
                <a:cubicBezTo>
                  <a:pt x="2034910" y="73023"/>
                  <a:pt x="2012964" y="112187"/>
                  <a:pt x="1973179" y="115503"/>
                </a:cubicBezTo>
                <a:cubicBezTo>
                  <a:pt x="1905959" y="121105"/>
                  <a:pt x="1838425" y="121920"/>
                  <a:pt x="1771048" y="125129"/>
                </a:cubicBezTo>
                <a:cubicBezTo>
                  <a:pt x="1706123" y="190054"/>
                  <a:pt x="1739124" y="174271"/>
                  <a:pt x="1684421" y="192505"/>
                </a:cubicBezTo>
                <a:cubicBezTo>
                  <a:pt x="1674796" y="198922"/>
                  <a:pt x="1667113" y="211756"/>
                  <a:pt x="1655545" y="211756"/>
                </a:cubicBezTo>
                <a:cubicBezTo>
                  <a:pt x="1524985" y="211756"/>
                  <a:pt x="1606295" y="167587"/>
                  <a:pt x="1540042" y="211756"/>
                </a:cubicBezTo>
                <a:cubicBezTo>
                  <a:pt x="1536834" y="221381"/>
                  <a:pt x="1536045" y="232190"/>
                  <a:pt x="1530417" y="240632"/>
                </a:cubicBezTo>
                <a:cubicBezTo>
                  <a:pt x="1522866" y="251958"/>
                  <a:pt x="1510255" y="259050"/>
                  <a:pt x="1501541" y="269507"/>
                </a:cubicBezTo>
                <a:cubicBezTo>
                  <a:pt x="1494135" y="278394"/>
                  <a:pt x="1488707" y="288758"/>
                  <a:pt x="1482290" y="298383"/>
                </a:cubicBezTo>
                <a:cubicBezTo>
                  <a:pt x="1479082" y="308008"/>
                  <a:pt x="1478293" y="318817"/>
                  <a:pt x="1472665" y="327259"/>
                </a:cubicBezTo>
                <a:cubicBezTo>
                  <a:pt x="1465114" y="338585"/>
                  <a:pt x="1454246" y="347421"/>
                  <a:pt x="1443789" y="356135"/>
                </a:cubicBezTo>
                <a:cubicBezTo>
                  <a:pt x="1423383" y="373140"/>
                  <a:pt x="1399947" y="382869"/>
                  <a:pt x="1376413" y="394636"/>
                </a:cubicBezTo>
                <a:cubicBezTo>
                  <a:pt x="1369996" y="404261"/>
                  <a:pt x="1360206" y="412351"/>
                  <a:pt x="1357162" y="423512"/>
                </a:cubicBezTo>
                <a:cubicBezTo>
                  <a:pt x="1342216" y="478315"/>
                  <a:pt x="1363624" y="494053"/>
                  <a:pt x="1328286" y="529390"/>
                </a:cubicBezTo>
                <a:cubicBezTo>
                  <a:pt x="1305555" y="552120"/>
                  <a:pt x="1287326" y="549021"/>
                  <a:pt x="1260909" y="567891"/>
                </a:cubicBezTo>
                <a:cubicBezTo>
                  <a:pt x="1249833" y="575803"/>
                  <a:pt x="1243360" y="589215"/>
                  <a:pt x="1232034" y="596766"/>
                </a:cubicBezTo>
                <a:cubicBezTo>
                  <a:pt x="1165143" y="641361"/>
                  <a:pt x="1242431" y="565065"/>
                  <a:pt x="1174282" y="625642"/>
                </a:cubicBezTo>
                <a:cubicBezTo>
                  <a:pt x="1153934" y="643729"/>
                  <a:pt x="1135781" y="664143"/>
                  <a:pt x="1116530" y="683394"/>
                </a:cubicBezTo>
                <a:cubicBezTo>
                  <a:pt x="1106905" y="693019"/>
                  <a:pt x="1101199" y="710916"/>
                  <a:pt x="1087655" y="712270"/>
                </a:cubicBezTo>
                <a:lnTo>
                  <a:pt x="991402" y="721895"/>
                </a:lnTo>
                <a:cubicBezTo>
                  <a:pt x="946525" y="725635"/>
                  <a:pt x="901548" y="728066"/>
                  <a:pt x="856648" y="731520"/>
                </a:cubicBezTo>
                <a:lnTo>
                  <a:pt x="741145" y="741145"/>
                </a:lnTo>
                <a:cubicBezTo>
                  <a:pt x="603935" y="786883"/>
                  <a:pt x="746699" y="740934"/>
                  <a:pt x="644893" y="770021"/>
                </a:cubicBezTo>
                <a:cubicBezTo>
                  <a:pt x="635137" y="772808"/>
                  <a:pt x="625805" y="776976"/>
                  <a:pt x="616017" y="779646"/>
                </a:cubicBezTo>
                <a:cubicBezTo>
                  <a:pt x="590492" y="786607"/>
                  <a:pt x="539015" y="798897"/>
                  <a:pt x="539015" y="798897"/>
                </a:cubicBezTo>
                <a:cubicBezTo>
                  <a:pt x="510139" y="792480"/>
                  <a:pt x="481084" y="786820"/>
                  <a:pt x="452387" y="779646"/>
                </a:cubicBezTo>
                <a:cubicBezTo>
                  <a:pt x="442544" y="777185"/>
                  <a:pt x="432586" y="774558"/>
                  <a:pt x="423511" y="770021"/>
                </a:cubicBezTo>
                <a:cubicBezTo>
                  <a:pt x="367267" y="741899"/>
                  <a:pt x="422211" y="757274"/>
                  <a:pt x="365760" y="741145"/>
                </a:cubicBezTo>
                <a:cubicBezTo>
                  <a:pt x="298656" y="721972"/>
                  <a:pt x="354573" y="740798"/>
                  <a:pt x="269507" y="721895"/>
                </a:cubicBezTo>
                <a:cubicBezTo>
                  <a:pt x="259603" y="719694"/>
                  <a:pt x="250535" y="714471"/>
                  <a:pt x="240631" y="712270"/>
                </a:cubicBezTo>
                <a:cubicBezTo>
                  <a:pt x="221580" y="708036"/>
                  <a:pt x="202130" y="705853"/>
                  <a:pt x="182880" y="702644"/>
                </a:cubicBezTo>
                <a:cubicBezTo>
                  <a:pt x="170046" y="696227"/>
                  <a:pt x="158386" y="686507"/>
                  <a:pt x="144379" y="683394"/>
                </a:cubicBezTo>
                <a:cubicBezTo>
                  <a:pt x="-9075" y="649293"/>
                  <a:pt x="43130" y="697648"/>
                  <a:pt x="0" y="654518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reeform 7"/>
          <p:cNvSpPr/>
          <p:nvPr/>
        </p:nvSpPr>
        <p:spPr>
          <a:xfrm>
            <a:off x="2560320" y="4273516"/>
            <a:ext cx="3137836" cy="530889"/>
          </a:xfrm>
          <a:custGeom>
            <a:avLst/>
            <a:gdLst>
              <a:gd name="connsiteX0" fmla="*/ 3137836 w 3137836"/>
              <a:gd name="connsiteY0" fmla="*/ 327360 h 530889"/>
              <a:gd name="connsiteX1" fmla="*/ 2743200 w 3137836"/>
              <a:gd name="connsiteY1" fmla="*/ 346610 h 530889"/>
              <a:gd name="connsiteX2" fmla="*/ 2685448 w 3137836"/>
              <a:gd name="connsiteY2" fmla="*/ 365861 h 530889"/>
              <a:gd name="connsiteX3" fmla="*/ 2502568 w 3137836"/>
              <a:gd name="connsiteY3" fmla="*/ 356236 h 530889"/>
              <a:gd name="connsiteX4" fmla="*/ 2473693 w 3137836"/>
              <a:gd name="connsiteY4" fmla="*/ 346610 h 530889"/>
              <a:gd name="connsiteX5" fmla="*/ 2348564 w 3137836"/>
              <a:gd name="connsiteY5" fmla="*/ 356236 h 530889"/>
              <a:gd name="connsiteX6" fmla="*/ 2175309 w 3137836"/>
              <a:gd name="connsiteY6" fmla="*/ 327360 h 530889"/>
              <a:gd name="connsiteX7" fmla="*/ 2136808 w 3137836"/>
              <a:gd name="connsiteY7" fmla="*/ 269608 h 530889"/>
              <a:gd name="connsiteX8" fmla="*/ 2117558 w 3137836"/>
              <a:gd name="connsiteY8" fmla="*/ 240732 h 530889"/>
              <a:gd name="connsiteX9" fmla="*/ 2088682 w 3137836"/>
              <a:gd name="connsiteY9" fmla="*/ 231107 h 530889"/>
              <a:gd name="connsiteX10" fmla="*/ 1886552 w 3137836"/>
              <a:gd name="connsiteY10" fmla="*/ 231107 h 530889"/>
              <a:gd name="connsiteX11" fmla="*/ 1809549 w 3137836"/>
              <a:gd name="connsiteY11" fmla="*/ 192606 h 530889"/>
              <a:gd name="connsiteX12" fmla="*/ 1713297 w 3137836"/>
              <a:gd name="connsiteY12" fmla="*/ 182981 h 530889"/>
              <a:gd name="connsiteX13" fmla="*/ 1655545 w 3137836"/>
              <a:gd name="connsiteY13" fmla="*/ 173356 h 530889"/>
              <a:gd name="connsiteX14" fmla="*/ 1645920 w 3137836"/>
              <a:gd name="connsiteY14" fmla="*/ 144480 h 530889"/>
              <a:gd name="connsiteX15" fmla="*/ 1578543 w 3137836"/>
              <a:gd name="connsiteY15" fmla="*/ 125229 h 530889"/>
              <a:gd name="connsiteX16" fmla="*/ 1549667 w 3137836"/>
              <a:gd name="connsiteY16" fmla="*/ 105979 h 530889"/>
              <a:gd name="connsiteX17" fmla="*/ 1540042 w 3137836"/>
              <a:gd name="connsiteY17" fmla="*/ 77103 h 530889"/>
              <a:gd name="connsiteX18" fmla="*/ 1424539 w 3137836"/>
              <a:gd name="connsiteY18" fmla="*/ 48227 h 530889"/>
              <a:gd name="connsiteX19" fmla="*/ 1376413 w 3137836"/>
              <a:gd name="connsiteY19" fmla="*/ 9726 h 530889"/>
              <a:gd name="connsiteX20" fmla="*/ 1318661 w 3137836"/>
              <a:gd name="connsiteY20" fmla="*/ 101 h 530889"/>
              <a:gd name="connsiteX21" fmla="*/ 1078029 w 3137836"/>
              <a:gd name="connsiteY21" fmla="*/ 19351 h 530889"/>
              <a:gd name="connsiteX22" fmla="*/ 1039528 w 3137836"/>
              <a:gd name="connsiteY22" fmla="*/ 77103 h 530889"/>
              <a:gd name="connsiteX23" fmla="*/ 952901 w 3137836"/>
              <a:gd name="connsiteY23" fmla="*/ 105979 h 530889"/>
              <a:gd name="connsiteX24" fmla="*/ 924025 w 3137836"/>
              <a:gd name="connsiteY24" fmla="*/ 115604 h 530889"/>
              <a:gd name="connsiteX25" fmla="*/ 866274 w 3137836"/>
              <a:gd name="connsiteY25" fmla="*/ 125229 h 530889"/>
              <a:gd name="connsiteX26" fmla="*/ 837398 w 3137836"/>
              <a:gd name="connsiteY26" fmla="*/ 144480 h 530889"/>
              <a:gd name="connsiteX27" fmla="*/ 644893 w 3137836"/>
              <a:gd name="connsiteY27" fmla="*/ 163730 h 530889"/>
              <a:gd name="connsiteX28" fmla="*/ 587141 w 3137836"/>
              <a:gd name="connsiteY28" fmla="*/ 182981 h 530889"/>
              <a:gd name="connsiteX29" fmla="*/ 558265 w 3137836"/>
              <a:gd name="connsiteY29" fmla="*/ 202231 h 530889"/>
              <a:gd name="connsiteX30" fmla="*/ 500514 w 3137836"/>
              <a:gd name="connsiteY30" fmla="*/ 211857 h 530889"/>
              <a:gd name="connsiteX31" fmla="*/ 471638 w 3137836"/>
              <a:gd name="connsiteY31" fmla="*/ 240732 h 530889"/>
              <a:gd name="connsiteX32" fmla="*/ 452387 w 3137836"/>
              <a:gd name="connsiteY32" fmla="*/ 269608 h 530889"/>
              <a:gd name="connsiteX33" fmla="*/ 356135 w 3137836"/>
              <a:gd name="connsiteY33" fmla="*/ 288859 h 530889"/>
              <a:gd name="connsiteX34" fmla="*/ 298383 w 3137836"/>
              <a:gd name="connsiteY34" fmla="*/ 327360 h 530889"/>
              <a:gd name="connsiteX35" fmla="*/ 231006 w 3137836"/>
              <a:gd name="connsiteY35" fmla="*/ 404362 h 530889"/>
              <a:gd name="connsiteX36" fmla="*/ 173255 w 3137836"/>
              <a:gd name="connsiteY36" fmla="*/ 471739 h 530889"/>
              <a:gd name="connsiteX37" fmla="*/ 144379 w 3137836"/>
              <a:gd name="connsiteY37" fmla="*/ 510240 h 530889"/>
              <a:gd name="connsiteX38" fmla="*/ 0 w 3137836"/>
              <a:gd name="connsiteY38" fmla="*/ 529490 h 53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37836" h="530889">
                <a:moveTo>
                  <a:pt x="3137836" y="327360"/>
                </a:moveTo>
                <a:cubicBezTo>
                  <a:pt x="2958961" y="363134"/>
                  <a:pt x="3229269" y="311891"/>
                  <a:pt x="2743200" y="346610"/>
                </a:cubicBezTo>
                <a:cubicBezTo>
                  <a:pt x="2722960" y="348056"/>
                  <a:pt x="2685448" y="365861"/>
                  <a:pt x="2685448" y="365861"/>
                </a:cubicBezTo>
                <a:cubicBezTo>
                  <a:pt x="2624488" y="362653"/>
                  <a:pt x="2563362" y="361763"/>
                  <a:pt x="2502568" y="356236"/>
                </a:cubicBezTo>
                <a:cubicBezTo>
                  <a:pt x="2492464" y="355317"/>
                  <a:pt x="2483839" y="346610"/>
                  <a:pt x="2473693" y="346610"/>
                </a:cubicBezTo>
                <a:cubicBezTo>
                  <a:pt x="2431860" y="346610"/>
                  <a:pt x="2390274" y="353027"/>
                  <a:pt x="2348564" y="356236"/>
                </a:cubicBezTo>
                <a:cubicBezTo>
                  <a:pt x="2329882" y="354679"/>
                  <a:pt x="2208239" y="353704"/>
                  <a:pt x="2175309" y="327360"/>
                </a:cubicBezTo>
                <a:cubicBezTo>
                  <a:pt x="2157243" y="312907"/>
                  <a:pt x="2149642" y="288859"/>
                  <a:pt x="2136808" y="269608"/>
                </a:cubicBezTo>
                <a:cubicBezTo>
                  <a:pt x="2130391" y="259983"/>
                  <a:pt x="2128532" y="244390"/>
                  <a:pt x="2117558" y="240732"/>
                </a:cubicBezTo>
                <a:lnTo>
                  <a:pt x="2088682" y="231107"/>
                </a:lnTo>
                <a:cubicBezTo>
                  <a:pt x="2054991" y="233353"/>
                  <a:pt x="1939215" y="252172"/>
                  <a:pt x="1886552" y="231107"/>
                </a:cubicBezTo>
                <a:cubicBezTo>
                  <a:pt x="1722948" y="165665"/>
                  <a:pt x="1958051" y="229730"/>
                  <a:pt x="1809549" y="192606"/>
                </a:cubicBezTo>
                <a:cubicBezTo>
                  <a:pt x="1753185" y="155030"/>
                  <a:pt x="1809017" y="182981"/>
                  <a:pt x="1713297" y="182981"/>
                </a:cubicBezTo>
                <a:cubicBezTo>
                  <a:pt x="1693781" y="182981"/>
                  <a:pt x="1674796" y="176564"/>
                  <a:pt x="1655545" y="173356"/>
                </a:cubicBezTo>
                <a:cubicBezTo>
                  <a:pt x="1652337" y="163731"/>
                  <a:pt x="1653094" y="151654"/>
                  <a:pt x="1645920" y="144480"/>
                </a:cubicBezTo>
                <a:cubicBezTo>
                  <a:pt x="1641319" y="139879"/>
                  <a:pt x="1578874" y="125312"/>
                  <a:pt x="1578543" y="125229"/>
                </a:cubicBezTo>
                <a:cubicBezTo>
                  <a:pt x="1568918" y="118812"/>
                  <a:pt x="1556894" y="115012"/>
                  <a:pt x="1549667" y="105979"/>
                </a:cubicBezTo>
                <a:cubicBezTo>
                  <a:pt x="1543329" y="98056"/>
                  <a:pt x="1547836" y="83598"/>
                  <a:pt x="1540042" y="77103"/>
                </a:cubicBezTo>
                <a:cubicBezTo>
                  <a:pt x="1514274" y="55629"/>
                  <a:pt x="1452004" y="52150"/>
                  <a:pt x="1424539" y="48227"/>
                </a:cubicBezTo>
                <a:cubicBezTo>
                  <a:pt x="1408497" y="35393"/>
                  <a:pt x="1395115" y="18227"/>
                  <a:pt x="1376413" y="9726"/>
                </a:cubicBezTo>
                <a:cubicBezTo>
                  <a:pt x="1358646" y="1650"/>
                  <a:pt x="1338167" y="-528"/>
                  <a:pt x="1318661" y="101"/>
                </a:cubicBezTo>
                <a:cubicBezTo>
                  <a:pt x="1238236" y="2695"/>
                  <a:pt x="1158240" y="12934"/>
                  <a:pt x="1078029" y="19351"/>
                </a:cubicBezTo>
                <a:cubicBezTo>
                  <a:pt x="1065195" y="38602"/>
                  <a:pt x="1061477" y="69787"/>
                  <a:pt x="1039528" y="77103"/>
                </a:cubicBezTo>
                <a:lnTo>
                  <a:pt x="952901" y="105979"/>
                </a:lnTo>
                <a:cubicBezTo>
                  <a:pt x="943276" y="109187"/>
                  <a:pt x="934033" y="113936"/>
                  <a:pt x="924025" y="115604"/>
                </a:cubicBezTo>
                <a:lnTo>
                  <a:pt x="866274" y="125229"/>
                </a:lnTo>
                <a:cubicBezTo>
                  <a:pt x="856649" y="131646"/>
                  <a:pt x="848373" y="140822"/>
                  <a:pt x="837398" y="144480"/>
                </a:cubicBezTo>
                <a:cubicBezTo>
                  <a:pt x="800247" y="156864"/>
                  <a:pt x="649084" y="163431"/>
                  <a:pt x="644893" y="163730"/>
                </a:cubicBezTo>
                <a:cubicBezTo>
                  <a:pt x="625642" y="170147"/>
                  <a:pt x="604025" y="171725"/>
                  <a:pt x="587141" y="182981"/>
                </a:cubicBezTo>
                <a:cubicBezTo>
                  <a:pt x="577516" y="189398"/>
                  <a:pt x="569239" y="198573"/>
                  <a:pt x="558265" y="202231"/>
                </a:cubicBezTo>
                <a:cubicBezTo>
                  <a:pt x="539751" y="208403"/>
                  <a:pt x="519764" y="208648"/>
                  <a:pt x="500514" y="211857"/>
                </a:cubicBezTo>
                <a:cubicBezTo>
                  <a:pt x="490889" y="221482"/>
                  <a:pt x="480352" y="230275"/>
                  <a:pt x="471638" y="240732"/>
                </a:cubicBezTo>
                <a:cubicBezTo>
                  <a:pt x="464232" y="249619"/>
                  <a:pt x="463065" y="265159"/>
                  <a:pt x="452387" y="269608"/>
                </a:cubicBezTo>
                <a:cubicBezTo>
                  <a:pt x="422185" y="282193"/>
                  <a:pt x="356135" y="288859"/>
                  <a:pt x="356135" y="288859"/>
                </a:cubicBezTo>
                <a:cubicBezTo>
                  <a:pt x="336884" y="301693"/>
                  <a:pt x="311217" y="308109"/>
                  <a:pt x="298383" y="327360"/>
                </a:cubicBezTo>
                <a:cubicBezTo>
                  <a:pt x="253465" y="394736"/>
                  <a:pt x="279132" y="372277"/>
                  <a:pt x="231006" y="404362"/>
                </a:cubicBezTo>
                <a:cubicBezTo>
                  <a:pt x="193407" y="479562"/>
                  <a:pt x="235729" y="409265"/>
                  <a:pt x="173255" y="471739"/>
                </a:cubicBezTo>
                <a:cubicBezTo>
                  <a:pt x="161911" y="483083"/>
                  <a:pt x="157727" y="501342"/>
                  <a:pt x="144379" y="510240"/>
                </a:cubicBezTo>
                <a:cubicBezTo>
                  <a:pt x="101807" y="538621"/>
                  <a:pt x="46336" y="529490"/>
                  <a:pt x="0" y="52949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2415940" y="190384"/>
            <a:ext cx="3647975" cy="7411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 err="1" smtClean="0"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</a:t>
            </a:r>
            <a:r>
              <a:rPr lang="te-IN" sz="36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3600" dirty="0" smtClean="0">
                <a:latin typeface="Ramabhadra" panose="02000600000000000000" pitchFamily="2" charset="0"/>
                <a:cs typeface="Ramabhadra" panose="02000600000000000000" pitchFamily="2" charset="0"/>
              </a:rPr>
              <a:t>- </a:t>
            </a:r>
            <a:r>
              <a:rPr lang="te-IN" sz="3600" dirty="0">
                <a:latin typeface="Ramabhadra" panose="02000600000000000000" pitchFamily="2" charset="0"/>
                <a:cs typeface="Ramabhadra" panose="02000600000000000000" pitchFamily="2" charset="0"/>
              </a:rPr>
              <a:t>నదులు </a:t>
            </a:r>
            <a:endParaRPr lang="en-IN" sz="3600" dirty="0"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043638" y="5167650"/>
            <a:ext cx="673768" cy="164746"/>
          </a:xfrm>
          <a:custGeom>
            <a:avLst/>
            <a:gdLst>
              <a:gd name="connsiteX0" fmla="*/ 673768 w 673768"/>
              <a:gd name="connsiteY0" fmla="*/ 155121 h 164746"/>
              <a:gd name="connsiteX1" fmla="*/ 625642 w 673768"/>
              <a:gd name="connsiteY1" fmla="*/ 164746 h 164746"/>
              <a:gd name="connsiteX2" fmla="*/ 596766 w 673768"/>
              <a:gd name="connsiteY2" fmla="*/ 155121 h 164746"/>
              <a:gd name="connsiteX3" fmla="*/ 529389 w 673768"/>
              <a:gd name="connsiteY3" fmla="*/ 135870 h 164746"/>
              <a:gd name="connsiteX4" fmla="*/ 490888 w 673768"/>
              <a:gd name="connsiteY4" fmla="*/ 106994 h 164746"/>
              <a:gd name="connsiteX5" fmla="*/ 462013 w 673768"/>
              <a:gd name="connsiteY5" fmla="*/ 97369 h 164746"/>
              <a:gd name="connsiteX6" fmla="*/ 413886 w 673768"/>
              <a:gd name="connsiteY6" fmla="*/ 58868 h 164746"/>
              <a:gd name="connsiteX7" fmla="*/ 365760 w 673768"/>
              <a:gd name="connsiteY7" fmla="*/ 1116 h 164746"/>
              <a:gd name="connsiteX8" fmla="*/ 288758 w 673768"/>
              <a:gd name="connsiteY8" fmla="*/ 10742 h 164746"/>
              <a:gd name="connsiteX9" fmla="*/ 259882 w 673768"/>
              <a:gd name="connsiteY9" fmla="*/ 20367 h 164746"/>
              <a:gd name="connsiteX10" fmla="*/ 221381 w 673768"/>
              <a:gd name="connsiteY10" fmla="*/ 78118 h 164746"/>
              <a:gd name="connsiteX11" fmla="*/ 163629 w 673768"/>
              <a:gd name="connsiteY11" fmla="*/ 106994 h 164746"/>
              <a:gd name="connsiteX12" fmla="*/ 144379 w 673768"/>
              <a:gd name="connsiteY12" fmla="*/ 135870 h 164746"/>
              <a:gd name="connsiteX13" fmla="*/ 0 w 673768"/>
              <a:gd name="connsiteY13" fmla="*/ 155121 h 164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73768" h="164746">
                <a:moveTo>
                  <a:pt x="673768" y="155121"/>
                </a:moveTo>
                <a:cubicBezTo>
                  <a:pt x="657726" y="158329"/>
                  <a:pt x="642002" y="164746"/>
                  <a:pt x="625642" y="164746"/>
                </a:cubicBezTo>
                <a:cubicBezTo>
                  <a:pt x="615496" y="164746"/>
                  <a:pt x="606522" y="157908"/>
                  <a:pt x="596766" y="155121"/>
                </a:cubicBezTo>
                <a:cubicBezTo>
                  <a:pt x="512164" y="130948"/>
                  <a:pt x="598624" y="158947"/>
                  <a:pt x="529389" y="135870"/>
                </a:cubicBezTo>
                <a:cubicBezTo>
                  <a:pt x="516555" y="126245"/>
                  <a:pt x="504816" y="114953"/>
                  <a:pt x="490888" y="106994"/>
                </a:cubicBezTo>
                <a:cubicBezTo>
                  <a:pt x="482079" y="101960"/>
                  <a:pt x="469935" y="103707"/>
                  <a:pt x="462013" y="97369"/>
                </a:cubicBezTo>
                <a:cubicBezTo>
                  <a:pt x="399818" y="47613"/>
                  <a:pt x="486464" y="83060"/>
                  <a:pt x="413886" y="58868"/>
                </a:cubicBezTo>
                <a:cubicBezTo>
                  <a:pt x="406631" y="47985"/>
                  <a:pt x="379817" y="3672"/>
                  <a:pt x="365760" y="1116"/>
                </a:cubicBezTo>
                <a:cubicBezTo>
                  <a:pt x="340310" y="-3511"/>
                  <a:pt x="314425" y="7533"/>
                  <a:pt x="288758" y="10742"/>
                </a:cubicBezTo>
                <a:cubicBezTo>
                  <a:pt x="279133" y="13950"/>
                  <a:pt x="267056" y="13193"/>
                  <a:pt x="259882" y="20367"/>
                </a:cubicBezTo>
                <a:cubicBezTo>
                  <a:pt x="243522" y="36727"/>
                  <a:pt x="243330" y="70801"/>
                  <a:pt x="221381" y="78118"/>
                </a:cubicBezTo>
                <a:cubicBezTo>
                  <a:pt x="181531" y="91402"/>
                  <a:pt x="200947" y="82116"/>
                  <a:pt x="163629" y="106994"/>
                </a:cubicBezTo>
                <a:cubicBezTo>
                  <a:pt x="157212" y="116619"/>
                  <a:pt x="152559" y="127690"/>
                  <a:pt x="144379" y="135870"/>
                </a:cubicBezTo>
                <a:cubicBezTo>
                  <a:pt x="103772" y="176478"/>
                  <a:pt x="59498" y="155121"/>
                  <a:pt x="0" y="155121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reeform 10"/>
          <p:cNvSpPr/>
          <p:nvPr/>
        </p:nvSpPr>
        <p:spPr>
          <a:xfrm>
            <a:off x="3801980" y="4620126"/>
            <a:ext cx="1029902" cy="1838427"/>
          </a:xfrm>
          <a:custGeom>
            <a:avLst/>
            <a:gdLst>
              <a:gd name="connsiteX0" fmla="*/ 1087655 w 1087655"/>
              <a:gd name="connsiteY0" fmla="*/ 0 h 1790299"/>
              <a:gd name="connsiteX1" fmla="*/ 1039528 w 1087655"/>
              <a:gd name="connsiteY1" fmla="*/ 38501 h 1790299"/>
              <a:gd name="connsiteX2" fmla="*/ 981777 w 1087655"/>
              <a:gd name="connsiteY2" fmla="*/ 77002 h 1790299"/>
              <a:gd name="connsiteX3" fmla="*/ 962526 w 1087655"/>
              <a:gd name="connsiteY3" fmla="*/ 105878 h 1790299"/>
              <a:gd name="connsiteX4" fmla="*/ 962526 w 1087655"/>
              <a:gd name="connsiteY4" fmla="*/ 279132 h 1790299"/>
              <a:gd name="connsiteX5" fmla="*/ 981777 w 1087655"/>
              <a:gd name="connsiteY5" fmla="*/ 317633 h 1790299"/>
              <a:gd name="connsiteX6" fmla="*/ 943276 w 1087655"/>
              <a:gd name="connsiteY6" fmla="*/ 394635 h 1790299"/>
              <a:gd name="connsiteX7" fmla="*/ 933650 w 1087655"/>
              <a:gd name="connsiteY7" fmla="*/ 423511 h 1790299"/>
              <a:gd name="connsiteX8" fmla="*/ 885524 w 1087655"/>
              <a:gd name="connsiteY8" fmla="*/ 481263 h 1790299"/>
              <a:gd name="connsiteX9" fmla="*/ 856648 w 1087655"/>
              <a:gd name="connsiteY9" fmla="*/ 490888 h 1790299"/>
              <a:gd name="connsiteX10" fmla="*/ 789272 w 1087655"/>
              <a:gd name="connsiteY10" fmla="*/ 529389 h 1790299"/>
              <a:gd name="connsiteX11" fmla="*/ 779646 w 1087655"/>
              <a:gd name="connsiteY11" fmla="*/ 558265 h 1790299"/>
              <a:gd name="connsiteX12" fmla="*/ 770021 w 1087655"/>
              <a:gd name="connsiteY12" fmla="*/ 596766 h 1790299"/>
              <a:gd name="connsiteX13" fmla="*/ 741145 w 1087655"/>
              <a:gd name="connsiteY13" fmla="*/ 616016 h 1790299"/>
              <a:gd name="connsiteX14" fmla="*/ 731520 w 1087655"/>
              <a:gd name="connsiteY14" fmla="*/ 644892 h 1790299"/>
              <a:gd name="connsiteX15" fmla="*/ 712269 w 1087655"/>
              <a:gd name="connsiteY15" fmla="*/ 673768 h 1790299"/>
              <a:gd name="connsiteX16" fmla="*/ 664143 w 1087655"/>
              <a:gd name="connsiteY16" fmla="*/ 789271 h 1790299"/>
              <a:gd name="connsiteX17" fmla="*/ 654518 w 1087655"/>
              <a:gd name="connsiteY17" fmla="*/ 818147 h 1790299"/>
              <a:gd name="connsiteX18" fmla="*/ 606392 w 1087655"/>
              <a:gd name="connsiteY18" fmla="*/ 904774 h 1790299"/>
              <a:gd name="connsiteX19" fmla="*/ 596766 w 1087655"/>
              <a:gd name="connsiteY19" fmla="*/ 1001027 h 1790299"/>
              <a:gd name="connsiteX20" fmla="*/ 577516 w 1087655"/>
              <a:gd name="connsiteY20" fmla="*/ 1029903 h 1790299"/>
              <a:gd name="connsiteX21" fmla="*/ 567890 w 1087655"/>
              <a:gd name="connsiteY21" fmla="*/ 1058779 h 1790299"/>
              <a:gd name="connsiteX22" fmla="*/ 558265 w 1087655"/>
              <a:gd name="connsiteY22" fmla="*/ 1203158 h 1790299"/>
              <a:gd name="connsiteX23" fmla="*/ 539015 w 1087655"/>
              <a:gd name="connsiteY23" fmla="*/ 1289785 h 1790299"/>
              <a:gd name="connsiteX24" fmla="*/ 529389 w 1087655"/>
              <a:gd name="connsiteY24" fmla="*/ 1318661 h 1790299"/>
              <a:gd name="connsiteX25" fmla="*/ 519764 w 1087655"/>
              <a:gd name="connsiteY25" fmla="*/ 1366787 h 1790299"/>
              <a:gd name="connsiteX26" fmla="*/ 462013 w 1087655"/>
              <a:gd name="connsiteY26" fmla="*/ 1424539 h 1790299"/>
              <a:gd name="connsiteX27" fmla="*/ 433137 w 1087655"/>
              <a:gd name="connsiteY27" fmla="*/ 1453414 h 1790299"/>
              <a:gd name="connsiteX28" fmla="*/ 413886 w 1087655"/>
              <a:gd name="connsiteY28" fmla="*/ 1482290 h 1790299"/>
              <a:gd name="connsiteX29" fmla="*/ 365760 w 1087655"/>
              <a:gd name="connsiteY29" fmla="*/ 1511166 h 1790299"/>
              <a:gd name="connsiteX30" fmla="*/ 336884 w 1087655"/>
              <a:gd name="connsiteY30" fmla="*/ 1540042 h 1790299"/>
              <a:gd name="connsiteX31" fmla="*/ 279133 w 1087655"/>
              <a:gd name="connsiteY31" fmla="*/ 1588168 h 1790299"/>
              <a:gd name="connsiteX32" fmla="*/ 231006 w 1087655"/>
              <a:gd name="connsiteY32" fmla="*/ 1626669 h 1790299"/>
              <a:gd name="connsiteX33" fmla="*/ 173255 w 1087655"/>
              <a:gd name="connsiteY33" fmla="*/ 1665170 h 1790299"/>
              <a:gd name="connsiteX34" fmla="*/ 144379 w 1087655"/>
              <a:gd name="connsiteY34" fmla="*/ 1684421 h 1790299"/>
              <a:gd name="connsiteX35" fmla="*/ 86627 w 1087655"/>
              <a:gd name="connsiteY35" fmla="*/ 1703671 h 1790299"/>
              <a:gd name="connsiteX36" fmla="*/ 48126 w 1087655"/>
              <a:gd name="connsiteY36" fmla="*/ 1761423 h 1790299"/>
              <a:gd name="connsiteX37" fmla="*/ 28876 w 1087655"/>
              <a:gd name="connsiteY37" fmla="*/ 1790299 h 1790299"/>
              <a:gd name="connsiteX38" fmla="*/ 0 w 1087655"/>
              <a:gd name="connsiteY38" fmla="*/ 1771048 h 179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87655" h="1790299">
                <a:moveTo>
                  <a:pt x="1087655" y="0"/>
                </a:moveTo>
                <a:cubicBezTo>
                  <a:pt x="1071613" y="12834"/>
                  <a:pt x="1056143" y="26418"/>
                  <a:pt x="1039528" y="38501"/>
                </a:cubicBezTo>
                <a:cubicBezTo>
                  <a:pt x="1020817" y="52109"/>
                  <a:pt x="981777" y="77002"/>
                  <a:pt x="981777" y="77002"/>
                </a:cubicBezTo>
                <a:cubicBezTo>
                  <a:pt x="975360" y="86627"/>
                  <a:pt x="967700" y="95531"/>
                  <a:pt x="962526" y="105878"/>
                </a:cubicBezTo>
                <a:cubicBezTo>
                  <a:pt x="936916" y="157097"/>
                  <a:pt x="955707" y="235943"/>
                  <a:pt x="962526" y="279132"/>
                </a:cubicBezTo>
                <a:cubicBezTo>
                  <a:pt x="964764" y="293305"/>
                  <a:pt x="975360" y="304799"/>
                  <a:pt x="981777" y="317633"/>
                </a:cubicBezTo>
                <a:cubicBezTo>
                  <a:pt x="962539" y="413826"/>
                  <a:pt x="989498" y="325305"/>
                  <a:pt x="943276" y="394635"/>
                </a:cubicBezTo>
                <a:cubicBezTo>
                  <a:pt x="937648" y="403077"/>
                  <a:pt x="938187" y="414436"/>
                  <a:pt x="933650" y="423511"/>
                </a:cubicBezTo>
                <a:cubicBezTo>
                  <a:pt x="924771" y="441268"/>
                  <a:pt x="901491" y="470618"/>
                  <a:pt x="885524" y="481263"/>
                </a:cubicBezTo>
                <a:cubicBezTo>
                  <a:pt x="877082" y="486891"/>
                  <a:pt x="865974" y="486891"/>
                  <a:pt x="856648" y="490888"/>
                </a:cubicBezTo>
                <a:cubicBezTo>
                  <a:pt x="822457" y="505541"/>
                  <a:pt x="818270" y="510057"/>
                  <a:pt x="789272" y="529389"/>
                </a:cubicBezTo>
                <a:cubicBezTo>
                  <a:pt x="786063" y="539014"/>
                  <a:pt x="782433" y="548509"/>
                  <a:pt x="779646" y="558265"/>
                </a:cubicBezTo>
                <a:cubicBezTo>
                  <a:pt x="776012" y="570985"/>
                  <a:pt x="777359" y="585759"/>
                  <a:pt x="770021" y="596766"/>
                </a:cubicBezTo>
                <a:cubicBezTo>
                  <a:pt x="763604" y="606391"/>
                  <a:pt x="750770" y="609599"/>
                  <a:pt x="741145" y="616016"/>
                </a:cubicBezTo>
                <a:cubicBezTo>
                  <a:pt x="737937" y="625641"/>
                  <a:pt x="736057" y="635817"/>
                  <a:pt x="731520" y="644892"/>
                </a:cubicBezTo>
                <a:cubicBezTo>
                  <a:pt x="726347" y="655239"/>
                  <a:pt x="716718" y="663090"/>
                  <a:pt x="712269" y="673768"/>
                </a:cubicBezTo>
                <a:cubicBezTo>
                  <a:pt x="658046" y="803904"/>
                  <a:pt x="708522" y="722704"/>
                  <a:pt x="664143" y="789271"/>
                </a:cubicBezTo>
                <a:cubicBezTo>
                  <a:pt x="660935" y="798896"/>
                  <a:pt x="659445" y="809278"/>
                  <a:pt x="654518" y="818147"/>
                </a:cubicBezTo>
                <a:cubicBezTo>
                  <a:pt x="599356" y="917439"/>
                  <a:pt x="628171" y="839436"/>
                  <a:pt x="606392" y="904774"/>
                </a:cubicBezTo>
                <a:cubicBezTo>
                  <a:pt x="603183" y="936858"/>
                  <a:pt x="604016" y="969608"/>
                  <a:pt x="596766" y="1001027"/>
                </a:cubicBezTo>
                <a:cubicBezTo>
                  <a:pt x="594165" y="1012299"/>
                  <a:pt x="582689" y="1019556"/>
                  <a:pt x="577516" y="1029903"/>
                </a:cubicBezTo>
                <a:cubicBezTo>
                  <a:pt x="572979" y="1038978"/>
                  <a:pt x="571099" y="1049154"/>
                  <a:pt x="567890" y="1058779"/>
                </a:cubicBezTo>
                <a:cubicBezTo>
                  <a:pt x="564682" y="1106905"/>
                  <a:pt x="563064" y="1155164"/>
                  <a:pt x="558265" y="1203158"/>
                </a:cubicBezTo>
                <a:cubicBezTo>
                  <a:pt x="556738" y="1218424"/>
                  <a:pt x="543961" y="1272473"/>
                  <a:pt x="539015" y="1289785"/>
                </a:cubicBezTo>
                <a:cubicBezTo>
                  <a:pt x="536228" y="1299541"/>
                  <a:pt x="531850" y="1308818"/>
                  <a:pt x="529389" y="1318661"/>
                </a:cubicBezTo>
                <a:cubicBezTo>
                  <a:pt x="525421" y="1334532"/>
                  <a:pt x="528547" y="1352985"/>
                  <a:pt x="519764" y="1366787"/>
                </a:cubicBezTo>
                <a:cubicBezTo>
                  <a:pt x="505148" y="1389755"/>
                  <a:pt x="481264" y="1405288"/>
                  <a:pt x="462013" y="1424539"/>
                </a:cubicBezTo>
                <a:cubicBezTo>
                  <a:pt x="452388" y="1434164"/>
                  <a:pt x="440688" y="1442088"/>
                  <a:pt x="433137" y="1453414"/>
                </a:cubicBezTo>
                <a:cubicBezTo>
                  <a:pt x="426720" y="1463039"/>
                  <a:pt x="422669" y="1474761"/>
                  <a:pt x="413886" y="1482290"/>
                </a:cubicBezTo>
                <a:cubicBezTo>
                  <a:pt x="399682" y="1494465"/>
                  <a:pt x="380726" y="1499941"/>
                  <a:pt x="365760" y="1511166"/>
                </a:cubicBezTo>
                <a:cubicBezTo>
                  <a:pt x="354870" y="1519333"/>
                  <a:pt x="347341" y="1531328"/>
                  <a:pt x="336884" y="1540042"/>
                </a:cubicBezTo>
                <a:cubicBezTo>
                  <a:pt x="295582" y="1574460"/>
                  <a:pt x="317482" y="1542149"/>
                  <a:pt x="279133" y="1588168"/>
                </a:cubicBezTo>
                <a:cubicBezTo>
                  <a:pt x="245643" y="1628356"/>
                  <a:pt x="278408" y="1610869"/>
                  <a:pt x="231006" y="1626669"/>
                </a:cubicBezTo>
                <a:lnTo>
                  <a:pt x="173255" y="1665170"/>
                </a:lnTo>
                <a:cubicBezTo>
                  <a:pt x="163630" y="1671587"/>
                  <a:pt x="155354" y="1680763"/>
                  <a:pt x="144379" y="1684421"/>
                </a:cubicBezTo>
                <a:lnTo>
                  <a:pt x="86627" y="1703671"/>
                </a:lnTo>
                <a:lnTo>
                  <a:pt x="48126" y="1761423"/>
                </a:lnTo>
                <a:lnTo>
                  <a:pt x="28876" y="1790299"/>
                </a:lnTo>
                <a:lnTo>
                  <a:pt x="0" y="1771048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reeform 11"/>
          <p:cNvSpPr/>
          <p:nvPr/>
        </p:nvSpPr>
        <p:spPr>
          <a:xfrm>
            <a:off x="3272589" y="4379495"/>
            <a:ext cx="933651" cy="1318661"/>
          </a:xfrm>
          <a:custGeom>
            <a:avLst/>
            <a:gdLst>
              <a:gd name="connsiteX0" fmla="*/ 904775 w 904775"/>
              <a:gd name="connsiteY0" fmla="*/ 0 h 1260910"/>
              <a:gd name="connsiteX1" fmla="*/ 895150 w 904775"/>
              <a:gd name="connsiteY1" fmla="*/ 48127 h 1260910"/>
              <a:gd name="connsiteX2" fmla="*/ 875899 w 904775"/>
              <a:gd name="connsiteY2" fmla="*/ 105878 h 1260910"/>
              <a:gd name="connsiteX3" fmla="*/ 866274 w 904775"/>
              <a:gd name="connsiteY3" fmla="*/ 134754 h 1260910"/>
              <a:gd name="connsiteX4" fmla="*/ 856649 w 904775"/>
              <a:gd name="connsiteY4" fmla="*/ 163630 h 1260910"/>
              <a:gd name="connsiteX5" fmla="*/ 847024 w 904775"/>
              <a:gd name="connsiteY5" fmla="*/ 192506 h 1260910"/>
              <a:gd name="connsiteX6" fmla="*/ 827773 w 904775"/>
              <a:gd name="connsiteY6" fmla="*/ 221381 h 1260910"/>
              <a:gd name="connsiteX7" fmla="*/ 827773 w 904775"/>
              <a:gd name="connsiteY7" fmla="*/ 442762 h 1260910"/>
              <a:gd name="connsiteX8" fmla="*/ 808523 w 904775"/>
              <a:gd name="connsiteY8" fmla="*/ 471638 h 1260910"/>
              <a:gd name="connsiteX9" fmla="*/ 779647 w 904775"/>
              <a:gd name="connsiteY9" fmla="*/ 481263 h 1260910"/>
              <a:gd name="connsiteX10" fmla="*/ 750771 w 904775"/>
              <a:gd name="connsiteY10" fmla="*/ 548640 h 1260910"/>
              <a:gd name="connsiteX11" fmla="*/ 721895 w 904775"/>
              <a:gd name="connsiteY11" fmla="*/ 606392 h 1260910"/>
              <a:gd name="connsiteX12" fmla="*/ 712270 w 904775"/>
              <a:gd name="connsiteY12" fmla="*/ 635268 h 1260910"/>
              <a:gd name="connsiteX13" fmla="*/ 683394 w 904775"/>
              <a:gd name="connsiteY13" fmla="*/ 693019 h 1260910"/>
              <a:gd name="connsiteX14" fmla="*/ 654518 w 904775"/>
              <a:gd name="connsiteY14" fmla="*/ 798897 h 1260910"/>
              <a:gd name="connsiteX15" fmla="*/ 616017 w 904775"/>
              <a:gd name="connsiteY15" fmla="*/ 875899 h 1260910"/>
              <a:gd name="connsiteX16" fmla="*/ 587142 w 904775"/>
              <a:gd name="connsiteY16" fmla="*/ 895150 h 1260910"/>
              <a:gd name="connsiteX17" fmla="*/ 548640 w 904775"/>
              <a:gd name="connsiteY17" fmla="*/ 952901 h 1260910"/>
              <a:gd name="connsiteX18" fmla="*/ 500514 w 904775"/>
              <a:gd name="connsiteY18" fmla="*/ 1010653 h 1260910"/>
              <a:gd name="connsiteX19" fmla="*/ 462013 w 904775"/>
              <a:gd name="connsiteY19" fmla="*/ 1020278 h 1260910"/>
              <a:gd name="connsiteX20" fmla="*/ 375386 w 904775"/>
              <a:gd name="connsiteY20" fmla="*/ 1058779 h 1260910"/>
              <a:gd name="connsiteX21" fmla="*/ 327259 w 904775"/>
              <a:gd name="connsiteY21" fmla="*/ 1116531 h 1260910"/>
              <a:gd name="connsiteX22" fmla="*/ 269508 w 904775"/>
              <a:gd name="connsiteY22" fmla="*/ 1164657 h 1260910"/>
              <a:gd name="connsiteX23" fmla="*/ 221382 w 904775"/>
              <a:gd name="connsiteY23" fmla="*/ 1203158 h 1260910"/>
              <a:gd name="connsiteX24" fmla="*/ 192506 w 904775"/>
              <a:gd name="connsiteY24" fmla="*/ 1222409 h 1260910"/>
              <a:gd name="connsiteX25" fmla="*/ 48127 w 904775"/>
              <a:gd name="connsiteY25" fmla="*/ 1232034 h 1260910"/>
              <a:gd name="connsiteX26" fmla="*/ 19251 w 904775"/>
              <a:gd name="connsiteY26" fmla="*/ 1241659 h 1260910"/>
              <a:gd name="connsiteX27" fmla="*/ 0 w 904775"/>
              <a:gd name="connsiteY27" fmla="*/ 1260910 h 1260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04775" h="1260910">
                <a:moveTo>
                  <a:pt x="904775" y="0"/>
                </a:moveTo>
                <a:cubicBezTo>
                  <a:pt x="901567" y="16042"/>
                  <a:pt x="899455" y="32343"/>
                  <a:pt x="895150" y="48127"/>
                </a:cubicBezTo>
                <a:cubicBezTo>
                  <a:pt x="889811" y="67704"/>
                  <a:pt x="882316" y="86628"/>
                  <a:pt x="875899" y="105878"/>
                </a:cubicBezTo>
                <a:lnTo>
                  <a:pt x="866274" y="134754"/>
                </a:lnTo>
                <a:lnTo>
                  <a:pt x="856649" y="163630"/>
                </a:lnTo>
                <a:cubicBezTo>
                  <a:pt x="853441" y="173255"/>
                  <a:pt x="852652" y="184064"/>
                  <a:pt x="847024" y="192506"/>
                </a:cubicBezTo>
                <a:lnTo>
                  <a:pt x="827773" y="221381"/>
                </a:lnTo>
                <a:cubicBezTo>
                  <a:pt x="830730" y="271652"/>
                  <a:pt x="849171" y="378566"/>
                  <a:pt x="827773" y="442762"/>
                </a:cubicBezTo>
                <a:cubicBezTo>
                  <a:pt x="824115" y="453736"/>
                  <a:pt x="817556" y="464411"/>
                  <a:pt x="808523" y="471638"/>
                </a:cubicBezTo>
                <a:cubicBezTo>
                  <a:pt x="800600" y="477976"/>
                  <a:pt x="789272" y="478055"/>
                  <a:pt x="779647" y="481263"/>
                </a:cubicBezTo>
                <a:cubicBezTo>
                  <a:pt x="759615" y="561395"/>
                  <a:pt x="784007" y="482168"/>
                  <a:pt x="750771" y="548640"/>
                </a:cubicBezTo>
                <a:cubicBezTo>
                  <a:pt x="710918" y="628345"/>
                  <a:pt x="777069" y="523632"/>
                  <a:pt x="721895" y="606392"/>
                </a:cubicBezTo>
                <a:cubicBezTo>
                  <a:pt x="718687" y="616017"/>
                  <a:pt x="716807" y="626193"/>
                  <a:pt x="712270" y="635268"/>
                </a:cubicBezTo>
                <a:cubicBezTo>
                  <a:pt x="688743" y="682321"/>
                  <a:pt x="695491" y="644629"/>
                  <a:pt x="683394" y="693019"/>
                </a:cubicBezTo>
                <a:cubicBezTo>
                  <a:pt x="667282" y="757470"/>
                  <a:pt x="682053" y="730058"/>
                  <a:pt x="654518" y="798897"/>
                </a:cubicBezTo>
                <a:cubicBezTo>
                  <a:pt x="645326" y="821879"/>
                  <a:pt x="635241" y="856674"/>
                  <a:pt x="616017" y="875899"/>
                </a:cubicBezTo>
                <a:cubicBezTo>
                  <a:pt x="607837" y="884079"/>
                  <a:pt x="596767" y="888733"/>
                  <a:pt x="587142" y="895150"/>
                </a:cubicBezTo>
                <a:cubicBezTo>
                  <a:pt x="570225" y="945898"/>
                  <a:pt x="588697" y="904833"/>
                  <a:pt x="548640" y="952901"/>
                </a:cubicBezTo>
                <a:cubicBezTo>
                  <a:pt x="530517" y="974648"/>
                  <a:pt x="527359" y="995313"/>
                  <a:pt x="500514" y="1010653"/>
                </a:cubicBezTo>
                <a:cubicBezTo>
                  <a:pt x="489028" y="1017216"/>
                  <a:pt x="474684" y="1016477"/>
                  <a:pt x="462013" y="1020278"/>
                </a:cubicBezTo>
                <a:cubicBezTo>
                  <a:pt x="422670" y="1032081"/>
                  <a:pt x="404395" y="1034605"/>
                  <a:pt x="375386" y="1058779"/>
                </a:cubicBezTo>
                <a:cubicBezTo>
                  <a:pt x="280785" y="1137612"/>
                  <a:pt x="402965" y="1040825"/>
                  <a:pt x="327259" y="1116531"/>
                </a:cubicBezTo>
                <a:cubicBezTo>
                  <a:pt x="251543" y="1192247"/>
                  <a:pt x="348355" y="1070041"/>
                  <a:pt x="269508" y="1164657"/>
                </a:cubicBezTo>
                <a:cubicBezTo>
                  <a:pt x="236018" y="1204845"/>
                  <a:pt x="268784" y="1187357"/>
                  <a:pt x="221382" y="1203158"/>
                </a:cubicBezTo>
                <a:cubicBezTo>
                  <a:pt x="211757" y="1209575"/>
                  <a:pt x="203917" y="1220507"/>
                  <a:pt x="192506" y="1222409"/>
                </a:cubicBezTo>
                <a:cubicBezTo>
                  <a:pt x="144929" y="1230339"/>
                  <a:pt x="96065" y="1226708"/>
                  <a:pt x="48127" y="1232034"/>
                </a:cubicBezTo>
                <a:cubicBezTo>
                  <a:pt x="38043" y="1233154"/>
                  <a:pt x="27951" y="1236439"/>
                  <a:pt x="19251" y="1241659"/>
                </a:cubicBezTo>
                <a:cubicBezTo>
                  <a:pt x="11469" y="1246328"/>
                  <a:pt x="6417" y="1254493"/>
                  <a:pt x="0" y="126091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reeform 12"/>
          <p:cNvSpPr/>
          <p:nvPr/>
        </p:nvSpPr>
        <p:spPr>
          <a:xfrm>
            <a:off x="6266046" y="3339966"/>
            <a:ext cx="221381" cy="192506"/>
          </a:xfrm>
          <a:custGeom>
            <a:avLst/>
            <a:gdLst>
              <a:gd name="connsiteX0" fmla="*/ 192506 w 221381"/>
              <a:gd name="connsiteY0" fmla="*/ 192506 h 192506"/>
              <a:gd name="connsiteX1" fmla="*/ 144379 w 221381"/>
              <a:gd name="connsiteY1" fmla="*/ 173255 h 192506"/>
              <a:gd name="connsiteX2" fmla="*/ 105878 w 221381"/>
              <a:gd name="connsiteY2" fmla="*/ 115503 h 192506"/>
              <a:gd name="connsiteX3" fmla="*/ 77002 w 221381"/>
              <a:gd name="connsiteY3" fmla="*/ 96253 h 192506"/>
              <a:gd name="connsiteX4" fmla="*/ 57752 w 221381"/>
              <a:gd name="connsiteY4" fmla="*/ 57752 h 192506"/>
              <a:gd name="connsiteX5" fmla="*/ 28876 w 221381"/>
              <a:gd name="connsiteY5" fmla="*/ 48127 h 192506"/>
              <a:gd name="connsiteX6" fmla="*/ 0 w 221381"/>
              <a:gd name="connsiteY6" fmla="*/ 19251 h 192506"/>
              <a:gd name="connsiteX7" fmla="*/ 28876 w 221381"/>
              <a:gd name="connsiteY7" fmla="*/ 0 h 192506"/>
              <a:gd name="connsiteX8" fmla="*/ 57752 w 221381"/>
              <a:gd name="connsiteY8" fmla="*/ 19251 h 192506"/>
              <a:gd name="connsiteX9" fmla="*/ 115503 w 221381"/>
              <a:gd name="connsiteY9" fmla="*/ 38501 h 192506"/>
              <a:gd name="connsiteX10" fmla="*/ 144379 w 221381"/>
              <a:gd name="connsiteY10" fmla="*/ 48127 h 192506"/>
              <a:gd name="connsiteX11" fmla="*/ 173255 w 221381"/>
              <a:gd name="connsiteY11" fmla="*/ 67377 h 192506"/>
              <a:gd name="connsiteX12" fmla="*/ 221381 w 221381"/>
              <a:gd name="connsiteY12" fmla="*/ 67377 h 19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1381" h="192506">
                <a:moveTo>
                  <a:pt x="192506" y="192506"/>
                </a:moveTo>
                <a:cubicBezTo>
                  <a:pt x="176464" y="186089"/>
                  <a:pt x="157293" y="184734"/>
                  <a:pt x="144379" y="173255"/>
                </a:cubicBezTo>
                <a:cubicBezTo>
                  <a:pt x="127087" y="157884"/>
                  <a:pt x="125129" y="128336"/>
                  <a:pt x="105878" y="115503"/>
                </a:cubicBezTo>
                <a:lnTo>
                  <a:pt x="77002" y="96253"/>
                </a:lnTo>
                <a:cubicBezTo>
                  <a:pt x="70585" y="83419"/>
                  <a:pt x="67898" y="67898"/>
                  <a:pt x="57752" y="57752"/>
                </a:cubicBezTo>
                <a:cubicBezTo>
                  <a:pt x="50578" y="50578"/>
                  <a:pt x="37318" y="53755"/>
                  <a:pt x="28876" y="48127"/>
                </a:cubicBezTo>
                <a:cubicBezTo>
                  <a:pt x="17550" y="40576"/>
                  <a:pt x="9625" y="28876"/>
                  <a:pt x="0" y="19251"/>
                </a:cubicBezTo>
                <a:cubicBezTo>
                  <a:pt x="9625" y="12834"/>
                  <a:pt x="17308" y="0"/>
                  <a:pt x="28876" y="0"/>
                </a:cubicBezTo>
                <a:cubicBezTo>
                  <a:pt x="40444" y="0"/>
                  <a:pt x="47181" y="14553"/>
                  <a:pt x="57752" y="19251"/>
                </a:cubicBezTo>
                <a:cubicBezTo>
                  <a:pt x="76295" y="27492"/>
                  <a:pt x="96253" y="32084"/>
                  <a:pt x="115503" y="38501"/>
                </a:cubicBezTo>
                <a:cubicBezTo>
                  <a:pt x="125128" y="41710"/>
                  <a:pt x="135937" y="42499"/>
                  <a:pt x="144379" y="48127"/>
                </a:cubicBezTo>
                <a:cubicBezTo>
                  <a:pt x="154004" y="54544"/>
                  <a:pt x="162032" y="64571"/>
                  <a:pt x="173255" y="67377"/>
                </a:cubicBezTo>
                <a:cubicBezTo>
                  <a:pt x="188818" y="71268"/>
                  <a:pt x="205339" y="67377"/>
                  <a:pt x="221381" y="67377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Freeform 13"/>
          <p:cNvSpPr/>
          <p:nvPr/>
        </p:nvSpPr>
        <p:spPr>
          <a:xfrm>
            <a:off x="7382577" y="2636498"/>
            <a:ext cx="202130" cy="231830"/>
          </a:xfrm>
          <a:custGeom>
            <a:avLst/>
            <a:gdLst>
              <a:gd name="connsiteX0" fmla="*/ 38501 w 202130"/>
              <a:gd name="connsiteY0" fmla="*/ 231830 h 231830"/>
              <a:gd name="connsiteX1" fmla="*/ 28876 w 202130"/>
              <a:gd name="connsiteY1" fmla="*/ 135578 h 231830"/>
              <a:gd name="connsiteX2" fmla="*/ 0 w 202130"/>
              <a:gd name="connsiteY2" fmla="*/ 10449 h 231830"/>
              <a:gd name="connsiteX3" fmla="*/ 28876 w 202130"/>
              <a:gd name="connsiteY3" fmla="*/ 824 h 231830"/>
              <a:gd name="connsiteX4" fmla="*/ 48126 w 202130"/>
              <a:gd name="connsiteY4" fmla="*/ 29700 h 231830"/>
              <a:gd name="connsiteX5" fmla="*/ 77002 w 202130"/>
              <a:gd name="connsiteY5" fmla="*/ 48950 h 231830"/>
              <a:gd name="connsiteX6" fmla="*/ 144379 w 202130"/>
              <a:gd name="connsiteY6" fmla="*/ 116327 h 231830"/>
              <a:gd name="connsiteX7" fmla="*/ 173255 w 202130"/>
              <a:gd name="connsiteY7" fmla="*/ 125953 h 231830"/>
              <a:gd name="connsiteX8" fmla="*/ 202130 w 202130"/>
              <a:gd name="connsiteY8" fmla="*/ 145203 h 23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130" h="231830">
                <a:moveTo>
                  <a:pt x="38501" y="231830"/>
                </a:moveTo>
                <a:cubicBezTo>
                  <a:pt x="35293" y="199746"/>
                  <a:pt x="33659" y="167465"/>
                  <a:pt x="28876" y="135578"/>
                </a:cubicBezTo>
                <a:cubicBezTo>
                  <a:pt x="17291" y="58344"/>
                  <a:pt x="16977" y="61383"/>
                  <a:pt x="0" y="10449"/>
                </a:cubicBezTo>
                <a:cubicBezTo>
                  <a:pt x="9625" y="7241"/>
                  <a:pt x="19456" y="-2944"/>
                  <a:pt x="28876" y="824"/>
                </a:cubicBezTo>
                <a:cubicBezTo>
                  <a:pt x="39617" y="5120"/>
                  <a:pt x="39946" y="21520"/>
                  <a:pt x="48126" y="29700"/>
                </a:cubicBezTo>
                <a:cubicBezTo>
                  <a:pt x="56306" y="37880"/>
                  <a:pt x="67377" y="42533"/>
                  <a:pt x="77002" y="48950"/>
                </a:cubicBezTo>
                <a:cubicBezTo>
                  <a:pt x="103472" y="84243"/>
                  <a:pt x="105076" y="93868"/>
                  <a:pt x="144379" y="116327"/>
                </a:cubicBezTo>
                <a:cubicBezTo>
                  <a:pt x="153188" y="121361"/>
                  <a:pt x="164180" y="121415"/>
                  <a:pt x="173255" y="125953"/>
                </a:cubicBezTo>
                <a:cubicBezTo>
                  <a:pt x="183602" y="131126"/>
                  <a:pt x="202130" y="145203"/>
                  <a:pt x="202130" y="14520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 rot="2699601">
            <a:off x="8271593" y="584295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వంశధార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2699601">
            <a:off x="7641907" y="1171984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నాగావళి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2699601">
            <a:off x="6524582" y="2016255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గోదావరి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699601">
            <a:off x="5835244" y="2417978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కృష్ణా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20186699">
            <a:off x="3835923" y="3198694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తుంగభద్ర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487361">
            <a:off x="3218960" y="4071101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పెన్నా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9465684">
            <a:off x="4414110" y="5171258"/>
            <a:ext cx="140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సువర్ణముఖి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7712643">
            <a:off x="3986773" y="5038850"/>
            <a:ext cx="995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పాపఘ్ని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7413539">
            <a:off x="3463964" y="4668815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చిత్రావతి</a:t>
            </a:r>
            <a:endParaRPr lang="en-IN" sz="24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5573027" y="192505"/>
            <a:ext cx="4514560" cy="6516541"/>
          </a:xfrm>
          <a:custGeom>
            <a:avLst/>
            <a:gdLst>
              <a:gd name="connsiteX0" fmla="*/ 4417996 w 4514560"/>
              <a:gd name="connsiteY0" fmla="*/ 0 h 6516541"/>
              <a:gd name="connsiteX1" fmla="*/ 4417996 w 4514560"/>
              <a:gd name="connsiteY1" fmla="*/ 0 h 6516541"/>
              <a:gd name="connsiteX2" fmla="*/ 4389120 w 4514560"/>
              <a:gd name="connsiteY2" fmla="*/ 77002 h 6516541"/>
              <a:gd name="connsiteX3" fmla="*/ 4379495 w 4514560"/>
              <a:gd name="connsiteY3" fmla="*/ 105878 h 6516541"/>
              <a:gd name="connsiteX4" fmla="*/ 4350619 w 4514560"/>
              <a:gd name="connsiteY4" fmla="*/ 134754 h 6516541"/>
              <a:gd name="connsiteX5" fmla="*/ 4331369 w 4514560"/>
              <a:gd name="connsiteY5" fmla="*/ 163630 h 6516541"/>
              <a:gd name="connsiteX6" fmla="*/ 4273617 w 4514560"/>
              <a:gd name="connsiteY6" fmla="*/ 211756 h 6516541"/>
              <a:gd name="connsiteX7" fmla="*/ 4254367 w 4514560"/>
              <a:gd name="connsiteY7" fmla="*/ 240632 h 6516541"/>
              <a:gd name="connsiteX8" fmla="*/ 4225491 w 4514560"/>
              <a:gd name="connsiteY8" fmla="*/ 259882 h 6516541"/>
              <a:gd name="connsiteX9" fmla="*/ 4186990 w 4514560"/>
              <a:gd name="connsiteY9" fmla="*/ 317634 h 6516541"/>
              <a:gd name="connsiteX10" fmla="*/ 4148489 w 4514560"/>
              <a:gd name="connsiteY10" fmla="*/ 375386 h 6516541"/>
              <a:gd name="connsiteX11" fmla="*/ 4100362 w 4514560"/>
              <a:gd name="connsiteY11" fmla="*/ 462013 h 6516541"/>
              <a:gd name="connsiteX12" fmla="*/ 4090737 w 4514560"/>
              <a:gd name="connsiteY12" fmla="*/ 490889 h 6516541"/>
              <a:gd name="connsiteX13" fmla="*/ 4042611 w 4514560"/>
              <a:gd name="connsiteY13" fmla="*/ 548640 h 6516541"/>
              <a:gd name="connsiteX14" fmla="*/ 3984859 w 4514560"/>
              <a:gd name="connsiteY14" fmla="*/ 587141 h 6516541"/>
              <a:gd name="connsiteX15" fmla="*/ 3955984 w 4514560"/>
              <a:gd name="connsiteY15" fmla="*/ 606392 h 6516541"/>
              <a:gd name="connsiteX16" fmla="*/ 3927108 w 4514560"/>
              <a:gd name="connsiteY16" fmla="*/ 635268 h 6516541"/>
              <a:gd name="connsiteX17" fmla="*/ 3907857 w 4514560"/>
              <a:gd name="connsiteY17" fmla="*/ 664143 h 6516541"/>
              <a:gd name="connsiteX18" fmla="*/ 3821230 w 4514560"/>
              <a:gd name="connsiteY18" fmla="*/ 760396 h 6516541"/>
              <a:gd name="connsiteX19" fmla="*/ 3782729 w 4514560"/>
              <a:gd name="connsiteY19" fmla="*/ 818148 h 6516541"/>
              <a:gd name="connsiteX20" fmla="*/ 3715352 w 4514560"/>
              <a:gd name="connsiteY20" fmla="*/ 856649 h 6516541"/>
              <a:gd name="connsiteX21" fmla="*/ 3696101 w 4514560"/>
              <a:gd name="connsiteY21" fmla="*/ 885524 h 6516541"/>
              <a:gd name="connsiteX22" fmla="*/ 3686476 w 4514560"/>
              <a:gd name="connsiteY22" fmla="*/ 914400 h 6516541"/>
              <a:gd name="connsiteX23" fmla="*/ 3638350 w 4514560"/>
              <a:gd name="connsiteY23" fmla="*/ 972152 h 6516541"/>
              <a:gd name="connsiteX24" fmla="*/ 3609474 w 4514560"/>
              <a:gd name="connsiteY24" fmla="*/ 981777 h 6516541"/>
              <a:gd name="connsiteX25" fmla="*/ 3532472 w 4514560"/>
              <a:gd name="connsiteY25" fmla="*/ 1029903 h 6516541"/>
              <a:gd name="connsiteX26" fmla="*/ 3465095 w 4514560"/>
              <a:gd name="connsiteY26" fmla="*/ 1039529 h 6516541"/>
              <a:gd name="connsiteX27" fmla="*/ 3407344 w 4514560"/>
              <a:gd name="connsiteY27" fmla="*/ 1058779 h 6516541"/>
              <a:gd name="connsiteX28" fmla="*/ 3339967 w 4514560"/>
              <a:gd name="connsiteY28" fmla="*/ 1097280 h 6516541"/>
              <a:gd name="connsiteX29" fmla="*/ 3311091 w 4514560"/>
              <a:gd name="connsiteY29" fmla="*/ 1106906 h 6516541"/>
              <a:gd name="connsiteX30" fmla="*/ 3291840 w 4514560"/>
              <a:gd name="connsiteY30" fmla="*/ 1135781 h 6516541"/>
              <a:gd name="connsiteX31" fmla="*/ 3262965 w 4514560"/>
              <a:gd name="connsiteY31" fmla="*/ 1145407 h 6516541"/>
              <a:gd name="connsiteX32" fmla="*/ 3205213 w 4514560"/>
              <a:gd name="connsiteY32" fmla="*/ 1183908 h 6516541"/>
              <a:gd name="connsiteX33" fmla="*/ 3205213 w 4514560"/>
              <a:gd name="connsiteY33" fmla="*/ 1183908 h 6516541"/>
              <a:gd name="connsiteX34" fmla="*/ 3176337 w 4514560"/>
              <a:gd name="connsiteY34" fmla="*/ 1212783 h 6516541"/>
              <a:gd name="connsiteX35" fmla="*/ 3157087 w 4514560"/>
              <a:gd name="connsiteY35" fmla="*/ 1241659 h 6516541"/>
              <a:gd name="connsiteX36" fmla="*/ 3099335 w 4514560"/>
              <a:gd name="connsiteY36" fmla="*/ 1289786 h 6516541"/>
              <a:gd name="connsiteX37" fmla="*/ 3051209 w 4514560"/>
              <a:gd name="connsiteY37" fmla="*/ 1347537 h 6516541"/>
              <a:gd name="connsiteX38" fmla="*/ 3012708 w 4514560"/>
              <a:gd name="connsiteY38" fmla="*/ 1405289 h 6516541"/>
              <a:gd name="connsiteX39" fmla="*/ 2993457 w 4514560"/>
              <a:gd name="connsiteY39" fmla="*/ 1463040 h 6516541"/>
              <a:gd name="connsiteX40" fmla="*/ 2964581 w 4514560"/>
              <a:gd name="connsiteY40" fmla="*/ 1530417 h 6516541"/>
              <a:gd name="connsiteX41" fmla="*/ 2906830 w 4514560"/>
              <a:gd name="connsiteY41" fmla="*/ 1568918 h 6516541"/>
              <a:gd name="connsiteX42" fmla="*/ 2877954 w 4514560"/>
              <a:gd name="connsiteY42" fmla="*/ 1588169 h 6516541"/>
              <a:gd name="connsiteX43" fmla="*/ 2829828 w 4514560"/>
              <a:gd name="connsiteY43" fmla="*/ 1626670 h 6516541"/>
              <a:gd name="connsiteX44" fmla="*/ 2772076 w 4514560"/>
              <a:gd name="connsiteY44" fmla="*/ 1665171 h 6516541"/>
              <a:gd name="connsiteX45" fmla="*/ 2666198 w 4514560"/>
              <a:gd name="connsiteY45" fmla="*/ 1713297 h 6516541"/>
              <a:gd name="connsiteX46" fmla="*/ 2608447 w 4514560"/>
              <a:gd name="connsiteY46" fmla="*/ 1751798 h 6516541"/>
              <a:gd name="connsiteX47" fmla="*/ 2579571 w 4514560"/>
              <a:gd name="connsiteY47" fmla="*/ 1771049 h 6516541"/>
              <a:gd name="connsiteX48" fmla="*/ 2464068 w 4514560"/>
              <a:gd name="connsiteY48" fmla="*/ 1809550 h 6516541"/>
              <a:gd name="connsiteX49" fmla="*/ 2435192 w 4514560"/>
              <a:gd name="connsiteY49" fmla="*/ 1819175 h 6516541"/>
              <a:gd name="connsiteX50" fmla="*/ 2406316 w 4514560"/>
              <a:gd name="connsiteY50" fmla="*/ 1828800 h 6516541"/>
              <a:gd name="connsiteX51" fmla="*/ 2358190 w 4514560"/>
              <a:gd name="connsiteY51" fmla="*/ 1867301 h 6516541"/>
              <a:gd name="connsiteX52" fmla="*/ 2290813 w 4514560"/>
              <a:gd name="connsiteY52" fmla="*/ 1915428 h 6516541"/>
              <a:gd name="connsiteX53" fmla="*/ 2261937 w 4514560"/>
              <a:gd name="connsiteY53" fmla="*/ 1925053 h 6516541"/>
              <a:gd name="connsiteX54" fmla="*/ 2233061 w 4514560"/>
              <a:gd name="connsiteY54" fmla="*/ 1944303 h 6516541"/>
              <a:gd name="connsiteX55" fmla="*/ 2213811 w 4514560"/>
              <a:gd name="connsiteY55" fmla="*/ 1973179 h 6516541"/>
              <a:gd name="connsiteX56" fmla="*/ 2156059 w 4514560"/>
              <a:gd name="connsiteY56" fmla="*/ 1992430 h 6516541"/>
              <a:gd name="connsiteX57" fmla="*/ 2107933 w 4514560"/>
              <a:gd name="connsiteY57" fmla="*/ 2050181 h 6516541"/>
              <a:gd name="connsiteX58" fmla="*/ 2088682 w 4514560"/>
              <a:gd name="connsiteY58" fmla="*/ 2088682 h 6516541"/>
              <a:gd name="connsiteX59" fmla="*/ 2050181 w 4514560"/>
              <a:gd name="connsiteY59" fmla="*/ 2127183 h 6516541"/>
              <a:gd name="connsiteX60" fmla="*/ 2011680 w 4514560"/>
              <a:gd name="connsiteY60" fmla="*/ 2184935 h 6516541"/>
              <a:gd name="connsiteX61" fmla="*/ 2021306 w 4514560"/>
              <a:gd name="connsiteY61" fmla="*/ 2310063 h 6516541"/>
              <a:gd name="connsiteX62" fmla="*/ 2050181 w 4514560"/>
              <a:gd name="connsiteY62" fmla="*/ 2329314 h 6516541"/>
              <a:gd name="connsiteX63" fmla="*/ 2069432 w 4514560"/>
              <a:gd name="connsiteY63" fmla="*/ 2300438 h 6516541"/>
              <a:gd name="connsiteX64" fmla="*/ 2079057 w 4514560"/>
              <a:gd name="connsiteY64" fmla="*/ 2271562 h 6516541"/>
              <a:gd name="connsiteX65" fmla="*/ 2107933 w 4514560"/>
              <a:gd name="connsiteY65" fmla="*/ 2300438 h 6516541"/>
              <a:gd name="connsiteX66" fmla="*/ 2117558 w 4514560"/>
              <a:gd name="connsiteY66" fmla="*/ 2415941 h 6516541"/>
              <a:gd name="connsiteX67" fmla="*/ 2107933 w 4514560"/>
              <a:gd name="connsiteY67" fmla="*/ 2502569 h 6516541"/>
              <a:gd name="connsiteX68" fmla="*/ 2050181 w 4514560"/>
              <a:gd name="connsiteY68" fmla="*/ 2550695 h 6516541"/>
              <a:gd name="connsiteX69" fmla="*/ 2011680 w 4514560"/>
              <a:gd name="connsiteY69" fmla="*/ 2608447 h 6516541"/>
              <a:gd name="connsiteX70" fmla="*/ 1982805 w 4514560"/>
              <a:gd name="connsiteY70" fmla="*/ 2618072 h 6516541"/>
              <a:gd name="connsiteX71" fmla="*/ 1896177 w 4514560"/>
              <a:gd name="connsiteY71" fmla="*/ 2666198 h 6516541"/>
              <a:gd name="connsiteX72" fmla="*/ 1867301 w 4514560"/>
              <a:gd name="connsiteY72" fmla="*/ 2695074 h 6516541"/>
              <a:gd name="connsiteX73" fmla="*/ 1809550 w 4514560"/>
              <a:gd name="connsiteY73" fmla="*/ 2714324 h 6516541"/>
              <a:gd name="connsiteX74" fmla="*/ 1780674 w 4514560"/>
              <a:gd name="connsiteY74" fmla="*/ 2723950 h 6516541"/>
              <a:gd name="connsiteX75" fmla="*/ 1751798 w 4514560"/>
              <a:gd name="connsiteY75" fmla="*/ 2743200 h 6516541"/>
              <a:gd name="connsiteX76" fmla="*/ 1713297 w 4514560"/>
              <a:gd name="connsiteY76" fmla="*/ 2752826 h 6516541"/>
              <a:gd name="connsiteX77" fmla="*/ 1684421 w 4514560"/>
              <a:gd name="connsiteY77" fmla="*/ 2762451 h 6516541"/>
              <a:gd name="connsiteX78" fmla="*/ 1626670 w 4514560"/>
              <a:gd name="connsiteY78" fmla="*/ 2791327 h 6516541"/>
              <a:gd name="connsiteX79" fmla="*/ 1597794 w 4514560"/>
              <a:gd name="connsiteY79" fmla="*/ 2810577 h 6516541"/>
              <a:gd name="connsiteX80" fmla="*/ 1511167 w 4514560"/>
              <a:gd name="connsiteY80" fmla="*/ 2849078 h 6516541"/>
              <a:gd name="connsiteX81" fmla="*/ 1453415 w 4514560"/>
              <a:gd name="connsiteY81" fmla="*/ 2839453 h 6516541"/>
              <a:gd name="connsiteX82" fmla="*/ 1424539 w 4514560"/>
              <a:gd name="connsiteY82" fmla="*/ 2810577 h 6516541"/>
              <a:gd name="connsiteX83" fmla="*/ 1395664 w 4514560"/>
              <a:gd name="connsiteY83" fmla="*/ 2800952 h 6516541"/>
              <a:gd name="connsiteX84" fmla="*/ 1155032 w 4514560"/>
              <a:gd name="connsiteY84" fmla="*/ 2829828 h 6516541"/>
              <a:gd name="connsiteX85" fmla="*/ 1135781 w 4514560"/>
              <a:gd name="connsiteY85" fmla="*/ 2858703 h 6516541"/>
              <a:gd name="connsiteX86" fmla="*/ 1078030 w 4514560"/>
              <a:gd name="connsiteY86" fmla="*/ 2906830 h 6516541"/>
              <a:gd name="connsiteX87" fmla="*/ 1039529 w 4514560"/>
              <a:gd name="connsiteY87" fmla="*/ 2964581 h 6516541"/>
              <a:gd name="connsiteX88" fmla="*/ 1010653 w 4514560"/>
              <a:gd name="connsiteY88" fmla="*/ 3060834 h 6516541"/>
              <a:gd name="connsiteX89" fmla="*/ 1001028 w 4514560"/>
              <a:gd name="connsiteY89" fmla="*/ 3089710 h 6516541"/>
              <a:gd name="connsiteX90" fmla="*/ 972152 w 4514560"/>
              <a:gd name="connsiteY90" fmla="*/ 3118586 h 6516541"/>
              <a:gd name="connsiteX91" fmla="*/ 952901 w 4514560"/>
              <a:gd name="connsiteY91" fmla="*/ 3147461 h 6516541"/>
              <a:gd name="connsiteX92" fmla="*/ 943276 w 4514560"/>
              <a:gd name="connsiteY92" fmla="*/ 3185962 h 6516541"/>
              <a:gd name="connsiteX93" fmla="*/ 895150 w 4514560"/>
              <a:gd name="connsiteY93" fmla="*/ 3243714 h 6516541"/>
              <a:gd name="connsiteX94" fmla="*/ 866274 w 4514560"/>
              <a:gd name="connsiteY94" fmla="*/ 3262964 h 6516541"/>
              <a:gd name="connsiteX95" fmla="*/ 827773 w 4514560"/>
              <a:gd name="connsiteY95" fmla="*/ 3320716 h 6516541"/>
              <a:gd name="connsiteX96" fmla="*/ 818148 w 4514560"/>
              <a:gd name="connsiteY96" fmla="*/ 3349592 h 6516541"/>
              <a:gd name="connsiteX97" fmla="*/ 760396 w 4514560"/>
              <a:gd name="connsiteY97" fmla="*/ 3388093 h 6516541"/>
              <a:gd name="connsiteX98" fmla="*/ 635268 w 4514560"/>
              <a:gd name="connsiteY98" fmla="*/ 3378468 h 6516541"/>
              <a:gd name="connsiteX99" fmla="*/ 625642 w 4514560"/>
              <a:gd name="connsiteY99" fmla="*/ 3311091 h 6516541"/>
              <a:gd name="connsiteX100" fmla="*/ 606392 w 4514560"/>
              <a:gd name="connsiteY100" fmla="*/ 3282215 h 6516541"/>
              <a:gd name="connsiteX101" fmla="*/ 596767 w 4514560"/>
              <a:gd name="connsiteY101" fmla="*/ 3253339 h 6516541"/>
              <a:gd name="connsiteX102" fmla="*/ 539015 w 4514560"/>
              <a:gd name="connsiteY102" fmla="*/ 3214838 h 6516541"/>
              <a:gd name="connsiteX103" fmla="*/ 433137 w 4514560"/>
              <a:gd name="connsiteY103" fmla="*/ 3224463 h 6516541"/>
              <a:gd name="connsiteX104" fmla="*/ 385011 w 4514560"/>
              <a:gd name="connsiteY104" fmla="*/ 3291840 h 6516541"/>
              <a:gd name="connsiteX105" fmla="*/ 356135 w 4514560"/>
              <a:gd name="connsiteY105" fmla="*/ 3301466 h 6516541"/>
              <a:gd name="connsiteX106" fmla="*/ 298384 w 4514560"/>
              <a:gd name="connsiteY106" fmla="*/ 3339967 h 6516541"/>
              <a:gd name="connsiteX107" fmla="*/ 240632 w 4514560"/>
              <a:gd name="connsiteY107" fmla="*/ 3388093 h 6516541"/>
              <a:gd name="connsiteX108" fmla="*/ 231007 w 4514560"/>
              <a:gd name="connsiteY108" fmla="*/ 3416969 h 6516541"/>
              <a:gd name="connsiteX109" fmla="*/ 163630 w 4514560"/>
              <a:gd name="connsiteY109" fmla="*/ 3513221 h 6516541"/>
              <a:gd name="connsiteX110" fmla="*/ 154005 w 4514560"/>
              <a:gd name="connsiteY110" fmla="*/ 3542097 h 6516541"/>
              <a:gd name="connsiteX111" fmla="*/ 144379 w 4514560"/>
              <a:gd name="connsiteY111" fmla="*/ 3599849 h 6516541"/>
              <a:gd name="connsiteX112" fmla="*/ 115504 w 4514560"/>
              <a:gd name="connsiteY112" fmla="*/ 3619099 h 6516541"/>
              <a:gd name="connsiteX113" fmla="*/ 67377 w 4514560"/>
              <a:gd name="connsiteY113" fmla="*/ 3705727 h 6516541"/>
              <a:gd name="connsiteX114" fmla="*/ 57752 w 4514560"/>
              <a:gd name="connsiteY114" fmla="*/ 3811604 h 6516541"/>
              <a:gd name="connsiteX115" fmla="*/ 28876 w 4514560"/>
              <a:gd name="connsiteY115" fmla="*/ 3840480 h 6516541"/>
              <a:gd name="connsiteX116" fmla="*/ 9626 w 4514560"/>
              <a:gd name="connsiteY116" fmla="*/ 3946358 h 6516541"/>
              <a:gd name="connsiteX117" fmla="*/ 0 w 4514560"/>
              <a:gd name="connsiteY117" fmla="*/ 3984859 h 6516541"/>
              <a:gd name="connsiteX118" fmla="*/ 9626 w 4514560"/>
              <a:gd name="connsiteY118" fmla="*/ 4196615 h 6516541"/>
              <a:gd name="connsiteX119" fmla="*/ 19251 w 4514560"/>
              <a:gd name="connsiteY119" fmla="*/ 4225491 h 6516541"/>
              <a:gd name="connsiteX120" fmla="*/ 77002 w 4514560"/>
              <a:gd name="connsiteY120" fmla="*/ 4273617 h 6516541"/>
              <a:gd name="connsiteX121" fmla="*/ 96253 w 4514560"/>
              <a:gd name="connsiteY121" fmla="*/ 4302493 h 6516541"/>
              <a:gd name="connsiteX122" fmla="*/ 125129 w 4514560"/>
              <a:gd name="connsiteY122" fmla="*/ 4331369 h 6516541"/>
              <a:gd name="connsiteX123" fmla="*/ 115504 w 4514560"/>
              <a:gd name="connsiteY123" fmla="*/ 4687503 h 6516541"/>
              <a:gd name="connsiteX124" fmla="*/ 105878 w 4514560"/>
              <a:gd name="connsiteY124" fmla="*/ 4726004 h 6516541"/>
              <a:gd name="connsiteX125" fmla="*/ 86628 w 4514560"/>
              <a:gd name="connsiteY125" fmla="*/ 4754880 h 6516541"/>
              <a:gd name="connsiteX126" fmla="*/ 96253 w 4514560"/>
              <a:gd name="connsiteY126" fmla="*/ 5053263 h 6516541"/>
              <a:gd name="connsiteX127" fmla="*/ 105878 w 4514560"/>
              <a:gd name="connsiteY127" fmla="*/ 5082139 h 6516541"/>
              <a:gd name="connsiteX128" fmla="*/ 125129 w 4514560"/>
              <a:gd name="connsiteY128" fmla="*/ 5111015 h 6516541"/>
              <a:gd name="connsiteX129" fmla="*/ 134754 w 4514560"/>
              <a:gd name="connsiteY129" fmla="*/ 5139891 h 6516541"/>
              <a:gd name="connsiteX130" fmla="*/ 154005 w 4514560"/>
              <a:gd name="connsiteY130" fmla="*/ 5168767 h 6516541"/>
              <a:gd name="connsiteX131" fmla="*/ 173255 w 4514560"/>
              <a:gd name="connsiteY131" fmla="*/ 5226518 h 6516541"/>
              <a:gd name="connsiteX132" fmla="*/ 211756 w 4514560"/>
              <a:gd name="connsiteY132" fmla="*/ 5419023 h 6516541"/>
              <a:gd name="connsiteX133" fmla="*/ 259882 w 4514560"/>
              <a:gd name="connsiteY133" fmla="*/ 5428649 h 6516541"/>
              <a:gd name="connsiteX134" fmla="*/ 298384 w 4514560"/>
              <a:gd name="connsiteY134" fmla="*/ 5467150 h 6516541"/>
              <a:gd name="connsiteX135" fmla="*/ 308009 w 4514560"/>
              <a:gd name="connsiteY135" fmla="*/ 5496026 h 6516541"/>
              <a:gd name="connsiteX136" fmla="*/ 269508 w 4514560"/>
              <a:gd name="connsiteY136" fmla="*/ 5582653 h 6516541"/>
              <a:gd name="connsiteX137" fmla="*/ 259882 w 4514560"/>
              <a:gd name="connsiteY137" fmla="*/ 5698156 h 6516541"/>
              <a:gd name="connsiteX138" fmla="*/ 240632 w 4514560"/>
              <a:gd name="connsiteY138" fmla="*/ 5852160 h 6516541"/>
              <a:gd name="connsiteX139" fmla="*/ 202131 w 4514560"/>
              <a:gd name="connsiteY139" fmla="*/ 5938788 h 6516541"/>
              <a:gd name="connsiteX140" fmla="*/ 192506 w 4514560"/>
              <a:gd name="connsiteY140" fmla="*/ 5977289 h 6516541"/>
              <a:gd name="connsiteX141" fmla="*/ 173255 w 4514560"/>
              <a:gd name="connsiteY141" fmla="*/ 6006164 h 6516541"/>
              <a:gd name="connsiteX142" fmla="*/ 163630 w 4514560"/>
              <a:gd name="connsiteY142" fmla="*/ 6054291 h 6516541"/>
              <a:gd name="connsiteX143" fmla="*/ 125129 w 4514560"/>
              <a:gd name="connsiteY143" fmla="*/ 6083167 h 6516541"/>
              <a:gd name="connsiteX144" fmla="*/ 115504 w 4514560"/>
              <a:gd name="connsiteY144" fmla="*/ 6150543 h 6516541"/>
              <a:gd name="connsiteX145" fmla="*/ 96253 w 4514560"/>
              <a:gd name="connsiteY145" fmla="*/ 6179419 h 6516541"/>
              <a:gd name="connsiteX146" fmla="*/ 86628 w 4514560"/>
              <a:gd name="connsiteY146" fmla="*/ 6285297 h 6516541"/>
              <a:gd name="connsiteX147" fmla="*/ 77002 w 4514560"/>
              <a:gd name="connsiteY147" fmla="*/ 6314173 h 6516541"/>
              <a:gd name="connsiteX148" fmla="*/ 48127 w 4514560"/>
              <a:gd name="connsiteY148" fmla="*/ 6487428 h 6516541"/>
              <a:gd name="connsiteX149" fmla="*/ 67377 w 4514560"/>
              <a:gd name="connsiteY149" fmla="*/ 6516303 h 6516541"/>
              <a:gd name="connsiteX150" fmla="*/ 182880 w 4514560"/>
              <a:gd name="connsiteY150" fmla="*/ 6497053 h 6516541"/>
              <a:gd name="connsiteX151" fmla="*/ 500514 w 4514560"/>
              <a:gd name="connsiteY151" fmla="*/ 6506678 h 6516541"/>
              <a:gd name="connsiteX152" fmla="*/ 567891 w 4514560"/>
              <a:gd name="connsiteY152" fmla="*/ 6516303 h 6516541"/>
              <a:gd name="connsiteX153" fmla="*/ 875899 w 4514560"/>
              <a:gd name="connsiteY153" fmla="*/ 6506678 h 6516541"/>
              <a:gd name="connsiteX154" fmla="*/ 1260910 w 4514560"/>
              <a:gd name="connsiteY154" fmla="*/ 6497053 h 6516541"/>
              <a:gd name="connsiteX155" fmla="*/ 2569946 w 4514560"/>
              <a:gd name="connsiteY155" fmla="*/ 6487428 h 6516541"/>
              <a:gd name="connsiteX156" fmla="*/ 2781701 w 4514560"/>
              <a:gd name="connsiteY156" fmla="*/ 6468177 h 6516541"/>
              <a:gd name="connsiteX157" fmla="*/ 4466122 w 4514560"/>
              <a:gd name="connsiteY157" fmla="*/ 6477802 h 6516541"/>
              <a:gd name="connsiteX158" fmla="*/ 4475748 w 4514560"/>
              <a:gd name="connsiteY158" fmla="*/ 6246796 h 6516541"/>
              <a:gd name="connsiteX159" fmla="*/ 4485373 w 4514560"/>
              <a:gd name="connsiteY159" fmla="*/ 6208295 h 6516541"/>
              <a:gd name="connsiteX160" fmla="*/ 4504624 w 4514560"/>
              <a:gd name="connsiteY160" fmla="*/ 6112042 h 6516541"/>
              <a:gd name="connsiteX161" fmla="*/ 4504624 w 4514560"/>
              <a:gd name="connsiteY161" fmla="*/ 5958038 h 6516541"/>
              <a:gd name="connsiteX162" fmla="*/ 4485373 w 4514560"/>
              <a:gd name="connsiteY162" fmla="*/ 5929162 h 6516541"/>
              <a:gd name="connsiteX163" fmla="*/ 4427621 w 4514560"/>
              <a:gd name="connsiteY163" fmla="*/ 5871411 h 6516541"/>
              <a:gd name="connsiteX164" fmla="*/ 4427621 w 4514560"/>
              <a:gd name="connsiteY164" fmla="*/ 5688531 h 6516541"/>
              <a:gd name="connsiteX165" fmla="*/ 4456497 w 4514560"/>
              <a:gd name="connsiteY165" fmla="*/ 5659655 h 6516541"/>
              <a:gd name="connsiteX166" fmla="*/ 4475748 w 4514560"/>
              <a:gd name="connsiteY166" fmla="*/ 5601903 h 6516541"/>
              <a:gd name="connsiteX167" fmla="*/ 4485373 w 4514560"/>
              <a:gd name="connsiteY167" fmla="*/ 5573028 h 6516541"/>
              <a:gd name="connsiteX168" fmla="*/ 4466122 w 4514560"/>
              <a:gd name="connsiteY168" fmla="*/ 5419023 h 6516541"/>
              <a:gd name="connsiteX169" fmla="*/ 4446872 w 4514560"/>
              <a:gd name="connsiteY169" fmla="*/ 5380522 h 6516541"/>
              <a:gd name="connsiteX170" fmla="*/ 4456497 w 4514560"/>
              <a:gd name="connsiteY170" fmla="*/ 4966636 h 6516541"/>
              <a:gd name="connsiteX171" fmla="*/ 4475748 w 4514560"/>
              <a:gd name="connsiteY171" fmla="*/ 4908884 h 6516541"/>
              <a:gd name="connsiteX172" fmla="*/ 4485373 w 4514560"/>
              <a:gd name="connsiteY172" fmla="*/ 4880009 h 6516541"/>
              <a:gd name="connsiteX173" fmla="*/ 4494998 w 4514560"/>
              <a:gd name="connsiteY173" fmla="*/ 4851133 h 6516541"/>
              <a:gd name="connsiteX174" fmla="*/ 4475748 w 4514560"/>
              <a:gd name="connsiteY174" fmla="*/ 4716379 h 6516541"/>
              <a:gd name="connsiteX175" fmla="*/ 4456497 w 4514560"/>
              <a:gd name="connsiteY175" fmla="*/ 4687503 h 6516541"/>
              <a:gd name="connsiteX176" fmla="*/ 4456497 w 4514560"/>
              <a:gd name="connsiteY176" fmla="*/ 4167739 h 6516541"/>
              <a:gd name="connsiteX177" fmla="*/ 4446872 w 4514560"/>
              <a:gd name="connsiteY177" fmla="*/ 2358190 h 6516541"/>
              <a:gd name="connsiteX178" fmla="*/ 4427621 w 4514560"/>
              <a:gd name="connsiteY178" fmla="*/ 2300438 h 6516541"/>
              <a:gd name="connsiteX179" fmla="*/ 4417996 w 4514560"/>
              <a:gd name="connsiteY179" fmla="*/ 2271562 h 6516541"/>
              <a:gd name="connsiteX180" fmla="*/ 4417996 w 4514560"/>
              <a:gd name="connsiteY180" fmla="*/ 1443790 h 6516541"/>
              <a:gd name="connsiteX181" fmla="*/ 4427621 w 4514560"/>
              <a:gd name="connsiteY181" fmla="*/ 1174282 h 6516541"/>
              <a:gd name="connsiteX182" fmla="*/ 4446872 w 4514560"/>
              <a:gd name="connsiteY182" fmla="*/ 847023 h 6516541"/>
              <a:gd name="connsiteX183" fmla="*/ 4456497 w 4514560"/>
              <a:gd name="connsiteY183" fmla="*/ 423512 h 6516541"/>
              <a:gd name="connsiteX184" fmla="*/ 4475748 w 4514560"/>
              <a:gd name="connsiteY184" fmla="*/ 365760 h 6516541"/>
              <a:gd name="connsiteX185" fmla="*/ 4485373 w 4514560"/>
              <a:gd name="connsiteY185" fmla="*/ 298383 h 6516541"/>
              <a:gd name="connsiteX186" fmla="*/ 4494998 w 4514560"/>
              <a:gd name="connsiteY186" fmla="*/ 269508 h 6516541"/>
              <a:gd name="connsiteX187" fmla="*/ 4485373 w 4514560"/>
              <a:gd name="connsiteY187" fmla="*/ 154004 h 6516541"/>
              <a:gd name="connsiteX188" fmla="*/ 4437247 w 4514560"/>
              <a:gd name="connsiteY188" fmla="*/ 67377 h 6516541"/>
              <a:gd name="connsiteX189" fmla="*/ 4417996 w 4514560"/>
              <a:gd name="connsiteY189" fmla="*/ 0 h 6516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4514560" h="6516541">
                <a:moveTo>
                  <a:pt x="4417996" y="0"/>
                </a:moveTo>
                <a:lnTo>
                  <a:pt x="4417996" y="0"/>
                </a:lnTo>
                <a:cubicBezTo>
                  <a:pt x="4408371" y="25667"/>
                  <a:pt x="4398488" y="51240"/>
                  <a:pt x="4389120" y="77002"/>
                </a:cubicBezTo>
                <a:cubicBezTo>
                  <a:pt x="4385653" y="86537"/>
                  <a:pt x="4385123" y="97436"/>
                  <a:pt x="4379495" y="105878"/>
                </a:cubicBezTo>
                <a:cubicBezTo>
                  <a:pt x="4371944" y="117204"/>
                  <a:pt x="4359333" y="124297"/>
                  <a:pt x="4350619" y="134754"/>
                </a:cubicBezTo>
                <a:cubicBezTo>
                  <a:pt x="4343213" y="143641"/>
                  <a:pt x="4338775" y="154743"/>
                  <a:pt x="4331369" y="163630"/>
                </a:cubicBezTo>
                <a:cubicBezTo>
                  <a:pt x="4308209" y="191422"/>
                  <a:pt x="4302010" y="192828"/>
                  <a:pt x="4273617" y="211756"/>
                </a:cubicBezTo>
                <a:cubicBezTo>
                  <a:pt x="4267200" y="221381"/>
                  <a:pt x="4262547" y="232452"/>
                  <a:pt x="4254367" y="240632"/>
                </a:cubicBezTo>
                <a:cubicBezTo>
                  <a:pt x="4246187" y="248812"/>
                  <a:pt x="4231908" y="250257"/>
                  <a:pt x="4225491" y="259882"/>
                </a:cubicBezTo>
                <a:cubicBezTo>
                  <a:pt x="4175766" y="334470"/>
                  <a:pt x="4259487" y="269302"/>
                  <a:pt x="4186990" y="317634"/>
                </a:cubicBezTo>
                <a:cubicBezTo>
                  <a:pt x="4174156" y="336885"/>
                  <a:pt x="4155806" y="353437"/>
                  <a:pt x="4148489" y="375386"/>
                </a:cubicBezTo>
                <a:cubicBezTo>
                  <a:pt x="4124933" y="446051"/>
                  <a:pt x="4143586" y="418789"/>
                  <a:pt x="4100362" y="462013"/>
                </a:cubicBezTo>
                <a:cubicBezTo>
                  <a:pt x="4097154" y="471638"/>
                  <a:pt x="4095274" y="481814"/>
                  <a:pt x="4090737" y="490889"/>
                </a:cubicBezTo>
                <a:cubicBezTo>
                  <a:pt x="4080626" y="511111"/>
                  <a:pt x="4060027" y="535094"/>
                  <a:pt x="4042611" y="548640"/>
                </a:cubicBezTo>
                <a:cubicBezTo>
                  <a:pt x="4024348" y="562844"/>
                  <a:pt x="4004110" y="574307"/>
                  <a:pt x="3984859" y="587141"/>
                </a:cubicBezTo>
                <a:cubicBezTo>
                  <a:pt x="3975234" y="593558"/>
                  <a:pt x="3964164" y="598212"/>
                  <a:pt x="3955984" y="606392"/>
                </a:cubicBezTo>
                <a:cubicBezTo>
                  <a:pt x="3946359" y="616017"/>
                  <a:pt x="3935822" y="624811"/>
                  <a:pt x="3927108" y="635268"/>
                </a:cubicBezTo>
                <a:cubicBezTo>
                  <a:pt x="3919702" y="644155"/>
                  <a:pt x="3915542" y="655497"/>
                  <a:pt x="3907857" y="664143"/>
                </a:cubicBezTo>
                <a:cubicBezTo>
                  <a:pt x="3834391" y="746792"/>
                  <a:pt x="3869017" y="692129"/>
                  <a:pt x="3821230" y="760396"/>
                </a:cubicBezTo>
                <a:cubicBezTo>
                  <a:pt x="3807962" y="779350"/>
                  <a:pt x="3803423" y="807801"/>
                  <a:pt x="3782729" y="818148"/>
                </a:cubicBezTo>
                <a:cubicBezTo>
                  <a:pt x="3733881" y="842571"/>
                  <a:pt x="3756167" y="829439"/>
                  <a:pt x="3715352" y="856649"/>
                </a:cubicBezTo>
                <a:cubicBezTo>
                  <a:pt x="3708935" y="866274"/>
                  <a:pt x="3701274" y="875177"/>
                  <a:pt x="3696101" y="885524"/>
                </a:cubicBezTo>
                <a:cubicBezTo>
                  <a:pt x="3691564" y="894599"/>
                  <a:pt x="3691013" y="905325"/>
                  <a:pt x="3686476" y="914400"/>
                </a:cubicBezTo>
                <a:cubicBezTo>
                  <a:pt x="3677598" y="932157"/>
                  <a:pt x="3654316" y="961508"/>
                  <a:pt x="3638350" y="972152"/>
                </a:cubicBezTo>
                <a:cubicBezTo>
                  <a:pt x="3629908" y="977780"/>
                  <a:pt x="3619099" y="978569"/>
                  <a:pt x="3609474" y="981777"/>
                </a:cubicBezTo>
                <a:cubicBezTo>
                  <a:pt x="3593744" y="992264"/>
                  <a:pt x="3544085" y="1026032"/>
                  <a:pt x="3532472" y="1029903"/>
                </a:cubicBezTo>
                <a:cubicBezTo>
                  <a:pt x="3510949" y="1037077"/>
                  <a:pt x="3487554" y="1036320"/>
                  <a:pt x="3465095" y="1039529"/>
                </a:cubicBezTo>
                <a:cubicBezTo>
                  <a:pt x="3445845" y="1045946"/>
                  <a:pt x="3424228" y="1047523"/>
                  <a:pt x="3407344" y="1058779"/>
                </a:cubicBezTo>
                <a:cubicBezTo>
                  <a:pt x="3378341" y="1078114"/>
                  <a:pt x="3374164" y="1082624"/>
                  <a:pt x="3339967" y="1097280"/>
                </a:cubicBezTo>
                <a:cubicBezTo>
                  <a:pt x="3330641" y="1101277"/>
                  <a:pt x="3320716" y="1103697"/>
                  <a:pt x="3311091" y="1106906"/>
                </a:cubicBezTo>
                <a:cubicBezTo>
                  <a:pt x="3304674" y="1116531"/>
                  <a:pt x="3300873" y="1128555"/>
                  <a:pt x="3291840" y="1135781"/>
                </a:cubicBezTo>
                <a:cubicBezTo>
                  <a:pt x="3283918" y="1142119"/>
                  <a:pt x="3271834" y="1140480"/>
                  <a:pt x="3262965" y="1145407"/>
                </a:cubicBezTo>
                <a:cubicBezTo>
                  <a:pt x="3242740" y="1156643"/>
                  <a:pt x="3224464" y="1171074"/>
                  <a:pt x="3205213" y="1183908"/>
                </a:cubicBezTo>
                <a:lnTo>
                  <a:pt x="3205213" y="1183908"/>
                </a:lnTo>
                <a:cubicBezTo>
                  <a:pt x="3195588" y="1193533"/>
                  <a:pt x="3185051" y="1202326"/>
                  <a:pt x="3176337" y="1212783"/>
                </a:cubicBezTo>
                <a:cubicBezTo>
                  <a:pt x="3168931" y="1221670"/>
                  <a:pt x="3165267" y="1233479"/>
                  <a:pt x="3157087" y="1241659"/>
                </a:cubicBezTo>
                <a:cubicBezTo>
                  <a:pt x="3081366" y="1317381"/>
                  <a:pt x="3178185" y="1195166"/>
                  <a:pt x="3099335" y="1289786"/>
                </a:cubicBezTo>
                <a:cubicBezTo>
                  <a:pt x="3032332" y="1370190"/>
                  <a:pt x="3135572" y="1263174"/>
                  <a:pt x="3051209" y="1347537"/>
                </a:cubicBezTo>
                <a:cubicBezTo>
                  <a:pt x="3019369" y="1443061"/>
                  <a:pt x="3072788" y="1297147"/>
                  <a:pt x="3012708" y="1405289"/>
                </a:cubicBezTo>
                <a:cubicBezTo>
                  <a:pt x="3002853" y="1423027"/>
                  <a:pt x="2998378" y="1443354"/>
                  <a:pt x="2993457" y="1463040"/>
                </a:cubicBezTo>
                <a:cubicBezTo>
                  <a:pt x="2987107" y="1488441"/>
                  <a:pt x="2985853" y="1511804"/>
                  <a:pt x="2964581" y="1530417"/>
                </a:cubicBezTo>
                <a:cubicBezTo>
                  <a:pt x="2947169" y="1545652"/>
                  <a:pt x="2926080" y="1556084"/>
                  <a:pt x="2906830" y="1568918"/>
                </a:cubicBezTo>
                <a:lnTo>
                  <a:pt x="2877954" y="1588169"/>
                </a:lnTo>
                <a:cubicBezTo>
                  <a:pt x="2842386" y="1641520"/>
                  <a:pt x="2879054" y="1599322"/>
                  <a:pt x="2829828" y="1626670"/>
                </a:cubicBezTo>
                <a:cubicBezTo>
                  <a:pt x="2809603" y="1637906"/>
                  <a:pt x="2794025" y="1657855"/>
                  <a:pt x="2772076" y="1665171"/>
                </a:cubicBezTo>
                <a:cubicBezTo>
                  <a:pt x="2731192" y="1678799"/>
                  <a:pt x="2709237" y="1684604"/>
                  <a:pt x="2666198" y="1713297"/>
                </a:cubicBezTo>
                <a:lnTo>
                  <a:pt x="2608447" y="1751798"/>
                </a:lnTo>
                <a:cubicBezTo>
                  <a:pt x="2598822" y="1758215"/>
                  <a:pt x="2590546" y="1767391"/>
                  <a:pt x="2579571" y="1771049"/>
                </a:cubicBezTo>
                <a:lnTo>
                  <a:pt x="2464068" y="1809550"/>
                </a:lnTo>
                <a:lnTo>
                  <a:pt x="2435192" y="1819175"/>
                </a:lnTo>
                <a:lnTo>
                  <a:pt x="2406316" y="1828800"/>
                </a:lnTo>
                <a:cubicBezTo>
                  <a:pt x="2373865" y="1877478"/>
                  <a:pt x="2404682" y="1844055"/>
                  <a:pt x="2358190" y="1867301"/>
                </a:cubicBezTo>
                <a:cubicBezTo>
                  <a:pt x="2328398" y="1882197"/>
                  <a:pt x="2321329" y="1897990"/>
                  <a:pt x="2290813" y="1915428"/>
                </a:cubicBezTo>
                <a:cubicBezTo>
                  <a:pt x="2282004" y="1920462"/>
                  <a:pt x="2271012" y="1920516"/>
                  <a:pt x="2261937" y="1925053"/>
                </a:cubicBezTo>
                <a:cubicBezTo>
                  <a:pt x="2251590" y="1930226"/>
                  <a:pt x="2242686" y="1937886"/>
                  <a:pt x="2233061" y="1944303"/>
                </a:cubicBezTo>
                <a:cubicBezTo>
                  <a:pt x="2226644" y="1953928"/>
                  <a:pt x="2223621" y="1967048"/>
                  <a:pt x="2213811" y="1973179"/>
                </a:cubicBezTo>
                <a:cubicBezTo>
                  <a:pt x="2196603" y="1983934"/>
                  <a:pt x="2156059" y="1992430"/>
                  <a:pt x="2156059" y="1992430"/>
                </a:cubicBezTo>
                <a:cubicBezTo>
                  <a:pt x="2129519" y="2018971"/>
                  <a:pt x="2125799" y="2018916"/>
                  <a:pt x="2107933" y="2050181"/>
                </a:cubicBezTo>
                <a:cubicBezTo>
                  <a:pt x="2100814" y="2062639"/>
                  <a:pt x="2097291" y="2077203"/>
                  <a:pt x="2088682" y="2088682"/>
                </a:cubicBezTo>
                <a:cubicBezTo>
                  <a:pt x="2077792" y="2103202"/>
                  <a:pt x="2061519" y="2113011"/>
                  <a:pt x="2050181" y="2127183"/>
                </a:cubicBezTo>
                <a:cubicBezTo>
                  <a:pt x="2035728" y="2145249"/>
                  <a:pt x="2011680" y="2184935"/>
                  <a:pt x="2011680" y="2184935"/>
                </a:cubicBezTo>
                <a:cubicBezTo>
                  <a:pt x="2014889" y="2226644"/>
                  <a:pt x="2010527" y="2269643"/>
                  <a:pt x="2021306" y="2310063"/>
                </a:cubicBezTo>
                <a:cubicBezTo>
                  <a:pt x="2024287" y="2321240"/>
                  <a:pt x="2038838" y="2331583"/>
                  <a:pt x="2050181" y="2329314"/>
                </a:cubicBezTo>
                <a:cubicBezTo>
                  <a:pt x="2061525" y="2327045"/>
                  <a:pt x="2063015" y="2310063"/>
                  <a:pt x="2069432" y="2300438"/>
                </a:cubicBezTo>
                <a:cubicBezTo>
                  <a:pt x="2072640" y="2290813"/>
                  <a:pt x="2068911" y="2271562"/>
                  <a:pt x="2079057" y="2271562"/>
                </a:cubicBezTo>
                <a:cubicBezTo>
                  <a:pt x="2092669" y="2271562"/>
                  <a:pt x="2104426" y="2287285"/>
                  <a:pt x="2107933" y="2300438"/>
                </a:cubicBezTo>
                <a:cubicBezTo>
                  <a:pt x="2117888" y="2337768"/>
                  <a:pt x="2114350" y="2377440"/>
                  <a:pt x="2117558" y="2415941"/>
                </a:cubicBezTo>
                <a:cubicBezTo>
                  <a:pt x="2114350" y="2444817"/>
                  <a:pt x="2117121" y="2475006"/>
                  <a:pt x="2107933" y="2502569"/>
                </a:cubicBezTo>
                <a:cubicBezTo>
                  <a:pt x="2102640" y="2518448"/>
                  <a:pt x="2063389" y="2541890"/>
                  <a:pt x="2050181" y="2550695"/>
                </a:cubicBezTo>
                <a:cubicBezTo>
                  <a:pt x="2040090" y="2580969"/>
                  <a:pt x="2042581" y="2587846"/>
                  <a:pt x="2011680" y="2608447"/>
                </a:cubicBezTo>
                <a:cubicBezTo>
                  <a:pt x="2003238" y="2614075"/>
                  <a:pt x="1991674" y="2613145"/>
                  <a:pt x="1982805" y="2618072"/>
                </a:cubicBezTo>
                <a:cubicBezTo>
                  <a:pt x="1883517" y="2673232"/>
                  <a:pt x="1961515" y="2644419"/>
                  <a:pt x="1896177" y="2666198"/>
                </a:cubicBezTo>
                <a:cubicBezTo>
                  <a:pt x="1886552" y="2675823"/>
                  <a:pt x="1879200" y="2688463"/>
                  <a:pt x="1867301" y="2695074"/>
                </a:cubicBezTo>
                <a:cubicBezTo>
                  <a:pt x="1849563" y="2704928"/>
                  <a:pt x="1828800" y="2707907"/>
                  <a:pt x="1809550" y="2714324"/>
                </a:cubicBezTo>
                <a:cubicBezTo>
                  <a:pt x="1799925" y="2717533"/>
                  <a:pt x="1789116" y="2718322"/>
                  <a:pt x="1780674" y="2723950"/>
                </a:cubicBezTo>
                <a:cubicBezTo>
                  <a:pt x="1771049" y="2730367"/>
                  <a:pt x="1762431" y="2738643"/>
                  <a:pt x="1751798" y="2743200"/>
                </a:cubicBezTo>
                <a:cubicBezTo>
                  <a:pt x="1739639" y="2748411"/>
                  <a:pt x="1726017" y="2749192"/>
                  <a:pt x="1713297" y="2752826"/>
                </a:cubicBezTo>
                <a:cubicBezTo>
                  <a:pt x="1703541" y="2755613"/>
                  <a:pt x="1694046" y="2759243"/>
                  <a:pt x="1684421" y="2762451"/>
                </a:cubicBezTo>
                <a:cubicBezTo>
                  <a:pt x="1601676" y="2817614"/>
                  <a:pt x="1706365" y="2751480"/>
                  <a:pt x="1626670" y="2791327"/>
                </a:cubicBezTo>
                <a:cubicBezTo>
                  <a:pt x="1616323" y="2796500"/>
                  <a:pt x="1608365" y="2805879"/>
                  <a:pt x="1597794" y="2810577"/>
                </a:cubicBezTo>
                <a:cubicBezTo>
                  <a:pt x="1494708" y="2856392"/>
                  <a:pt x="1576513" y="2805514"/>
                  <a:pt x="1511167" y="2849078"/>
                </a:cubicBezTo>
                <a:cubicBezTo>
                  <a:pt x="1491916" y="2845870"/>
                  <a:pt x="1471249" y="2847379"/>
                  <a:pt x="1453415" y="2839453"/>
                </a:cubicBezTo>
                <a:cubicBezTo>
                  <a:pt x="1440976" y="2833925"/>
                  <a:pt x="1435865" y="2818128"/>
                  <a:pt x="1424539" y="2810577"/>
                </a:cubicBezTo>
                <a:cubicBezTo>
                  <a:pt x="1416097" y="2804949"/>
                  <a:pt x="1405289" y="2804160"/>
                  <a:pt x="1395664" y="2800952"/>
                </a:cubicBezTo>
                <a:cubicBezTo>
                  <a:pt x="1359324" y="2802604"/>
                  <a:pt x="1212087" y="2772774"/>
                  <a:pt x="1155032" y="2829828"/>
                </a:cubicBezTo>
                <a:cubicBezTo>
                  <a:pt x="1146852" y="2838008"/>
                  <a:pt x="1143961" y="2850523"/>
                  <a:pt x="1135781" y="2858703"/>
                </a:cubicBezTo>
                <a:cubicBezTo>
                  <a:pt x="1080173" y="2914311"/>
                  <a:pt x="1133215" y="2835878"/>
                  <a:pt x="1078030" y="2906830"/>
                </a:cubicBezTo>
                <a:cubicBezTo>
                  <a:pt x="1063826" y="2925092"/>
                  <a:pt x="1039529" y="2964581"/>
                  <a:pt x="1039529" y="2964581"/>
                </a:cubicBezTo>
                <a:cubicBezTo>
                  <a:pt x="993788" y="3101801"/>
                  <a:pt x="1039741" y="2959022"/>
                  <a:pt x="1010653" y="3060834"/>
                </a:cubicBezTo>
                <a:cubicBezTo>
                  <a:pt x="1007866" y="3070590"/>
                  <a:pt x="1006656" y="3081268"/>
                  <a:pt x="1001028" y="3089710"/>
                </a:cubicBezTo>
                <a:cubicBezTo>
                  <a:pt x="993477" y="3101036"/>
                  <a:pt x="980866" y="3108129"/>
                  <a:pt x="972152" y="3118586"/>
                </a:cubicBezTo>
                <a:cubicBezTo>
                  <a:pt x="964746" y="3127473"/>
                  <a:pt x="959318" y="3137836"/>
                  <a:pt x="952901" y="3147461"/>
                </a:cubicBezTo>
                <a:cubicBezTo>
                  <a:pt x="949693" y="3160295"/>
                  <a:pt x="948487" y="3173803"/>
                  <a:pt x="943276" y="3185962"/>
                </a:cubicBezTo>
                <a:cubicBezTo>
                  <a:pt x="934863" y="3205592"/>
                  <a:pt x="910569" y="3230865"/>
                  <a:pt x="895150" y="3243714"/>
                </a:cubicBezTo>
                <a:cubicBezTo>
                  <a:pt x="886263" y="3251120"/>
                  <a:pt x="875899" y="3256547"/>
                  <a:pt x="866274" y="3262964"/>
                </a:cubicBezTo>
                <a:cubicBezTo>
                  <a:pt x="853440" y="3282215"/>
                  <a:pt x="835089" y="3298767"/>
                  <a:pt x="827773" y="3320716"/>
                </a:cubicBezTo>
                <a:cubicBezTo>
                  <a:pt x="824565" y="3330341"/>
                  <a:pt x="825322" y="3342418"/>
                  <a:pt x="818148" y="3349592"/>
                </a:cubicBezTo>
                <a:cubicBezTo>
                  <a:pt x="801788" y="3365952"/>
                  <a:pt x="760396" y="3388093"/>
                  <a:pt x="760396" y="3388093"/>
                </a:cubicBezTo>
                <a:cubicBezTo>
                  <a:pt x="718687" y="3384885"/>
                  <a:pt x="671589" y="3399223"/>
                  <a:pt x="635268" y="3378468"/>
                </a:cubicBezTo>
                <a:cubicBezTo>
                  <a:pt x="615570" y="3367212"/>
                  <a:pt x="632161" y="3332821"/>
                  <a:pt x="625642" y="3311091"/>
                </a:cubicBezTo>
                <a:cubicBezTo>
                  <a:pt x="622318" y="3300011"/>
                  <a:pt x="611565" y="3292562"/>
                  <a:pt x="606392" y="3282215"/>
                </a:cubicBezTo>
                <a:cubicBezTo>
                  <a:pt x="601855" y="3273140"/>
                  <a:pt x="603941" y="3260513"/>
                  <a:pt x="596767" y="3253339"/>
                </a:cubicBezTo>
                <a:cubicBezTo>
                  <a:pt x="580407" y="3236979"/>
                  <a:pt x="539015" y="3214838"/>
                  <a:pt x="539015" y="3214838"/>
                </a:cubicBezTo>
                <a:cubicBezTo>
                  <a:pt x="503722" y="3218046"/>
                  <a:pt x="467212" y="3214727"/>
                  <a:pt x="433137" y="3224463"/>
                </a:cubicBezTo>
                <a:cubicBezTo>
                  <a:pt x="399483" y="3234078"/>
                  <a:pt x="404690" y="3272161"/>
                  <a:pt x="385011" y="3291840"/>
                </a:cubicBezTo>
                <a:cubicBezTo>
                  <a:pt x="377837" y="3299014"/>
                  <a:pt x="365004" y="3296539"/>
                  <a:pt x="356135" y="3301466"/>
                </a:cubicBezTo>
                <a:cubicBezTo>
                  <a:pt x="335911" y="3312702"/>
                  <a:pt x="314744" y="3323608"/>
                  <a:pt x="298384" y="3339967"/>
                </a:cubicBezTo>
                <a:cubicBezTo>
                  <a:pt x="261328" y="3377022"/>
                  <a:pt x="280834" y="3361291"/>
                  <a:pt x="240632" y="3388093"/>
                </a:cubicBezTo>
                <a:cubicBezTo>
                  <a:pt x="237424" y="3397718"/>
                  <a:pt x="235934" y="3408100"/>
                  <a:pt x="231007" y="3416969"/>
                </a:cubicBezTo>
                <a:cubicBezTo>
                  <a:pt x="214079" y="3447439"/>
                  <a:pt x="185259" y="3484382"/>
                  <a:pt x="163630" y="3513221"/>
                </a:cubicBezTo>
                <a:cubicBezTo>
                  <a:pt x="160422" y="3522846"/>
                  <a:pt x="156206" y="3532193"/>
                  <a:pt x="154005" y="3542097"/>
                </a:cubicBezTo>
                <a:cubicBezTo>
                  <a:pt x="149771" y="3561148"/>
                  <a:pt x="153107" y="3582393"/>
                  <a:pt x="144379" y="3599849"/>
                </a:cubicBezTo>
                <a:cubicBezTo>
                  <a:pt x="139206" y="3610196"/>
                  <a:pt x="125129" y="3612682"/>
                  <a:pt x="115504" y="3619099"/>
                </a:cubicBezTo>
                <a:cubicBezTo>
                  <a:pt x="71374" y="3685293"/>
                  <a:pt x="84318" y="3654902"/>
                  <a:pt x="67377" y="3705727"/>
                </a:cubicBezTo>
                <a:cubicBezTo>
                  <a:pt x="64169" y="3741019"/>
                  <a:pt x="67488" y="3777530"/>
                  <a:pt x="57752" y="3811604"/>
                </a:cubicBezTo>
                <a:cubicBezTo>
                  <a:pt x="54012" y="3824693"/>
                  <a:pt x="33454" y="3827661"/>
                  <a:pt x="28876" y="3840480"/>
                </a:cubicBezTo>
                <a:cubicBezTo>
                  <a:pt x="16811" y="3874261"/>
                  <a:pt x="16661" y="3911183"/>
                  <a:pt x="9626" y="3946358"/>
                </a:cubicBezTo>
                <a:cubicBezTo>
                  <a:pt x="7032" y="3959330"/>
                  <a:pt x="3209" y="3972025"/>
                  <a:pt x="0" y="3984859"/>
                </a:cubicBezTo>
                <a:cubicBezTo>
                  <a:pt x="3209" y="4055444"/>
                  <a:pt x="3991" y="4126182"/>
                  <a:pt x="9626" y="4196615"/>
                </a:cubicBezTo>
                <a:cubicBezTo>
                  <a:pt x="10435" y="4206729"/>
                  <a:pt x="13623" y="4217049"/>
                  <a:pt x="19251" y="4225491"/>
                </a:cubicBezTo>
                <a:cubicBezTo>
                  <a:pt x="34073" y="4247724"/>
                  <a:pt x="55695" y="4259412"/>
                  <a:pt x="77002" y="4273617"/>
                </a:cubicBezTo>
                <a:cubicBezTo>
                  <a:pt x="83419" y="4283242"/>
                  <a:pt x="88847" y="4293606"/>
                  <a:pt x="96253" y="4302493"/>
                </a:cubicBezTo>
                <a:cubicBezTo>
                  <a:pt x="104967" y="4312950"/>
                  <a:pt x="124449" y="4317774"/>
                  <a:pt x="125129" y="4331369"/>
                </a:cubicBezTo>
                <a:cubicBezTo>
                  <a:pt x="131059" y="4449976"/>
                  <a:pt x="121290" y="4568889"/>
                  <a:pt x="115504" y="4687503"/>
                </a:cubicBezTo>
                <a:cubicBezTo>
                  <a:pt x="114859" y="4700716"/>
                  <a:pt x="111089" y="4713845"/>
                  <a:pt x="105878" y="4726004"/>
                </a:cubicBezTo>
                <a:cubicBezTo>
                  <a:pt x="101321" y="4736637"/>
                  <a:pt x="93045" y="4745255"/>
                  <a:pt x="86628" y="4754880"/>
                </a:cubicBezTo>
                <a:cubicBezTo>
                  <a:pt x="89836" y="4854341"/>
                  <a:pt x="90410" y="4953922"/>
                  <a:pt x="96253" y="5053263"/>
                </a:cubicBezTo>
                <a:cubicBezTo>
                  <a:pt x="96849" y="5063391"/>
                  <a:pt x="101341" y="5073064"/>
                  <a:pt x="105878" y="5082139"/>
                </a:cubicBezTo>
                <a:cubicBezTo>
                  <a:pt x="111051" y="5092486"/>
                  <a:pt x="118712" y="5101390"/>
                  <a:pt x="125129" y="5111015"/>
                </a:cubicBezTo>
                <a:cubicBezTo>
                  <a:pt x="128337" y="5120640"/>
                  <a:pt x="130217" y="5130816"/>
                  <a:pt x="134754" y="5139891"/>
                </a:cubicBezTo>
                <a:cubicBezTo>
                  <a:pt x="139927" y="5150238"/>
                  <a:pt x="149307" y="5158196"/>
                  <a:pt x="154005" y="5168767"/>
                </a:cubicBezTo>
                <a:cubicBezTo>
                  <a:pt x="162246" y="5187310"/>
                  <a:pt x="173255" y="5226518"/>
                  <a:pt x="173255" y="5226518"/>
                </a:cubicBezTo>
                <a:cubicBezTo>
                  <a:pt x="181093" y="5375445"/>
                  <a:pt x="125354" y="5397422"/>
                  <a:pt x="211756" y="5419023"/>
                </a:cubicBezTo>
                <a:cubicBezTo>
                  <a:pt x="227627" y="5422991"/>
                  <a:pt x="243840" y="5425440"/>
                  <a:pt x="259882" y="5428649"/>
                </a:cubicBezTo>
                <a:cubicBezTo>
                  <a:pt x="272716" y="5441483"/>
                  <a:pt x="287835" y="5452381"/>
                  <a:pt x="298384" y="5467150"/>
                </a:cubicBezTo>
                <a:cubicBezTo>
                  <a:pt x="304281" y="5475406"/>
                  <a:pt x="309130" y="5485942"/>
                  <a:pt x="308009" y="5496026"/>
                </a:cubicBezTo>
                <a:cubicBezTo>
                  <a:pt x="303427" y="5537259"/>
                  <a:pt x="289565" y="5552566"/>
                  <a:pt x="269508" y="5582653"/>
                </a:cubicBezTo>
                <a:cubicBezTo>
                  <a:pt x="266299" y="5621154"/>
                  <a:pt x="259882" y="5659522"/>
                  <a:pt x="259882" y="5698156"/>
                </a:cubicBezTo>
                <a:cubicBezTo>
                  <a:pt x="259882" y="5851415"/>
                  <a:pt x="309662" y="5806141"/>
                  <a:pt x="240632" y="5852160"/>
                </a:cubicBezTo>
                <a:cubicBezTo>
                  <a:pt x="217972" y="5988123"/>
                  <a:pt x="252338" y="5850926"/>
                  <a:pt x="202131" y="5938788"/>
                </a:cubicBezTo>
                <a:cubicBezTo>
                  <a:pt x="195568" y="5950274"/>
                  <a:pt x="197717" y="5965130"/>
                  <a:pt x="192506" y="5977289"/>
                </a:cubicBezTo>
                <a:cubicBezTo>
                  <a:pt x="187949" y="5987922"/>
                  <a:pt x="179672" y="5996539"/>
                  <a:pt x="173255" y="6006164"/>
                </a:cubicBezTo>
                <a:cubicBezTo>
                  <a:pt x="170047" y="6022206"/>
                  <a:pt x="172301" y="6040418"/>
                  <a:pt x="163630" y="6054291"/>
                </a:cubicBezTo>
                <a:cubicBezTo>
                  <a:pt x="155128" y="6067895"/>
                  <a:pt x="132303" y="6068818"/>
                  <a:pt x="125129" y="6083167"/>
                </a:cubicBezTo>
                <a:cubicBezTo>
                  <a:pt x="114983" y="6103459"/>
                  <a:pt x="122023" y="6128813"/>
                  <a:pt x="115504" y="6150543"/>
                </a:cubicBezTo>
                <a:cubicBezTo>
                  <a:pt x="112180" y="6161623"/>
                  <a:pt x="102670" y="6169794"/>
                  <a:pt x="96253" y="6179419"/>
                </a:cubicBezTo>
                <a:cubicBezTo>
                  <a:pt x="93045" y="6214712"/>
                  <a:pt x="91640" y="6250215"/>
                  <a:pt x="86628" y="6285297"/>
                </a:cubicBezTo>
                <a:cubicBezTo>
                  <a:pt x="85193" y="6295341"/>
                  <a:pt x="78122" y="6304089"/>
                  <a:pt x="77002" y="6314173"/>
                </a:cubicBezTo>
                <a:cubicBezTo>
                  <a:pt x="58291" y="6482570"/>
                  <a:pt x="96126" y="6415427"/>
                  <a:pt x="48127" y="6487428"/>
                </a:cubicBezTo>
                <a:cubicBezTo>
                  <a:pt x="54544" y="6497053"/>
                  <a:pt x="56085" y="6513794"/>
                  <a:pt x="67377" y="6516303"/>
                </a:cubicBezTo>
                <a:cubicBezTo>
                  <a:pt x="78688" y="6518816"/>
                  <a:pt x="164616" y="6500706"/>
                  <a:pt x="182880" y="6497053"/>
                </a:cubicBezTo>
                <a:lnTo>
                  <a:pt x="500514" y="6506678"/>
                </a:lnTo>
                <a:cubicBezTo>
                  <a:pt x="523173" y="6507811"/>
                  <a:pt x="545204" y="6516303"/>
                  <a:pt x="567891" y="6516303"/>
                </a:cubicBezTo>
                <a:cubicBezTo>
                  <a:pt x="670610" y="6516303"/>
                  <a:pt x="773219" y="6509530"/>
                  <a:pt x="875899" y="6506678"/>
                </a:cubicBezTo>
                <a:lnTo>
                  <a:pt x="1260910" y="6497053"/>
                </a:lnTo>
                <a:lnTo>
                  <a:pt x="2569946" y="6487428"/>
                </a:lnTo>
                <a:cubicBezTo>
                  <a:pt x="2653751" y="6473459"/>
                  <a:pt x="2673267" y="6468177"/>
                  <a:pt x="2781701" y="6468177"/>
                </a:cubicBezTo>
                <a:lnTo>
                  <a:pt x="4466122" y="6477802"/>
                </a:lnTo>
                <a:cubicBezTo>
                  <a:pt x="4469331" y="6400800"/>
                  <a:pt x="4470257" y="6323669"/>
                  <a:pt x="4475748" y="6246796"/>
                </a:cubicBezTo>
                <a:cubicBezTo>
                  <a:pt x="4476691" y="6233601"/>
                  <a:pt x="4483007" y="6221310"/>
                  <a:pt x="4485373" y="6208295"/>
                </a:cubicBezTo>
                <a:cubicBezTo>
                  <a:pt x="4503068" y="6110970"/>
                  <a:pt x="4484856" y="6171342"/>
                  <a:pt x="4504624" y="6112042"/>
                </a:cubicBezTo>
                <a:cubicBezTo>
                  <a:pt x="4512690" y="6047508"/>
                  <a:pt x="4522224" y="6022572"/>
                  <a:pt x="4504624" y="5958038"/>
                </a:cubicBezTo>
                <a:cubicBezTo>
                  <a:pt x="4501580" y="5946877"/>
                  <a:pt x="4493059" y="5937808"/>
                  <a:pt x="4485373" y="5929162"/>
                </a:cubicBezTo>
                <a:cubicBezTo>
                  <a:pt x="4467286" y="5908814"/>
                  <a:pt x="4427621" y="5871411"/>
                  <a:pt x="4427621" y="5871411"/>
                </a:cubicBezTo>
                <a:cubicBezTo>
                  <a:pt x="4417719" y="5802096"/>
                  <a:pt x="4407279" y="5764812"/>
                  <a:pt x="4427621" y="5688531"/>
                </a:cubicBezTo>
                <a:cubicBezTo>
                  <a:pt x="4431128" y="5675378"/>
                  <a:pt x="4446872" y="5669280"/>
                  <a:pt x="4456497" y="5659655"/>
                </a:cubicBezTo>
                <a:lnTo>
                  <a:pt x="4475748" y="5601903"/>
                </a:lnTo>
                <a:lnTo>
                  <a:pt x="4485373" y="5573028"/>
                </a:lnTo>
                <a:cubicBezTo>
                  <a:pt x="4480858" y="5514326"/>
                  <a:pt x="4487550" y="5469020"/>
                  <a:pt x="4466122" y="5419023"/>
                </a:cubicBezTo>
                <a:cubicBezTo>
                  <a:pt x="4460470" y="5405835"/>
                  <a:pt x="4453289" y="5393356"/>
                  <a:pt x="4446872" y="5380522"/>
                </a:cubicBezTo>
                <a:cubicBezTo>
                  <a:pt x="4450080" y="5242560"/>
                  <a:pt x="4448064" y="5104377"/>
                  <a:pt x="4456497" y="4966636"/>
                </a:cubicBezTo>
                <a:cubicBezTo>
                  <a:pt x="4457737" y="4946382"/>
                  <a:pt x="4469331" y="4928135"/>
                  <a:pt x="4475748" y="4908884"/>
                </a:cubicBezTo>
                <a:lnTo>
                  <a:pt x="4485373" y="4880009"/>
                </a:lnTo>
                <a:lnTo>
                  <a:pt x="4494998" y="4851133"/>
                </a:lnTo>
                <a:cubicBezTo>
                  <a:pt x="4492539" y="4824088"/>
                  <a:pt x="4494264" y="4753412"/>
                  <a:pt x="4475748" y="4716379"/>
                </a:cubicBezTo>
                <a:cubicBezTo>
                  <a:pt x="4470575" y="4706032"/>
                  <a:pt x="4462914" y="4697128"/>
                  <a:pt x="4456497" y="4687503"/>
                </a:cubicBezTo>
                <a:cubicBezTo>
                  <a:pt x="4427934" y="4373300"/>
                  <a:pt x="4432826" y="4546486"/>
                  <a:pt x="4456497" y="4167739"/>
                </a:cubicBezTo>
                <a:cubicBezTo>
                  <a:pt x="4453289" y="3564556"/>
                  <a:pt x="4456199" y="2961309"/>
                  <a:pt x="4446872" y="2358190"/>
                </a:cubicBezTo>
                <a:cubicBezTo>
                  <a:pt x="4446558" y="2337900"/>
                  <a:pt x="4434038" y="2319689"/>
                  <a:pt x="4427621" y="2300438"/>
                </a:cubicBezTo>
                <a:lnTo>
                  <a:pt x="4417996" y="2271562"/>
                </a:lnTo>
                <a:cubicBezTo>
                  <a:pt x="4372897" y="1955865"/>
                  <a:pt x="4403906" y="2197626"/>
                  <a:pt x="4417996" y="1443790"/>
                </a:cubicBezTo>
                <a:cubicBezTo>
                  <a:pt x="4419676" y="1353912"/>
                  <a:pt x="4423276" y="1264070"/>
                  <a:pt x="4427621" y="1174282"/>
                </a:cubicBezTo>
                <a:cubicBezTo>
                  <a:pt x="4432902" y="1065135"/>
                  <a:pt x="4446872" y="847023"/>
                  <a:pt x="4446872" y="847023"/>
                </a:cubicBezTo>
                <a:cubicBezTo>
                  <a:pt x="4450080" y="705853"/>
                  <a:pt x="4448040" y="564465"/>
                  <a:pt x="4456497" y="423512"/>
                </a:cubicBezTo>
                <a:cubicBezTo>
                  <a:pt x="4457712" y="403256"/>
                  <a:pt x="4475748" y="365760"/>
                  <a:pt x="4475748" y="365760"/>
                </a:cubicBezTo>
                <a:cubicBezTo>
                  <a:pt x="4478956" y="343301"/>
                  <a:pt x="4480924" y="320629"/>
                  <a:pt x="4485373" y="298383"/>
                </a:cubicBezTo>
                <a:cubicBezTo>
                  <a:pt x="4487363" y="288434"/>
                  <a:pt x="4494998" y="279654"/>
                  <a:pt x="4494998" y="269508"/>
                </a:cubicBezTo>
                <a:cubicBezTo>
                  <a:pt x="4494998" y="230873"/>
                  <a:pt x="4495713" y="191229"/>
                  <a:pt x="4485373" y="154004"/>
                </a:cubicBezTo>
                <a:cubicBezTo>
                  <a:pt x="4467006" y="87881"/>
                  <a:pt x="4442891" y="118171"/>
                  <a:pt x="4437247" y="67377"/>
                </a:cubicBezTo>
                <a:cubicBezTo>
                  <a:pt x="4435121" y="48244"/>
                  <a:pt x="4421205" y="11230"/>
                  <a:pt x="4417996" y="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/>
          <p:cNvSpPr/>
          <p:nvPr/>
        </p:nvSpPr>
        <p:spPr>
          <a:xfrm>
            <a:off x="10025304" y="86628"/>
            <a:ext cx="101806" cy="6622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/>
          <p:cNvSpPr txBox="1"/>
          <p:nvPr/>
        </p:nvSpPr>
        <p:spPr>
          <a:xfrm>
            <a:off x="7276978" y="399240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latin typeface="NATS" pitchFamily="2" charset="0"/>
                <a:cs typeface="NATS" pitchFamily="2" charset="0"/>
              </a:rPr>
              <a:t>బంగాళాఖాతం</a:t>
            </a:r>
            <a:endParaRPr lang="en-IN" sz="2400" dirty="0"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4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74" y="210313"/>
            <a:ext cx="7316522" cy="64830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45864" y="545515"/>
            <a:ext cx="341680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</a:t>
            </a:r>
            <a:r>
              <a:rPr lang="en-IN" sz="2400" b="1" dirty="0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400" b="1" dirty="0" err="1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లో</a:t>
            </a:r>
            <a:r>
              <a:rPr lang="en-IN" sz="2400" b="1" dirty="0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400" b="1" dirty="0" err="1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సంత్సరిక</a:t>
            </a:r>
            <a:r>
              <a:rPr lang="en-IN" sz="2400" b="1" dirty="0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400" b="1" dirty="0" err="1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వర్షపాత</a:t>
            </a:r>
            <a:r>
              <a:rPr lang="en-IN" sz="2400" b="1" dirty="0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400" b="1" dirty="0" err="1" smtClean="0">
                <a:solidFill>
                  <a:srgbClr val="00B0F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విస్తరణ</a:t>
            </a:r>
            <a:endParaRPr lang="en-IN" sz="2400" dirty="0">
              <a:solidFill>
                <a:srgbClr val="00B0F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0363" y="4661654"/>
            <a:ext cx="27767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100 </a:t>
            </a:r>
            <a:r>
              <a:rPr lang="en-US" sz="1400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సెం.మీ</a:t>
            </a:r>
            <a:r>
              <a:rPr lang="en-US" sz="1400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. </a:t>
            </a:r>
            <a:r>
              <a:rPr lang="en-US" sz="1400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కంటే</a:t>
            </a:r>
            <a:r>
              <a:rPr lang="en-US" sz="1400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ఎక్కువ</a:t>
            </a:r>
            <a:r>
              <a:rPr lang="en-US" sz="1400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 (</a:t>
            </a:r>
            <a:r>
              <a:rPr lang="en-US" sz="1400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అధిక</a:t>
            </a:r>
            <a:r>
              <a:rPr lang="en-US" sz="1400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వర్షపాతం</a:t>
            </a:r>
            <a:r>
              <a:rPr lang="en-US" sz="1400" dirty="0" smtClean="0">
                <a:solidFill>
                  <a:srgbClr val="C00000"/>
                </a:solidFill>
                <a:latin typeface="NATS" pitchFamily="2" charset="0"/>
                <a:cs typeface="NATS" pitchFamily="2" charset="0"/>
              </a:rPr>
              <a:t>)</a:t>
            </a:r>
            <a:endParaRPr lang="en-IN" sz="1400" dirty="0">
              <a:solidFill>
                <a:srgbClr val="C0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95661" y="1248318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శ్రీకాకులం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54624" y="1280787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విజయనగరం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88772" y="2066652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విశాఖపట్నం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31380" y="2649538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తూర్పుగోదావరి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258766">
            <a:off x="6760295" y="235359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పశ్చిమ</a:t>
            </a:r>
            <a:r>
              <a:rPr lang="en-IN" dirty="0" smtClean="0">
                <a:solidFill>
                  <a:srgbClr val="FF00FF"/>
                </a:solidFill>
              </a:rPr>
              <a:t> </a:t>
            </a:r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గోదావరి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9721" y="340664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కృష్ణా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9841" y="505002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FF"/>
                </a:solidFill>
                <a:latin typeface="NATS" pitchFamily="2" charset="0"/>
                <a:cs typeface="NATS" pitchFamily="2" charset="0"/>
              </a:rPr>
              <a:t>నెల్లూరు</a:t>
            </a:r>
            <a:endParaRPr lang="en-IN" dirty="0">
              <a:solidFill>
                <a:srgbClr val="FF00FF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00362" y="4990256"/>
            <a:ext cx="2175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60 - </a:t>
            </a:r>
            <a:r>
              <a:rPr lang="en-US" sz="1400" dirty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99 </a:t>
            </a:r>
            <a:r>
              <a:rPr lang="en-US" sz="1400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సెం.మీ</a:t>
            </a:r>
            <a:r>
              <a:rPr lang="en-US" sz="1400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, (</a:t>
            </a:r>
            <a:r>
              <a:rPr lang="en-US" sz="1400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అల్ప</a:t>
            </a:r>
            <a:r>
              <a:rPr lang="en-US" sz="1400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sz="1400" dirty="0" err="1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వర్షపాతం</a:t>
            </a:r>
            <a:r>
              <a:rPr lang="en-US" sz="1400" dirty="0" smtClean="0">
                <a:solidFill>
                  <a:srgbClr val="00B050"/>
                </a:solidFill>
                <a:latin typeface="NATS" pitchFamily="2" charset="0"/>
                <a:cs typeface="NATS" pitchFamily="2" charset="0"/>
              </a:rPr>
              <a:t>)</a:t>
            </a:r>
            <a:endParaRPr lang="en-IN" sz="1400" dirty="0">
              <a:solidFill>
                <a:srgbClr val="00B05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9841" y="3145536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గుంటూరు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0003" y="372844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ప్రకాశం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68043" y="5502385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చిత్తూరు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30165" y="4760329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కడప</a:t>
            </a:r>
            <a:endParaRPr lang="en-IN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00362" y="5385468"/>
            <a:ext cx="27927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60 </a:t>
            </a:r>
            <a:r>
              <a:rPr lang="en-US" sz="1400" dirty="0" err="1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సెం,మీ</a:t>
            </a:r>
            <a:r>
              <a:rPr lang="en-US" sz="1400" dirty="0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sz="1400" dirty="0" err="1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కంటే</a:t>
            </a:r>
            <a:r>
              <a:rPr lang="en-US" sz="1400" dirty="0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sz="1400" dirty="0" err="1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తక్కువ</a:t>
            </a:r>
            <a:r>
              <a:rPr lang="en-US" sz="1400" dirty="0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 (</a:t>
            </a:r>
            <a:r>
              <a:rPr lang="en-US" sz="1400" dirty="0" err="1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అత్యల్ప</a:t>
            </a:r>
            <a:r>
              <a:rPr lang="en-US" sz="1400" dirty="0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US" sz="1400" dirty="0" err="1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వర్షపాతం</a:t>
            </a:r>
            <a:r>
              <a:rPr lang="en-US" sz="1400" dirty="0" smtClean="0">
                <a:solidFill>
                  <a:srgbClr val="E6B91E">
                    <a:lumMod val="60000"/>
                    <a:lumOff val="40000"/>
                  </a:srgbClr>
                </a:solidFill>
                <a:latin typeface="NATS" pitchFamily="2" charset="0"/>
                <a:cs typeface="NATS" pitchFamily="2" charset="0"/>
              </a:rPr>
              <a:t>)</a:t>
            </a:r>
            <a:endParaRPr lang="en-IN" sz="1400" dirty="0">
              <a:solidFill>
                <a:srgbClr val="E6B91E">
                  <a:lumMod val="60000"/>
                  <a:lumOff val="40000"/>
                </a:srgbClr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7425" y="4661654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అనంతపురం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34704" y="3913114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కర్నూల్</a:t>
            </a:r>
            <a:endParaRPr lang="en-IN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4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64" y="182881"/>
            <a:ext cx="7357496" cy="63237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3067" y="1118315"/>
            <a:ext cx="2925801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9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43" y="144379"/>
            <a:ext cx="7592776" cy="65355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2074" y="1255047"/>
            <a:ext cx="5144357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పొలిటికల్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అవుట్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లైన్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-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ఆంధ్రప్రదేశ్</a:t>
            </a:r>
            <a:r>
              <a:rPr lang="en-IN" sz="2800" dirty="0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 </a:t>
            </a:r>
            <a:r>
              <a:rPr lang="en-IN" sz="2800" dirty="0" err="1" smtClean="0">
                <a:solidFill>
                  <a:srgbClr val="FF0000"/>
                </a:solidFill>
                <a:latin typeface="Ramabhadra" panose="02000600000000000000" pitchFamily="2" charset="0"/>
                <a:cs typeface="Ramabhadra" panose="02000600000000000000" pitchFamily="2" charset="0"/>
              </a:rPr>
              <a:t>పటము</a:t>
            </a:r>
            <a:endParaRPr lang="en-IN" sz="2800" dirty="0">
              <a:solidFill>
                <a:srgbClr val="FF0000"/>
              </a:solidFill>
              <a:latin typeface="Ramabhadra" panose="02000600000000000000" pitchFamily="2" charset="0"/>
              <a:cs typeface="Ramabhadra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8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682608" y="2113555"/>
            <a:ext cx="5826123" cy="154268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e-IN" sz="9600" dirty="0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చార్టులు</a:t>
            </a:r>
            <a:endParaRPr lang="en-IN" sz="9600" dirty="0">
              <a:solidFill>
                <a:srgbClr val="FFFF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31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4">
              <a:lumMod val="60000"/>
              <a:lumOff val="40000"/>
            </a:schemeClr>
          </a:fgClr>
          <a:bgClr>
            <a:srgbClr val="FFC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11" y="457148"/>
            <a:ext cx="3715152" cy="6042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83" y="2227196"/>
            <a:ext cx="5503744" cy="3018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262547" y="239282"/>
            <a:ext cx="2579552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కాల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క్రమ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చార్టు</a:t>
            </a:r>
            <a:endParaRPr lang="en-IN" sz="36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81197" y="1580865"/>
            <a:ext cx="2598788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వృత్తాకార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చార్టు</a:t>
            </a:r>
            <a:endParaRPr lang="en-IN" sz="36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7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298626" y="1799924"/>
            <a:ext cx="4160954" cy="188519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600" b="1" dirty="0" err="1" smtClean="0">
                <a:solidFill>
                  <a:srgbClr val="FFFF00"/>
                </a:solidFill>
                <a:latin typeface="NATS" pitchFamily="2" charset="0"/>
                <a:cs typeface="NATS" pitchFamily="2" charset="0"/>
              </a:rPr>
              <a:t>గ్రాఫ్స్</a:t>
            </a:r>
            <a:endParaRPr lang="en-IN" sz="9600" b="1" dirty="0">
              <a:solidFill>
                <a:srgbClr val="FFFF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1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14" y="1315101"/>
            <a:ext cx="5050544" cy="3767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36" y="1218009"/>
            <a:ext cx="4773780" cy="3961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66304" y="458680"/>
            <a:ext cx="1624163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బార్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గ్రాఫ్</a:t>
            </a:r>
            <a:endParaRPr lang="en-IN" sz="36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2793" y="435728"/>
            <a:ext cx="1486304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లైన్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గ్రాఫ్</a:t>
            </a:r>
            <a:endParaRPr lang="en-IN" sz="36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9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733" y="317685"/>
            <a:ext cx="9086248" cy="6246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15237" y="453983"/>
            <a:ext cx="2345514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బార్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,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లైన్</a:t>
            </a:r>
            <a:r>
              <a:rPr lang="en-IN" sz="3600" dirty="0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NATS" pitchFamily="2" charset="0"/>
                <a:cs typeface="NATS" pitchFamily="2" charset="0"/>
              </a:rPr>
              <a:t>గ్రాఫ్</a:t>
            </a:r>
            <a:endParaRPr lang="en-IN" sz="3600" dirty="0">
              <a:solidFill>
                <a:srgbClr val="FF0000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86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371448" y="2188124"/>
            <a:ext cx="6261833" cy="188519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6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బ్యాంక్</a:t>
            </a:r>
            <a:endParaRPr lang="en-IN" sz="9600" b="1" dirty="0">
              <a:solidFill>
                <a:srgbClr val="FFFF00"/>
              </a:solidFill>
              <a:latin typeface="Cooper Black" panose="0208090404030B020404" pitchFamily="18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1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163" y="90535"/>
            <a:ext cx="5102308" cy="66090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6821" y="540330"/>
            <a:ext cx="2954655" cy="4616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ఖాత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తెరచడానికి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ధరఖాస్తు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3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56" y="1426464"/>
            <a:ext cx="10429593" cy="51222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8715" y="634135"/>
            <a:ext cx="1741182" cy="4616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డిపాజిట్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ఫారం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59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98" y="1115567"/>
            <a:ext cx="10058400" cy="5354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23691" y="402315"/>
            <a:ext cx="1970411" cy="4616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విత్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డ్రావల్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ఫారం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43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85" y="1131684"/>
            <a:ext cx="10343164" cy="53777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29541" y="479228"/>
            <a:ext cx="1244251" cy="4616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నెఫ్ట్</a:t>
            </a:r>
            <a:r>
              <a:rPr lang="en-IN" sz="2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2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ఫారం</a:t>
            </a:r>
            <a:endParaRPr lang="en-IN" sz="2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36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93" y="564849"/>
            <a:ext cx="5323297" cy="53470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344" y="601063"/>
            <a:ext cx="5183251" cy="52746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67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4" y="377699"/>
            <a:ext cx="5734050" cy="2571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993" y="3498881"/>
            <a:ext cx="6706007" cy="28838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53517" y="604680"/>
            <a:ext cx="782587" cy="7078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40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చెక్</a:t>
            </a:r>
            <a:endParaRPr lang="en-IN" sz="40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59686" y="2738209"/>
            <a:ext cx="3119765" cy="83099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48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డిమాండ్</a:t>
            </a:r>
            <a:r>
              <a:rPr lang="en-IN" sz="48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48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డ్రాఫ్ట్</a:t>
            </a:r>
            <a:endParaRPr lang="en-IN" sz="48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4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407" y="3085722"/>
            <a:ext cx="4919333" cy="30712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21" y="321680"/>
            <a:ext cx="5088402" cy="3851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76178" y="586392"/>
            <a:ext cx="1976823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36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డెబిట్</a:t>
            </a:r>
            <a:r>
              <a:rPr lang="en-IN" sz="36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36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కార్డు</a:t>
            </a:r>
            <a:endParaRPr lang="en-IN" sz="36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1407" y="2402914"/>
            <a:ext cx="2315057" cy="76944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4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క్రెడిట్</a:t>
            </a:r>
            <a:r>
              <a:rPr lang="en-IN" sz="44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44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కార్డు</a:t>
            </a:r>
            <a:endParaRPr lang="en-IN" sz="44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18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613" y="1318486"/>
            <a:ext cx="5129817" cy="42222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5469" y="610600"/>
            <a:ext cx="4493538" cy="70788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IN" sz="40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పొయింట్</a:t>
            </a:r>
            <a:r>
              <a:rPr lang="en-IN" sz="40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40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ఆఫ్</a:t>
            </a:r>
            <a:r>
              <a:rPr lang="en-IN" sz="40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40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సేల్</a:t>
            </a:r>
            <a:r>
              <a:rPr lang="en-IN" sz="4000" dirty="0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 </a:t>
            </a:r>
            <a:r>
              <a:rPr lang="en-IN" sz="4000" dirty="0" err="1" smtClean="0">
                <a:solidFill>
                  <a:prstClr val="white"/>
                </a:solidFill>
                <a:latin typeface="NATS" pitchFamily="2" charset="0"/>
                <a:cs typeface="NATS" pitchFamily="2" charset="0"/>
              </a:rPr>
              <a:t>మిషన్</a:t>
            </a:r>
            <a:endParaRPr lang="en-IN" sz="4000" dirty="0">
              <a:solidFill>
                <a:prstClr val="white"/>
              </a:solidFill>
              <a:latin typeface="NATS" pitchFamily="2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8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18379" y="2017208"/>
            <a:ext cx="6261833" cy="188519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600" b="1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FIR</a:t>
            </a:r>
          </a:p>
          <a:p>
            <a:pPr algn="ctr"/>
            <a:r>
              <a:rPr lang="en-IN" sz="32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ప్రాథమిక</a:t>
            </a:r>
            <a:r>
              <a:rPr lang="en-IN" sz="3200" b="1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 </a:t>
            </a:r>
            <a:r>
              <a:rPr lang="en-IN" sz="32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సమాచార</a:t>
            </a:r>
            <a:r>
              <a:rPr lang="en-IN" sz="3200" b="1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 </a:t>
            </a:r>
            <a:r>
              <a:rPr lang="en-IN" sz="32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నివేదిక</a:t>
            </a:r>
            <a:endParaRPr lang="en-IN" sz="9600" b="1" dirty="0">
              <a:solidFill>
                <a:srgbClr val="FFFF00"/>
              </a:solidFill>
              <a:latin typeface="Cooper Black" panose="0208090404030B020404" pitchFamily="18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50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244" y="103208"/>
            <a:ext cx="5061820" cy="660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8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91089" y="1948842"/>
            <a:ext cx="7806593" cy="1885193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6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సమాచార</a:t>
            </a:r>
            <a:r>
              <a:rPr lang="en-IN" sz="9600" b="1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 </a:t>
            </a:r>
            <a:r>
              <a:rPr lang="en-IN" sz="96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హక్కు</a:t>
            </a:r>
            <a:r>
              <a:rPr lang="en-IN" sz="9600" b="1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 </a:t>
            </a:r>
          </a:p>
          <a:p>
            <a:pPr algn="ctr"/>
            <a:r>
              <a:rPr lang="en-IN" sz="32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ధరఖాస్తు</a:t>
            </a:r>
            <a:r>
              <a:rPr lang="en-IN" sz="3200" b="1" dirty="0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 </a:t>
            </a:r>
            <a:r>
              <a:rPr lang="en-IN" sz="3200" b="1" dirty="0" err="1" smtClean="0">
                <a:solidFill>
                  <a:srgbClr val="FFFF00"/>
                </a:solidFill>
                <a:latin typeface="Cooper Black" panose="0208090404030B020404" pitchFamily="18" charset="0"/>
                <a:cs typeface="NATS" pitchFamily="2" charset="0"/>
              </a:rPr>
              <a:t>ఫారం</a:t>
            </a:r>
            <a:endParaRPr lang="en-IN" sz="9600" b="1" dirty="0">
              <a:solidFill>
                <a:srgbClr val="FFFF00"/>
              </a:solidFill>
              <a:latin typeface="Cooper Black" panose="0208090404030B020404" pitchFamily="18" charset="0"/>
              <a:cs typeface="NAT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35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64" y="147172"/>
            <a:ext cx="5078158" cy="657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3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1373" y="2334289"/>
            <a:ext cx="54555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Thank You</a:t>
            </a:r>
            <a:endParaRPr lang="en-US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429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2050</TotalTime>
  <Words>1306</Words>
  <Application>Microsoft Office PowerPoint</Application>
  <PresentationFormat>Widescreen</PresentationFormat>
  <Paragraphs>613</Paragraphs>
  <Slides>69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69</vt:i4>
      </vt:variant>
    </vt:vector>
  </HeadingPairs>
  <TitlesOfParts>
    <vt:vector size="83" baseType="lpstr">
      <vt:lpstr>AdineKirnberg</vt:lpstr>
      <vt:lpstr>Alois Heavy</vt:lpstr>
      <vt:lpstr>Arial</vt:lpstr>
      <vt:lpstr>Cooper Black</vt:lpstr>
      <vt:lpstr>Gautami</vt:lpstr>
      <vt:lpstr>NATS</vt:lpstr>
      <vt:lpstr>NTR</vt:lpstr>
      <vt:lpstr>Ramabhadra</vt:lpstr>
      <vt:lpstr>TimesNewRoman</vt:lpstr>
      <vt:lpstr>TimesNewRoman,Bold</vt:lpstr>
      <vt:lpstr>Trebuchet MS</vt:lpstr>
      <vt:lpstr>Wingdings 3</vt:lpstr>
      <vt:lpstr>Facet</vt:lpstr>
      <vt:lpstr>1_Facet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sunkari rambabu</cp:lastModifiedBy>
  <cp:revision>200</cp:revision>
  <dcterms:created xsi:type="dcterms:W3CDTF">2018-09-16T14:21:44Z</dcterms:created>
  <dcterms:modified xsi:type="dcterms:W3CDTF">2018-10-16T03:26:59Z</dcterms:modified>
</cp:coreProperties>
</file>